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1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notesSlides/notesSlide10.xml" ContentType="application/vnd.openxmlformats-officedocument.presentationml.notesSlide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notesSlides/notesSlide11.xml" ContentType="application/vnd.openxmlformats-officedocument.presentationml.notesSlide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256" r:id="rId2"/>
    <p:sldId id="271" r:id="rId3"/>
    <p:sldId id="270" r:id="rId4"/>
    <p:sldId id="277" r:id="rId5"/>
    <p:sldId id="278" r:id="rId6"/>
    <p:sldId id="280" r:id="rId7"/>
    <p:sldId id="279" r:id="rId8"/>
    <p:sldId id="281" r:id="rId9"/>
    <p:sldId id="286" r:id="rId10"/>
    <p:sldId id="287" r:id="rId11"/>
    <p:sldId id="283" r:id="rId12"/>
    <p:sldId id="386" r:id="rId13"/>
    <p:sldId id="1940" r:id="rId14"/>
    <p:sldId id="318" r:id="rId15"/>
    <p:sldId id="325" r:id="rId16"/>
    <p:sldId id="328" r:id="rId17"/>
    <p:sldId id="332" r:id="rId18"/>
    <p:sldId id="341" r:id="rId19"/>
    <p:sldId id="343" r:id="rId20"/>
    <p:sldId id="344" r:id="rId21"/>
    <p:sldId id="353" r:id="rId22"/>
    <p:sldId id="354" r:id="rId23"/>
    <p:sldId id="356" r:id="rId24"/>
    <p:sldId id="1959" r:id="rId25"/>
    <p:sldId id="294" r:id="rId26"/>
    <p:sldId id="289" r:id="rId27"/>
    <p:sldId id="290" r:id="rId28"/>
    <p:sldId id="291" r:id="rId29"/>
    <p:sldId id="292" r:id="rId30"/>
    <p:sldId id="293" r:id="rId31"/>
    <p:sldId id="430" r:id="rId32"/>
    <p:sldId id="1898" r:id="rId33"/>
    <p:sldId id="1899" r:id="rId34"/>
    <p:sldId id="1900" r:id="rId35"/>
    <p:sldId id="1901" r:id="rId36"/>
    <p:sldId id="1905" r:id="rId37"/>
    <p:sldId id="431" r:id="rId38"/>
    <p:sldId id="432" r:id="rId39"/>
    <p:sldId id="1903" r:id="rId40"/>
    <p:sldId id="369" r:id="rId41"/>
    <p:sldId id="372" r:id="rId42"/>
    <p:sldId id="377" r:id="rId43"/>
    <p:sldId id="373" r:id="rId44"/>
    <p:sldId id="433" r:id="rId45"/>
    <p:sldId id="1912" r:id="rId46"/>
    <p:sldId id="1910" r:id="rId47"/>
    <p:sldId id="1911" r:id="rId48"/>
    <p:sldId id="1907" r:id="rId49"/>
    <p:sldId id="1913" r:id="rId50"/>
    <p:sldId id="1916" r:id="rId51"/>
    <p:sldId id="1915" r:id="rId52"/>
    <p:sldId id="387" r:id="rId53"/>
    <p:sldId id="390" r:id="rId54"/>
    <p:sldId id="391" r:id="rId55"/>
    <p:sldId id="1917" r:id="rId56"/>
    <p:sldId id="393" r:id="rId57"/>
    <p:sldId id="395" r:id="rId58"/>
    <p:sldId id="404" r:id="rId59"/>
    <p:sldId id="406" r:id="rId60"/>
    <p:sldId id="405" r:id="rId61"/>
    <p:sldId id="1909" r:id="rId62"/>
    <p:sldId id="495" r:id="rId63"/>
    <p:sldId id="427" r:id="rId64"/>
    <p:sldId id="1960" r:id="rId65"/>
    <p:sldId id="461" r:id="rId66"/>
    <p:sldId id="445" r:id="rId67"/>
    <p:sldId id="494" r:id="rId68"/>
    <p:sldId id="451" r:id="rId69"/>
    <p:sldId id="452" r:id="rId70"/>
    <p:sldId id="453" r:id="rId71"/>
    <p:sldId id="462" r:id="rId72"/>
    <p:sldId id="463" r:id="rId73"/>
    <p:sldId id="467" r:id="rId74"/>
    <p:sldId id="469" r:id="rId75"/>
    <p:sldId id="468" r:id="rId76"/>
    <p:sldId id="466" r:id="rId77"/>
    <p:sldId id="470" r:id="rId78"/>
    <p:sldId id="471" r:id="rId79"/>
    <p:sldId id="472" r:id="rId80"/>
    <p:sldId id="473" r:id="rId81"/>
    <p:sldId id="474" r:id="rId82"/>
    <p:sldId id="475" r:id="rId83"/>
    <p:sldId id="1955" r:id="rId84"/>
    <p:sldId id="1954" r:id="rId85"/>
    <p:sldId id="1968" r:id="rId86"/>
    <p:sldId id="1969" r:id="rId87"/>
    <p:sldId id="1914" r:id="rId88"/>
    <p:sldId id="1970" r:id="rId89"/>
    <p:sldId id="436" r:id="rId90"/>
    <p:sldId id="437" r:id="rId91"/>
    <p:sldId id="460" r:id="rId92"/>
    <p:sldId id="440" r:id="rId93"/>
    <p:sldId id="441" r:id="rId94"/>
    <p:sldId id="442" r:id="rId95"/>
    <p:sldId id="1973" r:id="rId96"/>
    <p:sldId id="1974" r:id="rId97"/>
    <p:sldId id="1975" r:id="rId98"/>
    <p:sldId id="434" r:id="rId99"/>
    <p:sldId id="400" r:id="rId100"/>
    <p:sldId id="398" r:id="rId101"/>
    <p:sldId id="457" r:id="rId102"/>
    <p:sldId id="1979" r:id="rId103"/>
    <p:sldId id="412" r:id="rId104"/>
    <p:sldId id="409" r:id="rId105"/>
    <p:sldId id="410" r:id="rId106"/>
    <p:sldId id="408" r:id="rId107"/>
    <p:sldId id="413" r:id="rId108"/>
    <p:sldId id="418" r:id="rId109"/>
    <p:sldId id="458" r:id="rId110"/>
    <p:sldId id="420" r:id="rId111"/>
    <p:sldId id="422" r:id="rId112"/>
    <p:sldId id="477" r:id="rId113"/>
    <p:sldId id="480" r:id="rId114"/>
    <p:sldId id="481" r:id="rId115"/>
    <p:sldId id="484" r:id="rId116"/>
    <p:sldId id="486" r:id="rId117"/>
    <p:sldId id="488" r:id="rId118"/>
    <p:sldId id="490" r:id="rId119"/>
    <p:sldId id="492" r:id="rId120"/>
    <p:sldId id="496" r:id="rId121"/>
    <p:sldId id="497" r:id="rId122"/>
    <p:sldId id="498" r:id="rId123"/>
    <p:sldId id="499" r:id="rId124"/>
    <p:sldId id="500" r:id="rId125"/>
    <p:sldId id="503" r:id="rId126"/>
    <p:sldId id="501" r:id="rId127"/>
    <p:sldId id="509" r:id="rId128"/>
    <p:sldId id="511" r:id="rId129"/>
    <p:sldId id="512" r:id="rId130"/>
    <p:sldId id="513" r:id="rId131"/>
    <p:sldId id="515" r:id="rId132"/>
    <p:sldId id="1986" r:id="rId133"/>
    <p:sldId id="1987" r:id="rId134"/>
    <p:sldId id="516" r:id="rId135"/>
    <p:sldId id="518" r:id="rId136"/>
    <p:sldId id="519" r:id="rId137"/>
    <p:sldId id="1929" r:id="rId138"/>
    <p:sldId id="520" r:id="rId139"/>
    <p:sldId id="522" r:id="rId140"/>
    <p:sldId id="537" r:id="rId141"/>
    <p:sldId id="538" r:id="rId142"/>
    <p:sldId id="539" r:id="rId143"/>
    <p:sldId id="540" r:id="rId144"/>
    <p:sldId id="541" r:id="rId145"/>
    <p:sldId id="542" r:id="rId146"/>
    <p:sldId id="544" r:id="rId147"/>
    <p:sldId id="547" r:id="rId148"/>
    <p:sldId id="548" r:id="rId149"/>
    <p:sldId id="549" r:id="rId150"/>
    <p:sldId id="550" r:id="rId151"/>
    <p:sldId id="553" r:id="rId152"/>
    <p:sldId id="261" r:id="rId153"/>
    <p:sldId id="1990" r:id="rId154"/>
    <p:sldId id="258" r:id="rId155"/>
    <p:sldId id="259" r:id="rId156"/>
    <p:sldId id="260" r:id="rId157"/>
    <p:sldId id="263" r:id="rId158"/>
    <p:sldId id="264" r:id="rId159"/>
    <p:sldId id="275" r:id="rId160"/>
    <p:sldId id="1993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47"/>
    <a:srgbClr val="9BFFC3"/>
    <a:srgbClr val="960000"/>
    <a:srgbClr val="F22300"/>
    <a:srgbClr val="FFB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4FA01-939C-47D3-B67D-93F8CB13BC3F}" v="234" dt="2024-09-30T18:28:08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3" autoAdjust="0"/>
    <p:restoredTop sz="94613"/>
  </p:normalViewPr>
  <p:slideViewPr>
    <p:cSldViewPr snapToGrid="0">
      <p:cViewPr varScale="1">
        <p:scale>
          <a:sx n="96" d="100"/>
          <a:sy n="96" d="100"/>
        </p:scale>
        <p:origin x="560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1:34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49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17 6537 0 0,'5'-17'6062'0'0,"-14"22"-4494"0"0,6-1-1459 0 0,-1 0 0 0 0,1 0 0 0 0,0 0 0 0 0,0 1 0 0 0,0-1 0 0 0,0 1 0 0 0,1-1 0 0 0,0 1 0 0 0,-2 5 0 0 0,-8 16 155 0 0,11-24-247 0 0,0 0 0 0 0,0 1 0 0 0,0-1-1 0 0,1 0 1 0 0,-1 0 0 0 0,1 1 0 0 0,-1-1 0 0 0,1 1 0 0 0,0-1 0 0 0,0 0 0 0 0,0 1 0 0 0,0 2 0 0 0,1-2-54 0 0,-1 0 0 0 0,0 0-1 0 0,0 0 1 0 0,-1 0 0 0 0,1 0 0 0 0,-1 0-1 0 0,1 0 1 0 0,-3 5 0 0 0,1-2-653 0 0,-1 1 1 0 0,-1-1-1 0 0,1 0 0 0 0,-1 1 1 0 0,0-2-1 0 0,-8 10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29.406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232 88 1776 0 0,'0'-10'6465'0'0,"0"-9"-4396"0"0,-2 18-2033 0 0,0 1-1 0 0,0-1 1 0 0,0 0-1 0 0,0 1 1 0 0,0-1-1 0 0,0 1 1 0 0,0 0-1 0 0,0-1 1 0 0,-3 1 0 0 0,-13-2 411 0 0,15 1-343 0 0,1 0 0 0 0,-1 1-1 0 0,0-1 1 0 0,0 1 0 0 0,1 0 0 0 0,-1 0-1 0 0,0 0 1 0 0,1 0 0 0 0,-1 1 0 0 0,0-1-1 0 0,0 1 1 0 0,-3 1 0 0 0,3-1-15 0 0,-1-1 0 0 0,1 1 0 0 0,-1 0 0 0 0,1-1 0 0 0,-1 0 1 0 0,1 0-1 0 0,-8 0 0 0 0,10-1-30 0 0,-1 1 1 0 0,1 0 0 0 0,-1-1-1 0 0,0 1 1 0 0,1 0 0 0 0,-1 0-1 0 0,1 0 1 0 0,-1 1-1 0 0,0-1 1 0 0,1 0 0 0 0,-1 1-1 0 0,1-1 1 0 0,-1 0 0 0 0,1 1-1 0 0,-1 0 1 0 0,1-1 0 0 0,-3 3-1 0 0,3-2-7 0 0,-1-1 0 0 0,0 1 0 0 0,0 0 0 0 0,0 0 0 0 0,1-1 0 0 0,-1 1 0 0 0,0-1 0 0 0,0 1 0 0 0,0-1 0 0 0,-3 0 1 0 0,5 0-25 0 0,0 0 0 0 0,0 0 0 0 0,-1 0 1 0 0,1 0-1 0 0,0 0 0 0 0,0 0 1 0 0,-1 0-1 0 0,1 0 0 0 0,0 0 1 0 0,-1 0-1 0 0,1 0 0 0 0,0 0 0 0 0,0 0 1 0 0,-1 0-1 0 0,1 0 0 0 0,0 0 1 0 0,0 0-1 0 0,-1 0 0 0 0,1 0 1 0 0,0 0-1 0 0,0 1 0 0 0,-1-1 0 0 0,1 0 1 0 0,0 0-1 0 0,0 0 0 0 0,-1 0 1 0 0,1 0-1 0 0,0 1 0 0 0,0-1 1 0 0,0 0-1 0 0,0 0 0 0 0,-1 1 1 0 0,1-1-1 0 0,0 0 0 0 0,0 0 0 0 0,0 1 1 0 0,0-1-1 0 0,0 0 0 0 0,0 0 1 0 0,-1 1-1 0 0,1-1 0 0 0,0 0 1 0 0,0 0-1 0 0,0 1 0 0 0,0-1 0 0 0,0 0 1 0 0,0 0-1 0 0,0 1 0 0 0,0-1 1 0 0,0 0-1 0 0,0 1 0 0 0,1-1 1 0 0,-1 0-1 0 0,0 0 0 0 0,0 1 1 0 0,0-1-1 0 0,0 0 0 0 0,0 0 0 0 0,0 1 1 0 0,1-1-1 0 0,-1 0 0 0 0,0 1 1 0 0,1-1 18 0 0,0 1-1 0 0,-1 0 1 0 0,1 0 0 0 0,0 0 0 0 0,0-1 0 0 0,0 1 0 0 0,0 0 0 0 0,0-1 0 0 0,0 1-1 0 0,0-1 1 0 0,0 1 0 0 0,0-1 0 0 0,0 0 0 0 0,0 1 0 0 0,0-1 0 0 0,0 0 0 0 0,0 0 0 0 0,2 1-1 0 0,63 5 386 0 0,-63-4-147 0 0,-8-4-163 0 0,1-1-104 0 0,0 1 0 0 0,1-1 0 0 0,-1 1 0 0 0,0 0 1 0 0,-1 0-1 0 0,1 0 0 0 0,0 0 0 0 0,0 1 0 0 0,-1-1 0 0 0,-7 0 0 0 0,-9-4 26 0 0,5-3-14 0 0,14 8-22 0 0,1 0 1 0 0,0 0-1 0 0,-1 0 0 0 0,1 1 0 0 0,0-1 0 0 0,-1 0 0 0 0,1 1 0 0 0,-1-1 0 0 0,1 0 1 0 0,-1 1-1 0 0,0 0 0 0 0,-1-1 0 0 0,2 1-7 0 0,0-1 1 0 0,1 1-1 0 0,-1-1 1 0 0,0 0-1 0 0,0 1 0 0 0,1-1 1 0 0,-1 0-1 0 0,1 1 1 0 0,-1-1-1 0 0,1 0 0 0 0,-1 0 1 0 0,1 1-1 0 0,-1-1 1 0 0,1 0-1 0 0,-1 0 0 0 0,1-1 1 0 0,-1 0-1 0 0,1 1 0 0 0,0 0 1 0 0,-1 0-1 0 0,1 0 1 0 0,-1 0-1 0 0,1 0 0 0 0,-1 0 1 0 0,0 0-1 0 0,1 0 0 0 0,-1 0 1 0 0,0 0-1 0 0,0 0 0 0 0,0 1 1 0 0,0-1-1 0 0,0 0 0 0 0,0 0 1 0 0,0 1-1 0 0,0-1 0 0 0,-1 0 1 0 0,1 0-9 0 0,1 1 7 0 0,1 0 1 0 0,-1 0-1 0 0,0 0 1 0 0,0-1-1 0 0,0 1 1 0 0,0 0-1 0 0,0 0 1 0 0,0 0-1 0 0,0-1 1 0 0,0 1-1 0 0,0 0 1 0 0,0 0-1 0 0,0 0 1 0 0,0-1-1 0 0,0 1 1 0 0,0 0-1 0 0,0 0 1 0 0,0 0-1 0 0,0-1 1 0 0,0 1-1 0 0,0 0 1 0 0,0 0-1 0 0,-1 0 1 0 0,1-1-1 0 0,0 1 1 0 0,0 0-1 0 0,0 0 0 0 0,0 0 1 0 0,0 0-1 0 0,-1-1 1 0 0,1 1-1 0 0,0 0 1 0 0,0 0-1 0 0,0 0 1 0 0,0 0-1 0 0,-1 0 1 0 0,1 0-1 0 0,0-1 1 0 0,0 1-1 0 0,-1 0 1 0 0,6-4 27 0 0,-4 4-29 0 0,-1-1 0 0 0,1 1 0 0 0,-1 0 1 0 0,1-1-1 0 0,-1 1 0 0 0,1 0 0 0 0,-1 0 0 0 0,1 0 0 0 0,-1 0 1 0 0,1-1-1 0 0,0 1 0 0 0,-1 0 0 0 0,1 0 0 0 0,-1 0 0 0 0,1 0 0 0 0,0 0 1 0 0,-1 0-1 0 0,1 1 0 0 0,-1-1 0 0 0,1 0 0 0 0,0 0 0 0 0,-1 0 0 0 0,1 0 1 0 0,-1 1-1 0 0,1-1 0 0 0,-1 0 0 0 0,1 1 0 0 0,0-1 0 0 0,13 4 42 0 0,28 6-2 0 0,76-1 227 0 0,-43-6-107 0 0,-58 0-135 0 0,1 0-1 0 0,23 7 0 0 0,-26-6-15 0 0,-1 0-1 0 0,1-1 1 0 0,-1-1 0 0 0,19 1-1 0 0,5-2 157 0 0,1-3-1 0 0,62-9 1 0 0,-61 5-97 0 0,67-1 0 0 0,-56 4-25 0 0,-30 3 12 0 0,30 3-1 0 0,-34-1-3 0 0,1-1-1 0 0,31-2 1 0 0,-3-2 12 0 0,0 2 0 0 0,64 7 0 0 0,-66-3-47 0 0,-11-2-6 0 0,48 6 29 0 0,-66-6-25 0 0,0 0 0 0 0,0-1 0 0 0,0-1 0 0 0,0 0 0 0 0,15-4 0 0 0,40-2-2 0 0,75 0 110 0 0,-86 2-39 0 0,79 5 1 0 0,-85-2-55 0 0,-43 0-21 0 0,0 2-1 0 0,0-1 0 0 0,0 1 1 0 0,0 1-1 0 0,17 3 0 0 0,4 1 11 0 0,-1 0-1 0 0,44 1 0 0 0,-34-4-7 0 0,87-3 76 0 0,-48-2-43 0 0,38-4-27 0 0,-2 0 3 0 0,-44 7 25 0 0,99 14-1 0 0,-105-7-30 0 0,114-3-1 0 0,-113-5 8 0 0,-39 2-19 0 0,-13 0 24 0 0,-1-1-1 0 0,1-1 1 0 0,-1 0-1 0 0,1 0 1 0 0,22-6-1 0 0,-22 3 9 0 0,0 2 1 0 0,0-1-1 0 0,0 2 1 0 0,0 0-1 0 0,23 1 0 0 0,-19 1-13 0 0,1-2-1 0 0,30-4 0 0 0,-20 2-3 0 0,0 0-1 0 0,0 2 0 0 0,57 6 0 0 0,-58-3-11 0 0,60 6 19 0 0,43 2 18 0 0,-83-10-33 0 0,113-4 43 0 0,-6-20-26 0 0,-137 22-21 0 0,-1 1 1 0 0,29 1-1 0 0,-29 0 8 0 0,0 0-1 0 0,26-4 0 0 0,-3-1-10 0 0,0 2 0 0 0,-1 2-1 0 0,57 5 1 0 0,6 0 40 0 0,-93-7-62 0 0,-9 2 21 0 0,0 1 0 0 0,1 0-1 0 0,-1-1 1 0 0,1 1 0 0 0,-1 0 0 0 0,1 0-1 0 0,-1 0 1 0 0,1-1 0 0 0,-1 1 0 0 0,0 0-1 0 0,1 0 1 0 0,-1 0 0 0 0,1 0 0 0 0,-1 0-1 0 0,1 0 1 0 0,-1 0 0 0 0,1 0 0 0 0,-1 0-1 0 0,1 0 1 0 0,-1 0 0 0 0,2 0 0 0 0,16 5 10 0 0,-10-3 0 0 0,1 0 1 0 0,0 0 0 0 0,15 1 0 0 0,-22-4-12 0 0,-1 0 2 0 0,-1 1-1 0 0,1-1 1 0 0,-1 1-1 0 0,1-1 1 0 0,0 1-1 0 0,-1 0 1 0 0,1-1-1 0 0,-1 1 1 0 0,1 0 0 0 0,0 0-1 0 0,-1 0 1 0 0,1-1-1 0 0,0 1 1 0 0,-1 0-1 0 0,1 0 1 0 0,0 0 0 0 0,-1 0-1 0 0,1 0 1 0 0,0 0-1 0 0,-1 0 1 0 0,1 0-1 0 0,0 0 1 0 0,-1 1 0 0 0,1-1-1 0 0,-1 0 1 0 0,1 0-1 0 0,0 0 1 0 0,-1 1-1 0 0,1-1 1 0 0,-1 0 0 0 0,1 1-1 0 0,0 0 1 0 0,-2 0 1 0 0,8-2 10 0 0,-1-1 0 0 0,1 1 1 0 0,0 0-1 0 0,10 1 0 0 0,-14 0-2 0 0,-1 0-1 0 0,1 0 1 0 0,-1 0 0 0 0,1-1 0 0 0,-1 1-1 0 0,1-1 1 0 0,-1 1 0 0 0,1-1-1 0 0,2-1 1 0 0,9-1 108 0 0,-9 4 10 0 0,-15 0-75 0 0,11 0 24 0 0,-5 3-124 0 0,-5 1-288 0 0,-51 31-4748 0 0,45-28 3770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32.26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75 55 1288 0 0,'-43'7'10262'0'0,"44"-7"-10222"0"0,-1 0-1 0 0,1-1 0 0 0,-1 1 0 0 0,0 0 0 0 0,1-1 0 0 0,-1 1 0 0 0,1-1 0 0 0,-1 1 0 0 0,0-1 0 0 0,0 1 0 0 0,1 0 0 0 0,-1-1 0 0 0,0 1 0 0 0,0-1 1 0 0,0 1-1 0 0,1-1 0 0 0,-1 1 0 0 0,0-1 0 0 0,0 0 0 0 0,0 1 0 0 0,0-1 0 0 0,-7-4 267 0 0,-24 9 1850 0 0,31-4-2147 0 0,1 0 0 0 0,-1 0 0 0 0,0 0 0 0 0,0 0 0 0 0,0 0 1 0 0,0 0-1 0 0,0 0 0 0 0,1 0 0 0 0,-1 0 0 0 0,0 0 0 0 0,0 0 0 0 0,0 0 1 0 0,0 0-1 0 0,0 0 0 0 0,1 0 0 0 0,-1 0 0 0 0,0 0 0 0 0,0 0 0 0 0,0 0 0 0 0,0 0 1 0 0,0 0-1 0 0,1 0 0 0 0,-1 1 0 0 0,0-1 0 0 0,0 0 0 0 0,0 0 0 0 0,0 0 1 0 0,0 0-1 0 0,0 0 0 0 0,0 0 0 0 0,1 0 0 0 0,-1 0 0 0 0,0 1 0 0 0,0-1 0 0 0,0 0 1 0 0,0 0-1 0 0,0 0 0 0 0,0 0 0 0 0,0 0 0 0 0,0 1 0 0 0,0-1 0 0 0,0 0 1 0 0,0 0-1 0 0,0 0 0 0 0,0 0 0 0 0,0 0 0 0 0,0 1 0 0 0,0-1 0 0 0,0 0 0 0 0,0 0 1 0 0,0 0-1 0 0,0 0 0 0 0,0 0 0 0 0,0 1 0 0 0,0-1 0 0 0,0 0 0 0 0,0 0 1 0 0,0 0-1 0 0,0 0 0 0 0,-1 0 0 0 0,1 0 0 0 0,0 1 0 0 0,0-1 0 0 0,0 0 0 0 0,0 0 1 0 0,0 0-1 0 0,0 0 0 0 0,-1 0 0 0 0,15-4 223 0 0,-1 0 0 0 0,1 0 1 0 0,-1 2-1 0 0,1 0 0 0 0,0 0 0 0 0,22 1 0 0 0,14-2 161 0 0,49-12 276 0 0,-47 7-425 0 0,89-4 0 0 0,-116 13-103 0 0,41 8-1 0 0,-5-1 137 0 0,-25-7-153 0 0,-25-1-95 0 0,0 0 1 0 0,0 1-1 0 0,15 3 0 0 0,-15-3-21 0 0,0 1-1 0 0,0-2 0 0 0,0 1 1 0 0,18-3-1 0 0,4 0 40 0 0,0 4 16 0 0,29-3 24 0 0,31-4-20 0 0,21-2-22 0 0,-104 6-40 0 0,1 1 1 0 0,0 0 0 0 0,-1 0-1 0 0,1 1 1 0 0,20 5 0 0 0,-17-3 13 0 0,0-1-1 0 0,19 1 1 0 0,82-10 67 0 0,-9 5-16 0 0,-83 8-59 0 0,-21-5-10 0 0,0 0 1 0 0,0-1-1 0 0,1 1 0 0 0,-1 0 1 0 0,1-1-1 0 0,-1 0 0 0 0,0 1 1 0 0,1-1-1 0 0,2 0 0 0 0,13-1 0 0 0,-11 2 0 0 0,-1-1 0 0 0,0-1 0 0 0,0 1 0 0 0,1-1 0 0 0,9-3 0 0 0,-13 3-1 0 0,1 1-1 0 0,-1-1 1 0 0,1 1-1 0 0,-1 0 1 0 0,1 0-1 0 0,-1 0 1 0 0,1 0-1 0 0,-1 1 1 0 0,0 0-1 0 0,1-1 1 0 0,3 3 0 0 0,-2-2 0 0 0,-1 0 0 0 0,1 0 0 0 0,-1 0 0 0 0,1-1 0 0 0,0 0 0 0 0,4 0 0 0 0,22-4 58 0 0,-11 1-5 0 0,-1 0-1 0 0,1 2 0 0 0,0 0 0 0 0,30 3 1 0 0,-21 1-10 0 0,37-1 0 0 0,-54-3-40 0 0,14 3 12 0 0,-18-1-6 0 0,-1 0 0 0 0,1-1 0 0 0,12-1 0 0 0,-9 0 0 0 0,0 1 1 0 0,0 0-1 0 0,17 2 1 0 0,-15 0 7 0 0,0-2 0 0 0,18 0 0 0 0,-18-1-3 0 0,4-1-7 0 0,-1 0 0 0 0,1 2 0 0 0,-1 0 0 0 0,33 4 0 0 0,10 19 27 0 0,-32-12-22 0 0,-23-9-10 0 0,0 0 0 0 0,0-1 0 0 0,0 1 0 0 0,0-1 0 0 0,0 0 0 0 0,0 0 0 0 0,1 0 0 0 0,5 0 0 0 0,33 7-23 0 0,-42-8 22 0 0,1 0 1 0 0,0 0 1 0 0,-1 0-1 0 0,1 0 1 0 0,-1 0-1 0 0,1 0 1 0 0,-1 0 0 0 0,1 0-1 0 0,-1 1 1 0 0,1-1-1 0 0,-1 1 1 0 0,1-1-1 0 0,-1 1 1 0 0,1 0 0 0 0,-1-1-1 0 0,1 1 1 0 0,-1 0-1 0 0,0 0 1 0 0,0 0 0 0 0,2 1-1 0 0,8 0-9 0 0,-11-2 7 0 0,0 0 0 0 0,0 0 0 0 0,0 0 0 0 0,-1 0 0 0 0,1-1 0 0 0,0 1 0 0 0,0 0 0 0 0,0 0 0 0 0,0 0-1 0 0,1 0 1 0 0,-1 0 0 0 0,0-1 0 0 0,0 1 0 0 0,0 0 0 0 0,0 0 0 0 0,0 0 0 0 0,0 0 0 0 0,0 0 0 0 0,0 0-1 0 0,0-1 1 0 0,0 1 0 0 0,0 0 0 0 0,0 0 0 0 0,0 0 0 0 0,1 0 0 0 0,-1 0 0 0 0,0 0 0 0 0,0 0-1 0 0,0 0 1 0 0,0-1 0 0 0,0 1 0 0 0,0 0 0 0 0,0 0 0 0 0,1 0 0 0 0,-1 0 0 0 0,0 0 0 0 0,0 0 0 0 0,0 0-1 0 0,0 0 1 0 0,0 0 0 0 0,1 0 0 0 0,-1 0 0 0 0,0 0 0 0 0,0 0 0 0 0,0 0 0 0 0,1 0 0 0 0,14-3-6 0 0,17 1 0 0 0,-9 8-8 0 0,-22-5 13 0 0,0-1 0 0 0,0 0 1 0 0,-1 1-1 0 0,1-1 0 0 0,0 0 0 0 0,0 1 0 0 0,0-1 1 0 0,0 1-1 0 0,-1 0 0 0 0,1-1 0 0 0,0 1 0 0 0,-1-1 0 0 0,1 1 1 0 0,0 0-1 0 0,-1 0 0 0 0,1-1 0 0 0,-1 1 0 0 0,1 0 1 0 0,0 1-1 0 0,-4-5 25 0 0,3 2-24 0 0,0 1 1 0 0,0 0-1 0 0,0 0 1 0 0,0-1-1 0 0,0 1 1 0 0,0 0-1 0 0,1-1 0 0 0,-1 1 1 0 0,0 0-1 0 0,0 0 1 0 0,0 0-1 0 0,1-1 1 0 0,-1 1-1 0 0,0 0 1 0 0,0 0-1 0 0,1 0 1 0 0,-1-1-1 0 0,0 1 1 0 0,0 0-1 0 0,1 0 1 0 0,-1 0-1 0 0,0 0 1 0 0,0 0-1 0 0,1 0 0 0 0,-1 0 1 0 0,0 0-1 0 0,1-1 1 0 0,-1 1-1 0 0,0 0 1 0 0,1 0-1 0 0,-1 0 1 0 0,0 1-1 0 0,1-1 1 0 0,-1 0-1 0 0,0 0 1 0 0,0 0-1 0 0,1 0 1 0 0,-1 0-1 0 0,1 0 0 0 0,1-3 3 0 0,-2 3-3 0 0,0 0 0 0 0,0 0 0 0 0,0 0 0 0 0,0-1-1 0 0,0 1 1 0 0,0 0 0 0 0,1 0 0 0 0,-1 0 0 0 0,0-1 0 0 0,0 1 0 0 0,0 0-1 0 0,0 0 1 0 0,0 0 0 0 0,0-1 0 0 0,1 1 0 0 0,-1 0 0 0 0,0 0 0 0 0,0 0 0 0 0,0 0-1 0 0,0 0 1 0 0,1-1 0 0 0,-1 1 0 0 0,0 0 0 0 0,0 0 0 0 0,0 0 0 0 0,1 0 0 0 0,-1 0-1 0 0,0 0 1 0 0,0 0 0 0 0,0 0 0 0 0,1 0 0 0 0,-1 0 0 0 0,0 0 0 0 0,0 0 0 0 0,1 0-1 0 0,-1 0 1 0 0,0 0 0 0 0,0 0 0 0 0,0 0 0 0 0,1 0 0 0 0,-1 0 0 0 0,0 0 0 0 0,0 0-1 0 0,0 0 1 0 0,1 0 0 0 0,-1 0 0 0 0,0 1 0 0 0,0-1 0 0 0,0 0 0 0 0,1 0 0 0 0,-1 0-1 0 0,3 1 6 0 0,-1 0 0 0 0,1 0-1 0 0,0 0 1 0 0,0 0-1 0 0,0-1 1 0 0,0 1-1 0 0,0-1 1 0 0,0 0-1 0 0,5 0 1 0 0,14-6 14 0 0,-14 5-4 0 0,-11 2-17 0 0,2-1-12 0 0,-10 3-17 0 0,11-3 31 0 0,0 0 1 0 0,0 0-1 0 0,1 0 1 0 0,-1 0-1 0 0,0 0 1 0 0,0 0 0 0 0,0 0-1 0 0,0 1 1 0 0,0-1-1 0 0,0 0 1 0 0,0 0-1 0 0,1 0 1 0 0,-1 0-1 0 0,0 0 1 0 0,0 0 0 0 0,0 0-1 0 0,0 0 1 0 0,0 0-1 0 0,0 1 1 0 0,0-1-1 0 0,0 0 1 0 0,0 0 0 0 0,0 0-1 0 0,0 0 1 0 0,0 0-1 0 0,0 0 1 0 0,0 0-1 0 0,0 1 1 0 0,0-1 0 0 0,0 0-1 0 0,0 0 1 0 0,0 0-1 0 0,0 0 1 0 0,0 0-1 0 0,0 0 1 0 0,0 1 0 0 0,0-1-1 0 0,0 0 1 0 0,0 0-1 0 0,0 0 1 0 0,0 0-1 0 0,0 0 1 0 0,0 0 0 0 0,0 0-1 0 0,0 1 1 0 0,0-1-1 0 0,0 0 1 0 0,0 0-1 0 0,0 0 1 0 0,0 0 0 0 0,-1 0-1 0 0,1 0 1 0 0,0 0-1 0 0,0 0 1 0 0,0 0-1 0 0,0 0 1 0 0,0 0-1 0 0,0 0 1 0 0,0 1 0 0 0,-1-1-1 0 0,1 0 1 0 0,0 0-1 0 0,0 0 1 0 0,0 0-1 0 0,0 0 1 0 0,0 0 0 0 0,-1 0-1 0 0,0 0 17 0 0,-3-1 29 0 0,11-3-20 0 0,-2 0-37 0 0,-7 3-14 0 0,-1 2 1 0 0,9 4 12 0 0,-5-5 16 0 0,0 1 0 0 0,0-1 0 0 0,-1 1-1 0 0,1-1 1 0 0,0 0 0 0 0,0 0 0 0 0,0 1 0 0 0,0-1-1 0 0,0 0 1 0 0,0 0 0 0 0,0 0 0 0 0,0 0-1 0 0,0 0 1 0 0,0 0 0 0 0,2-1 0 0 0,7 0 22 0 0,-2 0-29 0 0,-9 2-2 0 0,-6 4 14 0 0,5-3-113 0 0,0 0-1 0 0,0-1 1 0 0,-1 1-1 0 0,1-1 0 0 0,-1 0 1 0 0,1 1-1 0 0,-1-1 0 0 0,0 0 1 0 0,1-1-1 0 0,-1 1 0 0 0,0 0 1 0 0,0-1-1 0 0,0 0 0 0 0,-4 1 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35.397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131 1799 856 0 0,'-12'2'3424'0'0,"10"-1"-3196"0"0,2 0-179 0 0,-1 0-1 0 0,1 0 0 0 0,-1 0 0 0 0,1-1 0 0 0,0 1 0 0 0,0 0 0 0 0,-1 0 0 0 0,1 0 0 0 0,0 0 0 0 0,0 0 0 0 0,0 0 0 0 0,0-1 0 0 0,0 1 0 0 0,0 0 0 0 0,0 0 0 0 0,0 0 0 0 0,1 0 0 0 0,-1 1 0 0 0,14 43 1047 0 0,-11-37-415 0 0,1 1 0 0 0,-2 0-1 0 0,4 15 1 0 0,-3-8-436 0 0,1-1-1 0 0,0 0 0 0 0,2 1 0 0 0,9 19 1 0 0,-3 19 3598 0 0,-13-54-3784 0 0,-9-33 589 0 0,-10-15-59 0 0,2-1 0 0 0,-21-101-1 0 0,31 34-489 0 0,1 7 11 0 0,-3 41 193 0 0,-13-120 516 0 0,17 132-757 0 0,3 43-43 0 0,1-1 0 0 0,1 0 1 0 0,1 0-1 0 0,1-26 0 0 0,2 15-8 0 0,-2 0 0 0 0,-1 0 0 0 0,-1 0 0 0 0,-1 0 0 0 0,-6-25 0 0 0,1-4 18 0 0,6-40 42 0 0,-3-101-50 0 0,4 189-18 0 0,-1-18 27 0 0,-6-33 0 0 0,-1-8 1 0 0,6 39-16 0 0,1 18-13 0 0,0-1 0 0 0,0 0-1 0 0,1 0 1 0 0,0 0 0 0 0,0 0 0 0 0,1 0 0 0 0,0 0 0 0 0,1 0-1 0 0,0 1 1 0 0,4-11 0 0 0,-4 12 5 0 0,1 0 1 0 0,-2 0-1 0 0,1 0 0 0 0,-1 0 1 0 0,0 0-1 0 0,-1-1 0 0 0,0 1 1 0 0,0 0-1 0 0,0 0 1 0 0,-3-12-1 0 0,1-19 25 0 0,-8-98 17 0 0,10 127-35 0 0,1 1-1 0 0,-1-1 0 0 0,1 1 0 0 0,1-1 0 0 0,0 1 0 0 0,4-13 1 0 0,-6 21-7 0 0,0-1 0 0 0,0 0 0 0 0,0 0 0 0 0,1 1 0 0 0,-1-1 0 0 0,0 0 0 0 0,1 1 0 0 0,-1-1 1 0 0,0 0-1 0 0,1 1 0 0 0,-1-1 0 0 0,1 0 0 0 0,-1 1 0 0 0,1-1 0 0 0,-1 1 0 0 0,1-1 0 0 0,-1 1 0 0 0,1-1 0 0 0,0 1 1 0 0,-1 0-1 0 0,1-1 0 0 0,0 1 0 0 0,-1 0 0 0 0,1-1 0 0 0,0 1 0 0 0,-1 0 0 0 0,1 0 0 0 0,0 0 0 0 0,0-1 1 0 0,-1 1-1 0 0,1 0 0 0 0,0 0 0 0 0,0 0 0 0 0,-1 0 0 0 0,1 0 0 0 0,0 1 0 0 0,0-1 0 0 0,-1 0 0 0 0,1 0 1 0 0,0 0-1 0 0,0 1 0 0 0,-1-1 0 0 0,1 0 0 0 0,0 1 0 0 0,-1-1 0 0 0,1 0 0 0 0,-1 1 0 0 0,1-1 0 0 0,0 1 0 0 0,-1-1 1 0 0,1 2-1 0 0,2 0-54 0 0,-1 0 0 0 0,0 0 1 0 0,0 1-1 0 0,0-1 1 0 0,-1 1-1 0 0,1-1 1 0 0,0 1-1 0 0,-1 0 1 0 0,0-1-1 0 0,0 1 0 0 0,0 0 1 0 0,1 4-1 0 0,29 186-8474 0 0,-19-140 5906 0 0,-2-21 586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43.337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1875 9465 1640 0 0,'-12'23'7238'0'0,"-5"-93"-5630"0"0,3-2 0 0 0,-4-79 0 0 0,3-148-828 0 0,15 289-726 0 0,-9-618 671 0 0,37 239-159 0 0,-24 378-392 0 0,-1 20-19 0 0,1 19 18 0 0,-6 129-53 0 0,4 159-730 0 0,0 53 565 0 0,-6-315 49 0 0,3-32-55 0 0,0-19-35 0 0,1-7-60 0 0,-30-417 941 0 0,1 51-504 0 0,21 242-153 0 0,-1-22 40 0 0,9 99-129 0 0,2-94 61 0 0,-3-3-9 0 0,-2 102-74 0 0,6-75 1 0 0,2 49 1 0 0,-6-78 0 0 0,-1 50 11 0 0,13-90 56 0 0,-5 124-8 0 0,3 13-43 0 0,-5 38-21 0 0,3-30-1 0 0,-5-35 47 0 0,-12-110-1 0 0,9 160-64 0 0,1 1 0 0 0,6-43 0 0 0,-2 39 16 0 0,-2-51 0 0 0,-5 25-15 0 0,-8-253 3 0 0,2 108 36 0 0,7 167-33 0 0,-13-327 12 0 0,19 261-142 0 0,-1 274-2197 0 0,-6 178 168 0 0,-26 83 1592 0 0,25-361 552 0 0,-21 473-2 0 0,24-489 6 0 0,2-24 0 0 0,-2 0-1 0 0,-7 46 0 0 0,-26 245 1 0 0,28-222 46 0 0,-10 321 131 0 0,7-211 334 0 0,-1-124 64 0 0,4-44 9 0 0,-1 50 0 0 0,10-72-437 0 0,1-16-110 0 0,2-10-22 0 0,-3-5 17 0 0,-1 1-1 0 0,0-1 0 0 0,-1 1 1 0 0,0-1-1 0 0,-1 0 1 0 0,-1-15-1 0 0,-18-255 486 0 0,-2-100-278 0 0,2-142-123 0 0,1 79-1 0 0,32 132-14 0 0,1 27-1 0 0,-15 248-94 0 0,9-250 86 0 0,-4 199-59 0 0,1-18 5 0 0,3-27-15 0 0,-4 31-24 0 0,-1-9 19 0 0,-4 72 19 0 0,2-1 1 0 0,9-49 0 0 0,-4 49 19 0 0,-2 0 1 0 0,1-71 0 0 0,-6 70-58 0 0,-8-377 35 0 0,7 303-30 0 0,2 69 1 0 0,-9-82 0 0 0,3 90-5 0 0,2-43 0 0 0,3 50-1 0 0,-2-1 0 0 0,-9-52 0 0 0,8 63-1 0 0,1 0 0 0 0,0-36 1 0 0,-1-21 3 0 0,1 60 0 0 0,2-31 1 0 0,1 31-4 0 0,-1 1 0 0 0,-3-23 0 0 0,-1-7 0 0 0,2-1 0 0 0,1-1 0 0 0,9-64 0 0 0,3 17-15 0 0,-2 35 32 0 0,-1-113 1 0 0,-2-38-2 0 0,1 93-37 0 0,-5 66 18 0 0,-3-199-5 0 0,3 191 20 0 0,0 20-4 0 0,2-46-16 0 0,0-20 10 0 0,-2-80 22 0 0,2 59-16 0 0,2-141-36 0 0,-7 207 62 0 0,-1 29-23 0 0,2 0 1 0 0,7-57-1 0 0,7-34-37 0 0,-13-30 63 0 0,2 98-51 0 0,1 7 4 0 0,-4 41 8 0 0,0-26 5 0 0,1 1 0 0 0,1 0 1 0 0,8-42-1 0 0,-2 17-4 0 0,-7 45 1 0 0,8-59-2 0 0,-9 58-3 0 0,2 1-1 0 0,0 0 1 0 0,1 0 0 0 0,0 0 0 0 0,5-13-1 0 0,-10 35 0 0 0,0 1-1 0 0,0-1 0 0 0,1 1 0 0 0,1-1 0 0 0,-1 1 0 0 0,3 16 0 0 0,10 68-57 0 0,-4-45 49 0 0,22 571 86 0 0,-30-570-66 0 0,-3 378-12 0 0,1-377 13 0 0,-25 395 2 0 0,-5-175 8 0 0,24-73-28 0 0,7-167 10 0 0,-15 181 34 0 0,-17 211-37 0 0,30-366 11 0 0,2-34-4 0 0,0 91 25 0 0,2-85-32 0 0,-3 42 0 0 0,-5 152-11 0 0,7-184 14 0 0,6 50-9 0 0,-2-62 5 0 0,-2 1 0 0 0,-2 28 1 0 0,0-37 9 0 0,0-1 1 0 0,1 1-1 0 0,1-1 1 0 0,1 0 0 0 0,7 26-1 0 0,0 4-9 0 0,5 84 1 0 0,-4-21 27 0 0,-5-58-14 0 0,-3-24-16 0 0,13 56 0 0 0,-6-40-2 0 0,5 61 0 0 0,-14-98 13 0 0,0 1 6 0 0,1 0 0 0 0,-1 0 0 0 0,2 0 0 0 0,-1 0 0 0 0,7 14-1 0 0,-9-22-10 0 0,0-1 0 0 0,0 0 1 0 0,0 0-1 0 0,0 0 0 0 0,0 0 0 0 0,0 0 0 0 0,1 0 0 0 0,-1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0,0 0 0 0 0,1 0 0 0 0,-1 0 0 0 0,0-1 0 0 0,0 1 0 0 0,0 0 0 0 0,0 0 0 0 0,0 0 1 0 0,0 0-1 0 0,0 0 0 0 0,0 0 0 0 0,0 0 0 0 0,0 0 0 0 0,0 0 0 0 0,0-1 0 0 0,0 1 0 0 0,0 0 0 0 0,0 0 0 0 0,0 0 0 0 0,0 0 0 0 0,5-12 3 0 0,3-13-6 0 0,-1-23 6 0 0,-2-1 0 0 0,-2 0 0 0 0,-4-54 0 0 0,1 38 79 0 0,28-638 739 0 0,-15 334-671 0 0,-10 150-128 0 0,-6-50 95 0 0,-2 84-113 0 0,-1-272 68 0 0,5 447-63 0 0,-1-1 0 0 0,0 1 0 0 0,0-1 0 0 0,-2 1 1 0 0,-5-16-1 0 0,3 16-64 0 0,4 11 25 0 0,1 24 18 0 0,0 8 5 0 0,-1-25 9 0 0,0 0 1 0 0,1 0-1 0 0,0 0 1 0 0,1 12-1 0 0,-2 11 3 0 0,-61 377 48 0 0,-53 474-2788 0 0,96-687 2188 0 0,-7 30-32 0 0,-9 101-142 0 0,14 141-801 0 0,1-5-1139 0 0,7-272 1947 0 0,13-186 745 0 0,-2 18 120 0 0,3-22-138 0 0,0 1 0 0 0,0-1 0 0 0,0 1 0 0 0,0-1 1 0 0,-1 0-1 0 0,1 1 0 0 0,0-1 0 0 0,0 1 0 0 0,-1-1 1 0 0,1 0-1 0 0,0 1 0 0 0,0-1 0 0 0,-1 0 0 0 0,1 1 1 0 0,0-1-1 0 0,-1 0 0 0 0,1 0 0 0 0,0 1 0 0 0,-1-1 0 0 0,1 0 1 0 0,-1 0-1 0 0,1 0 0 0 0,0 0 0 0 0,-1 1 0 0 0,1-1 1 0 0,-1 0-1 0 0,1 0 0 0 0,-1 0 0 0 0,1 0 0 0 0,0 0 1 0 0,-1 0-1 0 0,1 0 0 0 0,-1 0 0 0 0,1 0 0 0 0,-1 0 0 0 0,1 0 1 0 0,0-1-1 0 0,-1 1 0 0 0,1 0 0 0 0,-1 0 0 0 0,1 0 1 0 0,0 0-1 0 0,-1-1 0 0 0,1 1 0 0 0,-1 0 0 0 0,1-1 1 0 0,-3-1 118 0 0,0-1-1 0 0,1 0 1 0 0,-1 0 0 0 0,1 0 0 0 0,0 0 0 0 0,0 0 0 0 0,0 0 0 0 0,1-1 0 0 0,-1 1 0 0 0,-1-7 0 0 0,0 4-8 0 0,-27-70 1429 0 0,-35-139 0 0 0,5-87-380 0 0,-21-535-6 0 0,66-6-935 0 0,14 632-184 0 0,0 110-41 0 0,2-310 44 0 0,30 2-18 0 0,-30 401-34 0 0,5-21-5 0 0,1 52 3 0 0,13 256 27 0 0,-13-133-18 0 0,19 484-235 0 0,-6-99 17 0 0,27 1 135 0 0,88 666-15 0 0,-121-1010 10 0 0,7 83-104 0 0,-5-128-8 0 0,36 402-963 0 0,-50-517 1100 0 0,1-2 12 0 0,-2 1 0 0 0,-1 0 0 0 0,-5 43 0 0 0,5-67 50 0 0,-1 0 1 0 0,0 0-1 0 0,1 0 1 0 0,-1 0-1 0 0,-1 0 1 0 0,1 0-1 0 0,0 0 0 0 0,-1 0 1 0 0,-1 2-1 0 0,3-5-3 0 0,-1 1-1 0 0,1-1 1 0 0,0 0 0 0 0,-1 1-1 0 0,1-1 1 0 0,0 0-1 0 0,-1 0 1 0 0,1 1 0 0 0,0-1-1 0 0,-1 0 1 0 0,1 0-1 0 0,-1 0 1 0 0,1 0 0 0 0,0 0-1 0 0,-1 1 1 0 0,1-1-1 0 0,-1 0 1 0 0,1 0 0 0 0,-1 0-1 0 0,1 0 1 0 0,0 0-1 0 0,-1 0 1 0 0,1 0 0 0 0,-1 0-1 0 0,0-1 1 0 0,0 1 0 0 0,0-1-1 0 0,0 0 1 0 0,-1 1 0 0 0,1-1-1 0 0,0 0 1 0 0,0 0 0 0 0,0 0-1 0 0,0 0 1 0 0,0 0 0 0 0,0 0-1 0 0,-1-2 1 0 0,0 0-1 0 0,1 1 0 0 0,0-1 0 0 0,-1 0 0 0 0,1 1 0 0 0,1-1-1 0 0,-1 0 1 0 0,0 0 0 0 0,1 0 0 0 0,-1-3 0 0 0,-2-9-1 0 0,-16-71 23 0 0,-22-171 85 0 0,11 16 19 0 0,14 100-46 0 0,-34-403 124 0 0,13 116-54 0 0,-2-19 124 0 0,12 112 48 0 0,-64-1425 569 0 0,87 1399-854 0 0,4 359-38 0 0,5-154-106 0 0,-4 217-96 0 0,1-26 145 0 0,-12 636-634 0 0,4-494 524 0 0,-17 809-493 0 0,9-347 590 0 0,2-30 112 0 0,11-586-50 0 0,0-21 4 0 0,0-6 2 0 0,-4-40 19 0 0,-13-333 412 0 0,14 244-217 0 0,-1-553 577 0 0,23 4-511 0 0,-2 151-183 0 0,-24-421 697 0 0,8 931-744 0 0,0 16-25 0 0,0-1 0 0 0,0 1 0 0 0,0-1 1 0 0,-1 1-1 0 0,0-1 0 0 0,0 1 0 0 0,0 0 0 0 0,-4-10 0 0 0,2 27 29 0 0,2 10-45 0 0,-6 246-26 0 0,8 209-34 0 0,54 52-47 0 0,-55-520 82 0 0,2 1 0 0 0,0-1-1 0 0,0 0 1 0 0,0 1 0 0 0,1-1 0 0 0,1 0 0 0 0,4 10 0 0 0,-7-18 15 0 0,-1-1 1 0 0,0 1 0 0 0,0-1-1 0 0,0 1 1 0 0,0-1 0 0 0,1 0-1 0 0,-1 1 1 0 0,0-1-1 0 0,0 1 1 0 0,1-1 0 0 0,-1 0-1 0 0,0 1 1 0 0,0-1 0 0 0,1 1-1 0 0,-1-1 1 0 0,1 0 0 0 0,-1 0-1 0 0,0 1 1 0 0,1-1 0 0 0,-1 0-1 0 0,1 0 1 0 0,-1 1 0 0 0,1-1-1 0 0,-1 0 1 0 0,0 0 0 0 0,1 0-1 0 0,-1 0 1 0 0,1 0 0 0 0,-1 0-1 0 0,1 0 1 0 0,-1 0 0 0 0,1 0-1 0 0,-1 0 1 0 0,1 0 0 0 0,-1 0-1 0 0,1 0 1 0 0,0 0 0 0 0,0-1-4 0 0,1 0 0 0 0,-1-1 0 0 0,0 1 0 0 0,0 0 0 0 0,1 0 0 0 0,-1-1 0 0 0,0 1 0 0 0,0-1 0 0 0,-1 1 0 0 0,1-1 1 0 0,1-2-1 0 0,3-7-11 0 0,-1-1 1 0 0,5-21-1 0 0,10-78-8 0 0,11-225 1 0 0,-36-114 51 0 0,-14 167 65 0 0,-112-554 0 0 0,66 544 94 0 0,67 299-172 0 0,-1 1 0 0 0,1 0-1 0 0,-1 0 1 0 0,-2 9-1 0 0,1 18-17 0 0,3 297-4 0 0,12 234-68 0 0,61-30-120 0 0,-68-496 193 0 0,6 31-7 0 0,37 116-1 0 0,-45-174 7 0 0,24 58-23 0 0,-26-63 21 0 0,1 0 0 0 0,1-1 0 0 0,-1 1 0 0 0,1-1 0 0 0,0 0 0 0 0,0-1 0 0 0,8 7 1 0 0,-12-11 3 0 0,0 0 0 0 0,0 0 0 0 0,0-1 1 0 0,0 1-1 0 0,1 0 0 0 0,-1 0 1 0 0,0-1-1 0 0,0 1 0 0 0,1 0 1 0 0,-1-1-1 0 0,1 0 0 0 0,-1 1 1 0 0,0-1-1 0 0,1 0 0 0 0,-1 1 1 0 0,1-1-1 0 0,-1 0 0 0 0,1 0 0 0 0,-1 0 1 0 0,1 0-1 0 0,-1-1 0 0 0,0 1 1 0 0,1 0-1 0 0,-1-1 0 0 0,1 1 1 0 0,-1-1-1 0 0,0 1 0 0 0,1-1 1 0 0,-1 0-1 0 0,0 1 0 0 0,0-1 1 0 0,1 0-1 0 0,-1 0 0 0 0,0 0 0 0 0,0 0 1 0 0,0 0-1 0 0,0 0 0 0 0,0 0 1 0 0,0 0-1 0 0,0 0 0 0 0,0-2 1 0 0,4-4-3 0 0,-1 0 0 0 0,-1 0 1 0 0,1 0-1 0 0,-1 0 1 0 0,0-1-1 0 0,2-10 1 0 0,3-22 4 0 0,-1-1 1 0 0,3-80-1 0 0,-14-87 3 0 0,1 113-3 0 0,-4-62 28 0 0,-8 1-1 0 0,-6 0 1 0 0,-7 1 0 0 0,-70-221 0 0 0,85 333-17 0 0,-8-27 47 0 0,-3 1 1 0 0,-37-76 0 0 0,61 145-58 0 0,0-1 0 0 0,-1 0 0 0 0,1 0-1 0 0,0 1 1 0 0,-1-1 0 0 0,1 0 0 0 0,-1 1 0 0 0,1-1 0 0 0,-1 1 0 0 0,1-1 0 0 0,-1 0 0 0 0,0 1 0 0 0,1-1 0 0 0,-1 1 0 0 0,1 0 0 0 0,-1-1 0 0 0,-1 0 0 0 0,2 1-1 0 0,0 0-1 0 0,-1 1 1 0 0,1-1-1 0 0,0 0 1 0 0,-1 0-1 0 0,1 0 1 0 0,0 0-1 0 0,-1 0 1 0 0,1 0-1 0 0,0 0 1 0 0,0 1-1 0 0,-1-1 1 0 0,1 0-1 0 0,0 0 1 0 0,0 1-1 0 0,-1-1 1 0 0,1 0-1 0 0,0 0 1 0 0,0 1-1 0 0,-1-1 1 0 0,1 0-1 0 0,0 0 1 0 0,0 1-1 0 0,0-1 1 0 0,0 0-1 0 0,0 1 1 0 0,-1-1-1 0 0,-6 31 16 0 0,7-29-13 0 0,-4 41-25 0 0,1 65 0 0 0,3-36-6 0 0,-6 583-95 0 0,6-537 111 0 0,7 311 10 0 0,36 4-179 0 0,-17-312 25 0 0,-21-104 103 0 0,0 1-1 0 0,2-1 1 0 0,0-1 0 0 0,15 26-1 0 0,-20-38 35 0 0,0-1-1 0 0,1 0 1 0 0,0 0-1 0 0,-1 0 0 0 0,1 0 1 0 0,7 4-1 0 0,-9-6 15 0 0,0 0 1 0 0,0 0-1 0 0,0-1 0 0 0,0 1 1 0 0,0-1-1 0 0,0 1 0 0 0,0-1 1 0 0,0 1-1 0 0,1-1 0 0 0,-1 0 0 0 0,0 1 1 0 0,0-1-1 0 0,1 0 0 0 0,-1 0 1 0 0,0 0-1 0 0,0 0 0 0 0,1 0 1 0 0,-1 0-1 0 0,0 0 0 0 0,0 0 1 0 0,0-1-1 0 0,1 1 0 0 0,-1 0 0 0 0,0-1 1 0 0,0 1-1 0 0,1-2 0 0 0,2 0-3 0 0,-1-2 0 0 0,0 1-1 0 0,0 0 1 0 0,0-1 0 0 0,0 1 0 0 0,-1-1-1 0 0,1 0 1 0 0,-1 0 0 0 0,2-5-1 0 0,17-41-28 0 0,-20 45 35 0 0,11-31-6 0 0,-2 0 0 0 0,-2-1 0 0 0,6-56 0 0 0,-2-116 3 0 0,-10 153 6 0 0,5-141 13 0 0,-10 0 0 0 0,-53-373 0 0 0,25 386 10 0 0,-36-189 119 0 0,62 350-65 0 0,-2-1 0 0 0,-12-30-1 0 0,19 54-75 0 0,0-1 0 0 0,0 1 0 0 0,0 0-1 0 0,0 0 1 0 0,0-1 0 0 0,-1 1 0 0 0,1 0-1 0 0,0 0 1 0 0,0-1 0 0 0,0 1-1 0 0,0 0 1 0 0,0 0 0 0 0,0 0 0 0 0,0-1-1 0 0,-1 1 1 0 0,1 0 0 0 0,0 0 0 0 0,0 0-1 0 0,0-1 1 0 0,0 1 0 0 0,-1 0 0 0 0,1 0-1 0 0,0 0 1 0 0,0 0 0 0 0,0 0-1 0 0,-1-1 1 0 0,1 1 0 0 0,0 0 0 0 0,0 0-1 0 0,-1 0 1 0 0,1 0 0 0 0,0 0 0 0 0,0 0-1 0 0,-1 0 1 0 0,1 0 0 0 0,0 0 0 0 0,0 0-1 0 0,-1 0 1 0 0,1 0 0 0 0,0 0-1 0 0,0 0 1 0 0,-1 0 0 0 0,1 0 0 0 0,0 0-1 0 0,0 0 1 0 0,-1 0 0 0 0,1 1 0 0 0,0-1-1 0 0,0 0 1 0 0,-1 0 0 0 0,1 0 0 0 0,0 0-1 0 0,0 0 1 0 0,0 1 0 0 0,0-1-1 0 0,-1 0 1 0 0,1 0 0 0 0,0 0 0 0 0,0 1-1 0 0,0-1 1 0 0,0 0 0 0 0,-1 1 0 0 0,-6 19 26 0 0,-18 243-66 0 0,16 498 1 0 0,9-740 29 0 0,2-1-1 0 0,0 1 1 0 0,1-1 0 0 0,0 0-1 0 0,2 0 1 0 0,9 24-1 0 0,-14-43 8 0 0,0 0-1 0 0,1 0 1 0 0,-1 1-1 0 0,1-1 1 0 0,0 0-1 0 0,-1 0 1 0 0,1 0-1 0 0,0 0 0 0 0,0 0 1 0 0,0 0-1 0 0,-1 0 1 0 0,1 0-1 0 0,0 0 1 0 0,0 0-1 0 0,0 0 0 0 0,1 0 1 0 0,-1-1-1 0 0,0 1 1 0 0,0 0-1 0 0,0-1 1 0 0,0 1-1 0 0,1-1 1 0 0,-1 1-1 0 0,0-1 0 0 0,1 0 1 0 0,1 1-1 0 0,-1-2 1 0 0,-1 1 0 0 0,1-1-1 0 0,-1 1 1 0 0,1-1-1 0 0,-1 0 1 0 0,1 0-1 0 0,-1 1 1 0 0,1-1 0 0 0,-1 0-1 0 0,0 0 1 0 0,1 0-1 0 0,-1-1 1 0 0,0 1 0 0 0,0 0-1 0 0,0 0 1 0 0,0-1-1 0 0,0 1 1 0 0,0 0-1 0 0,0-1 1 0 0,-1 1 0 0 0,1-1-1 0 0,0-1 1 0 0,11-26 15 0 0,-2 1 0 0 0,-1-1 0 0 0,7-34 0 0 0,9-97 33 0 0,-14 83-49 0 0,33-268 23 0 0,-39 280 68 0 0,-2 0-1 0 0,-8-78 1 0 0,-13 30 196 0 0,12 84-197 0 0,3 11 10 0 0,-1 1-1 0 0,-9-27 0 0 0,13 44-95 0 0,0-1-1 0 0,0 1 0 0 0,0 0 0 0 0,0 0 1 0 0,0 0-1 0 0,-1 0 0 0 0,1-1 1 0 0,0 1-1 0 0,0 0 0 0 0,0 0 0 0 0,0 0 1 0 0,0 0-1 0 0,0 0 0 0 0,0 0 0 0 0,0-1 1 0 0,0 1-1 0 0,0 0 0 0 0,-1 0 1 0 0,1 0-1 0 0,0 0 0 0 0,0 0 0 0 0,0 0 1 0 0,0 0-1 0 0,0 0 0 0 0,-1 0 1 0 0,1 0-1 0 0,0-1 0 0 0,0 1 0 0 0,0 0 1 0 0,0 0-1 0 0,0 0 0 0 0,-1 0 1 0 0,1 0-1 0 0,0 0 0 0 0,0 0 0 0 0,0 0 1 0 0,0 0-1 0 0,0 0 0 0 0,-1 0 0 0 0,1 0 1 0 0,0 0-1 0 0,0 0 0 0 0,0 1 1 0 0,0-1-1 0 0,-1 0 0 0 0,1 0 0 0 0,0 0 1 0 0,0 0-1 0 0,0 0 0 0 0,0 0 1 0 0,0 0-1 0 0,0 0 0 0 0,-1 0 0 0 0,1 1 1 0 0,0-1-1 0 0,0 0 0 0 0,0 0 1 0 0,0 0-1 0 0,0 0 0 0 0,0 0 0 0 0,0 1 1 0 0,-5 9 14 0 0,-5 212 11 0 0,10-172-30 0 0,-4 107 0 0 0,1 126-11 0 0,20-2-42 0 0,-16-270 48 0 0,1 0 0 0 0,1 0 0 0 0,0-1 0 0 0,0 1-1 0 0,1 0 1 0 0,0-1 0 0 0,8 14 0 0 0,-10-20 3 0 0,0-1 1 0 0,1 1-1 0 0,-1-1 0 0 0,1 0 0 0 0,0 1 0 0 0,0-1 1 0 0,0 0-1 0 0,0-1 0 0 0,0 1 0 0 0,1 0 1 0 0,-1-1-1 0 0,1 0 0 0 0,-1 0 0 0 0,1 0 0 0 0,0 0 1 0 0,0-1-1 0 0,0 1 0 0 0,0-1 0 0 0,0 0 1 0 0,0 0-1 0 0,1-1 0 0 0,5 1 0 0 0,-7-1 5 0 0,0-1-1 0 0,0 1 1 0 0,0-1 0 0 0,0 0-1 0 0,0 0 1 0 0,0 0-1 0 0,0 0 1 0 0,0 0 0 0 0,0-1-1 0 0,0 1 1 0 0,0-1-1 0 0,-1 0 1 0 0,1 0 0 0 0,-1 0-1 0 0,1 0 1 0 0,-1 0-1 0 0,0-1 1 0 0,0 1-1 0 0,0-1 1 0 0,0 1 0 0 0,0-1-1 0 0,0 0 1 0 0,-1 0-1 0 0,3-5 1 0 0,1-5 5 0 0,0-1-1 0 0,-1 0 1 0 0,0 1 0 0 0,3-23 0 0 0,0-18 5 0 0,-1 0 1 0 0,-3-71 0 0 0,-5 64-4 0 0,-17-286 35 0 0,10 242-31 0 0,4 35 19 0 0,-21-103 0 0 0,15 123-14 0 0,6 22 26 0 0,-1 0 1 0 0,-2 0 0 0 0,-18-44-1 0 0,28 94-47 0 0,-2-11-4 0 0,5 40-6 0 0,-2 1 0 0 0,-4 52 0 0 0,-1-49 16 0 0,-12 295 0 0 0,-13 184 4 0 0,-4 262 5 0 0,31-779-14 0 0,0-2-3 0 0,1-1 0 0 0,0 0 0 0 0,0 0 0 0 0,5 15 0 0 0,8 32-70 0 0,-14-60 74 0 0,0 0 0 0 0,0 0 0 0 0,0 0 0 0 0,0-1 0 0 0,1 1 0 0 0,-1 0 0 0 0,0 0 0 0 0,1-1 0 0 0,-1 1 0 0 0,0 0 0 0 0,1 0 1 0 0,-1-1-1 0 0,1 1 0 0 0,-1 0 0 0 0,1-1 0 0 0,0 1 0 0 0,-1-1 0 0 0,1 1 0 0 0,0-1 0 0 0,-1 1 0 0 0,1-1 0 0 0,0 1 0 0 0,-1-1 0 0 0,1 0 1 0 0,0 1-1 0 0,1-1 0 0 0,-2 0 1 0 0,1 0 0 0 0,0 0 0 0 0,-1 0 0 0 0,1 0 0 0 0,0-1 0 0 0,-1 1 1 0 0,1 0-1 0 0,-1 0 0 0 0,1-1 0 0 0,0 1 0 0 0,-1 0 0 0 0,1-1 0 0 0,-1 1 1 0 0,1-1-1 0 0,-1 1 0 0 0,1 0 0 0 0,-1-1 0 0 0,1 1 0 0 0,-1-1 0 0 0,0 0 0 0 0,1 1 1 0 0,-1-1-1 0 0,0 1 0 0 0,1-1 0 0 0,-1 0 0 0 0,0 1 0 0 0,0-1 0 0 0,0 1 1 0 0,1-1-1 0 0,-1 0 0 0 0,0-1 0 0 0,3-16-9 0 0,-1 0-1 0 0,0 0 1 0 0,-1-1-1 0 0,-3-25 1 0 0,-12-78 26 0 0,9 90-21 0 0,-144-918 55 0 0,127 849-20 0 0,-3 1 0 0 0,-5 2 1 0 0,-4 0-1 0 0,-51-98 0 0 0,80 185-20 0 0,0 1 1 0 0,-1-1 0 0 0,-1 1 0 0 0,0 0 0 0 0,-11-12-1 0 0,17 21-9 0 0,1 1-1 0 0,0 0 0 0 0,-1 0 0 0 0,1-1 1 0 0,-1 1-1 0 0,0 0 0 0 0,1 0 0 0 0,-1 0 1 0 0,1 0-1 0 0,-1 0 0 0 0,1 0 0 0 0,-1 0 1 0 0,1 0-1 0 0,-1 0 0 0 0,1 0 0 0 0,-1 0 1 0 0,1 0-1 0 0,-1 0 0 0 0,1 1 0 0 0,-1-1 1 0 0,1 0-1 0 0,-1 0 0 0 0,1 1 0 0 0,-1-1 1 0 0,1 0-1 0 0,-1 0 0 0 0,1 1 0 0 0,0-1 1 0 0,-1 0-1 0 0,1 1 0 0 0,0-1 0 0 0,-1 1 1 0 0,1-1-1 0 0,0 1 0 0 0,-1-1 0 0 0,1 1 1 0 0,-12 17-46 0 0,9-10 32 0 0,0 1 0 0 0,0-1 0 0 0,1 1 0 0 0,1-1 0 0 0,-1 1 0 0 0,1 0 0 0 0,1 15-1 0 0,-2 1-11 0 0,-14 840-169 0 0,16-645 158 0 0,0-210 35 0 0,12 976-79 0 0,73-7-236 0 0,-11-605 89 0 0,-66-348 200 0 0,0 0-1 0 0,20 38 1 0 0,-12-39-29 0 0,-15-25 55 0 0,-1 1-1 0 0,0-1 0 0 0,0 0 1 0 0,1 1-1 0 0,-1-1 1 0 0,0 0-1 0 0,0 0 1 0 0,1 1-1 0 0,-1-1 1 0 0,0 0-1 0 0,1 0 0 0 0,-1 0 1 0 0,1 1-1 0 0,-1-1 1 0 0,0 0-1 0 0,1 0 1 0 0,-1 0-1 0 0,0 0 1 0 0,1 0-1 0 0,-1 0 0 0 0,1 0 1 0 0,-1 0-1 0 0,0 0 1 0 0,1 0-1 0 0,0 0 0 0 0,-1-1 0 0 0,1 0 0 0 0,-1 1 0 0 0,0-1 0 0 0,1 1 0 0 0,-1-1 0 0 0,0 1 0 0 0,1-1 0 0 0,-1 0 0 0 0,0 1 0 0 0,0-1 0 0 0,1 0 0 0 0,-1 1 0 0 0,0-1 0 0 0,0 0 0 0 0,0 1 0 0 0,0-1 0 0 0,0 0 0 0 0,0 1 0 0 0,0-2 0 0 0,-1-103-95 0 0,-22-161 0 0 0,13 172 94 0 0,-36-360 20 0 0,-51-446 349 0 0,-69 27 274 0 0,157 839-539 0 0,-1 1 1 0 0,-27-55-1 0 0,26 59 2 0 0,8 20-60 0 0,-1 0 1 0 0,0 0 0 0 0,-8-13-1 0 0,11 20-34 0 0,-1 0 0 0 0,1 0 0 0 0,0 0-1 0 0,-1 1 1 0 0,0-1 0 0 0,1 1 0 0 0,-1-1-1 0 0,0 1 1 0 0,0-1 0 0 0,0 1-1 0 0,0 0 1 0 0,0 0 0 0 0,0 0 0 0 0,0 0-1 0 0,0 0 1 0 0,0 0 0 0 0,0 1 0 0 0,-1-1-1 0 0,-3 0 1 0 0,4 2-6 0 0,0-1 0 0 0,0 0-1 0 0,1 1 1 0 0,-1 0 0 0 0,0-1 0 0 0,1 1-1 0 0,-1 0 1 0 0,1 0 0 0 0,-1 0 0 0 0,1 0-1 0 0,-1 0 1 0 0,1 0 0 0 0,-1 0 0 0 0,1 0-1 0 0,0 1 1 0 0,0-1 0 0 0,0 0 0 0 0,0 1-1 0 0,-2 2 1 0 0,-1 1-1 0 0,-7 9-8 0 0,0 1 0 0 0,1 0 0 0 0,1 0 0 0 0,1 1-1 0 0,-8 18 1 0 0,-24 84-38 0 0,33-97 38 0 0,-24 95-33 0 0,-27 190 0 0 0,12 129-3 0 0,44-414 41 0 0,-37 1009-42 0 0,64-272-29 0 0,17-379-55 0 0,-40-360 112 0 0,11 50-29 0 0,-11-63 31 0 0,0 1 0 0 0,0-1-1 0 0,0 1 1 0 0,1-1 0 0 0,0 0 0 0 0,0 0-1 0 0,8 9 1 0 0,-11-15 12 0 0,0 1 1 0 0,0-1-1 0 0,0 0 0 0 0,0 1 1 0 0,0-1-1 0 0,0 0 0 0 0,0 1 1 0 0,1-1-1 0 0,-1 0 0 0 0,0 0 1 0 0,0 1-1 0 0,0-1 0 0 0,1 0 1 0 0,-1 0-1 0 0,0 1 0 0 0,0-1 1 0 0,1 0-1 0 0,-1 0 0 0 0,0 0 1 0 0,1 1-1 0 0,-1-1 0 0 0,0 0 1 0 0,0 0-1 0 0,1 0 0 0 0,-1 0 0 0 0,0 0 1 0 0,1 0-1 0 0,-1 0 0 0 0,0 0 1 0 0,1 0-1 0 0,-1 0 0 0 0,0 0 1 0 0,1 0-1 0 0,-1 0 0 0 0,0 0 1 0 0,1 0-1 0 0,-1 0 0 0 0,0 0 1 0 0,1 0-1 0 0,-1 0 0 0 0,0 0 1 0 0,1 0-1 0 0,-1-1 0 0 0,0 1 1 0 0,1 0-1 0 0,-1 0 0 0 0,0 0 1 0 0,1-1-1 0 0,5-20-70 0 0,-4 11 55 0 0,6-31-29 0 0,-3 0 0 0 0,-1-1 0 0 0,-2-60 0 0 0,-2 64 29 0 0,20-968 6 0 0,-7 492 142 0 0,-1 131-39 0 0,48-486 96 0 0,-42 677-179 0 0,34-214 39 0 0,-14 139-28 0 0,-37 252-14 0 0,1-1-1 0 0,0 1 0 0 0,2 1 1 0 0,-1-1-1 0 0,2 0 0 0 0,0 1 1 0 0,11-22-1 0 0,-16 36-4 0 0,0-1 0 0 0,0 1-1 0 0,0 0 1 0 0,0-1 0 0 0,1 1 0 0 0,-1-1 0 0 0,0 1-1 0 0,0 0 1 0 0,0-1 0 0 0,1 1 0 0 0,-1 0 0 0 0,0-1-1 0 0,0 1 1 0 0,1 0 0 0 0,-1-1 0 0 0,0 1 0 0 0,1 0-1 0 0,-1 0 1 0 0,1-1 0 0 0,-1 1 0 0 0,0 0 0 0 0,1 0-1 0 0,-1 0 1 0 0,0-1 0 0 0,1 1 0 0 0,-1 0 0 0 0,1 0 0 0 0,-1 0-1 0 0,1 0 1 0 0,-1 0 0 0 0,0 0 0 0 0,1 0 0 0 0,-1 0-1 0 0,1 0 1 0 0,0 0 0 0 0,0 1 1 0 0,-1 0 1 0 0,1 0-1 0 0,0 0 0 0 0,0 0 0 0 0,-1 0 1 0 0,1 0-1 0 0,-1 0 0 0 0,1 0 1 0 0,-1 0-1 0 0,1 0 0 0 0,-1 0 1 0 0,1 3-1 0 0,8 50 32 0 0,-8-50-34 0 0,8 134 38 0 0,-8 161 0 0 0,-3-202-36 0 0,11 707-15 0 0,24-321-39 0 0,4-162-85 0 0,43 141-313 0 0,-77-451 426 0 0,9 30-66 0 0,-11-39 76 0 0,0 1 1 0 0,0-1 0 0 0,0 1 0 0 0,1-1 0 0 0,-1 0-1 0 0,1 0 1 0 0,-1 1 0 0 0,1-1 0 0 0,0 0 0 0 0,0-1-1 0 0,0 1 1 0 0,2 2 0 0 0,-4-4 8 0 0,1 0 1 0 0,0 0-1 0 0,-1 0 0 0 0,1 0 1 0 0,-1 0-1 0 0,1 0 0 0 0,-1 0 1 0 0,1 0-1 0 0,-1 0 0 0 0,1 0 1 0 0,-1-1-1 0 0,1 1 0 0 0,-1 0 1 0 0,1 0-1 0 0,0 0 0 0 0,-1-1 1 0 0,0 1-1 0 0,1 0 0 0 0,-1-1 1 0 0,1 1-1 0 0,-1 0 0 0 0,1-1 1 0 0,-1 1-1 0 0,0-1 0 0 0,1 1 1 0 0,-1-1-1 0 0,0 1 0 0 0,1 0 1 0 0,-1-1-1 0 0,0 1 0 0 0,0-1 1 0 0,1 0-1 0 0,-1 1 0 0 0,0-1 1 0 0,0 1-1 0 0,0-1 0 0 0,0 0 1 0 0,10-28-84 0 0,-10 27 78 0 0,4-12-12 0 0,-2-1 0 0 0,0 0 0 0 0,-1 0 0 0 0,-1-29 0 0 0,0 7-1 0 0,-16-333-10 0 0,-27-4 79 0 0,43 371-46 0 0,-6-43 17 0 0,-116-806 77 0 0,77 618 129 0 0,-121-367-1 0 0,93 416 81 0 0,53 144-197 0 0,3 19-66 0 0,17 22-40 0 0,0 0 0 0 0,-1 0 1 0 0,1-1-1 0 0,0 1 0 0 0,-1 0 0 0 0,1 0 1 0 0,0 0-1 0 0,-1-1 0 0 0,1 1 1 0 0,0 0-1 0 0,-1 0 0 0 0,1 0 0 0 0,0 0 1 0 0,-1 0-1 0 0,1 0 0 0 0,0 0 1 0 0,-1 0-1 0 0,1 0 0 0 0,0 0 1 0 0,-1 0-1 0 0,1 0 0 0 0,0 0 0 0 0,-1 0 1 0 0,1 0-1 0 0,0 0 0 0 0,-1 0 1 0 0,1 0-1 0 0,0 1 0 0 0,-1-1 0 0 0,1 0 1 0 0,0 0-1 0 0,-1 0 0 0 0,1 1 1 0 0,0-1-1 0 0,0 0 0 0 0,-1 0 0 0 0,1 0 1 0 0,0 1-1 0 0,0-1 0 0 0,-1 0 1 0 0,1 1-1 0 0,0-1 0 0 0,0 0 1 0 0,0 1-1 0 0,0-1 0 0 0,-1 0 0 0 0,1 1 1 0 0,0-1-1 0 0,0 0 0 0 0,0 1 1 0 0,0-1-1 0 0,0 0 0 0 0,0 1 0 0 0,0-1 1 0 0,0 0-1 0 0,0 1 0 0 0,0-1 1 0 0,0 1-1 0 0,-61 394-92 0 0,11 205 18 0 0,54 399 7 0 0,42-577 113 0 0,-41-390-52 0 0,1-1 0 0 0,2 1-1 0 0,14 36 1 0 0,-20-63-3 0 0,0-1 0 0 0,0 0 1 0 0,1 0-1 0 0,-1 0 0 0 0,1 0 0 0 0,0-1 1 0 0,0 1-1 0 0,4 4 0 0 0,-6-8 8 0 0,-1 0 0 0 0,0 0-1 0 0,0 0 1 0 0,0 0 0 0 0,1 0 0 0 0,-1 1-1 0 0,0-1 1 0 0,0 0 0 0 0,1 0-1 0 0,-1 0 1 0 0,0 0 0 0 0,0 0 0 0 0,1 0-1 0 0,-1 0 1 0 0,0 0 0 0 0,0 0-1 0 0,1 0 1 0 0,-1 0 0 0 0,0 0 0 0 0,0 0-1 0 0,1 0 1 0 0,-1 0 0 0 0,0 0-1 0 0,0 0 1 0 0,1 0 0 0 0,-1 0 0 0 0,0 0-1 0 0,0 0 1 0 0,1-1 0 0 0,-1 1 0 0 0,0 0-1 0 0,0 0 1 0 0,0 0 0 0 0,1 0-1 0 0,-1-1 1 0 0,0 1 0 0 0,0 0 0 0 0,0 0-1 0 0,0 0 1 0 0,1-1 0 0 0,-1 1-1 0 0,0 0 1 0 0,0-1 0 0 0,5-11-39 0 0,-4 9 27 0 0,4-14-8 0 0,-1 1 0 0 0,-1-1 1 0 0,0 0-1 0 0,-2 0 0 0 0,0-1 0 0 0,-2-24 1 0 0,1 7 13 0 0,-22-556 132 0 0,12 487-76 0 0,-37-276 124 0 0,43 360-163 0 0,-71-374 155 0 0,-25 4 32 0 0,98 382-193 0 0,-21-68 62 0 0,-2 0-1 0 0,-53-104 0 0 0,74 173-57 0 0,0 1 0 0 0,-1-1 0 0 0,1 0 1 0 0,-1 1-1 0 0,-10-9 0 0 0,14 14-7 0 0,1 0 0 0 0,-1 1 0 0 0,0-1-1 0 0,0 0 1 0 0,0 1 0 0 0,0-1 0 0 0,0 0 0 0 0,0 1-1 0 0,0 0 1 0 0,0-1 0 0 0,0 1 0 0 0,0 0 0 0 0,-1-1 0 0 0,1 1-1 0 0,0 0 1 0 0,0 0 0 0 0,0 0 0 0 0,0 0 0 0 0,-2 0-1 0 0,2 1 0 0 0,0-1 0 0 0,-1 1 0 0 0,1 0 0 0 0,0-1-1 0 0,0 1 1 0 0,0 0 0 0 0,0 0 0 0 0,0 0 0 0 0,0 0-1 0 0,0 0 1 0 0,1 0 0 0 0,-1 0 0 0 0,0 1 0 0 0,0-1-1 0 0,1 0 1 0 0,-1 0 0 0 0,1 0 0 0 0,-1 1 0 0 0,1-1-1 0 0,0 0 1 0 0,-1 2 0 0 0,-9 40-34 0 0,2 0 1 0 0,2 1-1 0 0,-1 56 1 0 0,3-36 11 0 0,-24 846-145 0 0,36-699 29 0 0,58 346 0 0 0,-62-532 98 0 0,2 0 1 0 0,0 0-1 0 0,1-1 0 0 0,2 0 0 0 0,20 43 0 0 0,-28-65 33 0 0,0 0 0 0 0,0-1-1 0 0,0 1 1 0 0,0 0 0 0 0,1-1-1 0 0,-1 1 1 0 0,0-1-1 0 0,1 1 1 0 0,-1-1 0 0 0,1 0-1 0 0,0 0 1 0 0,-1 0-1 0 0,1 1 1 0 0,0-1 0 0 0,0-1-1 0 0,-1 1 1 0 0,1 0 0 0 0,0 0-1 0 0,3 0 1 0 0,-4-1 2 0 0,1 0 0 0 0,0-1 1 0 0,-1 1-1 0 0,1 0 0 0 0,0-1 1 0 0,-1 1-1 0 0,1-1 0 0 0,-1 1 0 0 0,1-1 1 0 0,-1 0-1 0 0,1 0 0 0 0,-1 1 1 0 0,1-1-1 0 0,-1 0 0 0 0,0-1 0 0 0,0 1 1 0 0,1 0-1 0 0,-1 0 0 0 0,0 0 1 0 0,0-1-1 0 0,0 1 0 0 0,0 0 1 0 0,0-1-1 0 0,0-2 0 0 0,10-16-19 0 0,-1 0-1 0 0,-1-1 1 0 0,-2 0 0 0 0,0-1-1 0 0,8-43 1 0 0,7-118-10 0 0,-8-646 27 0 0,-16 552 29 0 0,0-61 38 0 0,-4 111 70 0 0,-16-103 153 0 0,22 329-283 0 0,0 1 0 0 0,0-1-1 0 0,0 0 1 0 0,0 1 0 0 0,0-1 0 0 0,-1 1 0 0 0,1-1-1 0 0,0 1 1 0 0,0-1 0 0 0,0 0 0 0 0,0 1-1 0 0,1-1 1 0 0,-1 1 0 0 0,0-1 0 0 0,0 1 0 0 0,0-1-1 0 0,0 1 1 0 0,1-1 0 0 0,-1 1 0 0 0,0-1-1 0 0,0 1 1 0 0,1-2 0 0 0,6 12-13 0 0,6 26-10 0 0,22 100 6 0 0,42 135-8 0 0,-73-260 23 0 0,8 23-14 0 0,1 0 0 0 0,2-1 0 0 0,1-1 1 0 0,21 33-1 0 0,-34-61 14 0 0,15 23-32 0 0,32 35-1 0 0,-43-54 27 0 0,1-1-1 0 0,0 1 0 0 0,0-1 1 0 0,1-1-1 0 0,0 0 0 0 0,0 0 0 0 0,1-1 1 0 0,13 6-1 0 0,-16-7 5 0 0,0-1 1 0 0,0-1-1 0 0,0 0 1 0 0,1 0-1 0 0,-1 0 1 0 0,1-1-1 0 0,-1 0 0 0 0,1 0 1 0 0,0-1-1 0 0,-1 0 1 0 0,1 0-1 0 0,0-1 1 0 0,-1 0-1 0 0,1 0 1 0 0,-1-1-1 0 0,0 0 1 0 0,1 0-1 0 0,-1-1 1 0 0,8-4-1 0 0,-4 1 8 0 0,-1 0 0 0 0,0 0-1 0 0,-1-1 1 0 0,1 0 0 0 0,-1-1 0 0 0,-1 0 0 0 0,1 0-1 0 0,-1-1 1 0 0,-1 0 0 0 0,0-1 0 0 0,12-19-1 0 0,-7 8 30 0 0,-1-1 0 0 0,0 0-1 0 0,-2-1 1 0 0,10-34-1 0 0,-11 24 50 0 0,-2-1 0 0 0,-1 1 0 0 0,-2-1 0 0 0,-1 0 1 0 0,-1 0-1 0 0,-3 0 0 0 0,0 0 0 0 0,-2 0 0 0 0,-2 0 0 0 0,-19-64 0 0 0,15 67 35 0 0,-2-1-1 0 0,-27-51 1 0 0,33 72-94 0 0,-1 0-1 0 0,0 0 1 0 0,0 1 0 0 0,-1 0 0 0 0,-1 0-1 0 0,0 1 1 0 0,0 0 0 0 0,-1 0 0 0 0,0 1-1 0 0,-13-8 1 0 0,18 13-21 0 0,0 0 0 0 0,-1 0 0 0 0,1 1 0 0 0,-1-1 0 0 0,1 1 0 0 0,-1 1 0 0 0,0-1 0 0 0,0 1 0 0 0,0 0 0 0 0,0 0 0 0 0,0 1 0 0 0,0-1 0 0 0,-1 1 0 0 0,1 1 0 0 0,0-1 0 0 0,0 1 0 0 0,0 0 0 0 0,0 1 0 0 0,0-1 0 0 0,1 1 0 0 0,-1 0 0 0 0,0 1 0 0 0,1-1 0 0 0,-1 1 0 0 0,1 0 0 0 0,0 0 0 0 0,-6 6 0 0 0,-2 2-18 0 0,1 1 1 0 0,1 1-1 0 0,0-1 0 0 0,0 2 0 0 0,1 0 1 0 0,1 0-1 0 0,-9 18 0 0 0,2 3-19 0 0,1-1-1 0 0,-12 44 1 0 0,16-34 9 0 0,1 1-1 0 0,2-1 1 0 0,-3 81 0 0 0,11-92-132 0 0,1 0 1 0 0,1 0 0 0 0,3 0-1 0 0,0 0 1 0 0,2-1 0 0 0,1 1-1 0 0,2-2 1 0 0,1 0-1 0 0,2 0 1 0 0,0-1 0 0 0,2 0-1 0 0,2-1 1 0 0,0-1 0 0 0,2-1-1 0 0,42 47 1 0 0,-55-68-92 0 0,0 0-1 0 0,0-1 1 0 0,1 0 0 0 0,0 0 0 0 0,0 0 0 0 0,14 6-1 0 0,10 6-1367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58.86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2599 8517 5785 0 0,'4'10'558'0'0,"-1"0"0"0"0,0 0 0 0 0,0 0 1 0 0,1 17-1 0 0,-3-23-480 0 0,-1 1 0 0 0,0-1 0 0 0,0 0 0 0 0,0 1 1 0 0,-1-1-1 0 0,1 0 0 0 0,-1 1 0 0 0,0-1 0 0 0,0 0 1 0 0,-1 0-1 0 0,1 0 0 0 0,-1 0 0 0 0,0 0 1 0 0,-2 4-1 0 0,3-8-62 0 0,1 1 1 0 0,-1-1-1 0 0,0 1 1 0 0,1-1-1 0 0,-1 1 1 0 0,1-1-1 0 0,-1 0 1 0 0,0 1-1 0 0,1-1 1 0 0,-1 0-1 0 0,1 0 1 0 0,-1 1-1 0 0,0-1 1 0 0,0 0-1 0 0,1 0 1 0 0,-1 0-1 0 0,0 0 1 0 0,1 0-1 0 0,-1 0 1 0 0,0 0-1 0 0,1 0 1 0 0,-1 0-1 0 0,0 0 1 0 0,1-1-1 0 0,-1 1 1 0 0,0 0-1 0 0,1 0 1 0 0,-1 0-1 0 0,0-1 1 0 0,1 1-1 0 0,-1 0 1 0 0,1-1-1 0 0,-1 1 1 0 0,0-1-1 0 0,1 1 1 0 0,-1-1-1 0 0,-24-22 498 0 0,0-6-167 0 0,3-1 0 0 0,0-1 0 0 0,-25-49 0 0 0,-44-110 420 0 0,89 187-758 0 0,-97-258 432 0 0,80 205-384 0 0,-80-261 156 0 0,24 74-125 0 0,-77-212 47 0 0,-81-249-10 0 0,63 25-63 0 0,59-116-13 0 0,61-9 70 0 0,42 650-82 0 0,-7-72 39 0 0,-22-112 81 0 0,23 263 49 0 0,-38-123-1 0 0,51 196-195 0 0,1 0 0 0 0,-1 0 0 0 0,0 0 0 0 0,0 0 0 0 0,0 0 0 0 0,0 0 0 0 0,0 0 1 0 0,0 0-1 0 0,0 0 0 0 0,-1 1 0 0 0,1-1 0 0 0,0 0 0 0 0,-1 1 0 0 0,0-1 0 0 0,1 1 0 0 0,-1 0 0 0 0,0-1 0 0 0,-2 0 0 0 0,4 2-10 0 0,0 0 1 0 0,0 0 0 0 0,0 0-1 0 0,0 0 1 0 0,0 0-1 0 0,0 0 1 0 0,-1 0-1 0 0,1 0 1 0 0,0 0 0 0 0,0 0-1 0 0,0 0 1 0 0,0 0-1 0 0,0 0 1 0 0,0 0-1 0 0,-1 0 1 0 0,1 0 0 0 0,0 0-1 0 0,0 0 1 0 0,0 0-1 0 0,0 0 1 0 0,0 0-1 0 0,0 0 1 0 0,-1 0 0 0 0,1 0-1 0 0,0 0 1 0 0,0 0-1 0 0,0 0 1 0 0,0 0-1 0 0,0 1 1 0 0,0-1 0 0 0,0 0-1 0 0,0 0 1 0 0,-1 0-1 0 0,1 0 1 0 0,0 0-1 0 0,0 0 1 0 0,0 0 0 0 0,0 1-1 0 0,0-1 1 0 0,0 0-1 0 0,0 0 1 0 0,0 0-1 0 0,0 0 1 0 0,0 0-1 0 0,0 0 1 0 0,0 1 0 0 0,0-1-1 0 0,0 0 1 0 0,0 0-1 0 0,0 0 1 0 0,0 0-1 0 0,0 0 1 0 0,0 1 0 0 0,-7 25-56 0 0,1 0 1 0 0,1 1 0 0 0,1 0-1 0 0,1 50 1 0 0,1-39 12 0 0,-1 49-87 0 0,12 111 1 0 0,26 95-23 0 0,114 591-77 0 0,-110-670 201 0 0,39 169 39 0 0,206 603-1 0 0,-234-844-1 0 0,190 554 48 0 0,-95-226-37 0 0,-68-214-33 0 0,58 118-76 0 0,-132-367 82 0 0,0 1-1 0 0,1-1 0 0 0,0 0 0 0 0,0 0 0 0 0,0 0 0 0 0,1-1 1 0 0,0 1-1 0 0,8 7 0 0 0,-13-14 7 0 0,1 1-1 0 0,-1-1 1 0 0,0 0-1 0 0,0 0 1 0 0,0 0-1 0 0,0 1 1 0 0,1-1-1 0 0,-1 0 1 0 0,0 0-1 0 0,0 0 1 0 0,1 0 0 0 0,-1 0-1 0 0,0 0 1 0 0,0 1-1 0 0,0-1 1 0 0,1 0-1 0 0,-1 0 1 0 0,0 0-1 0 0,0 0 1 0 0,1 0-1 0 0,-1 0 1 0 0,0 0-1 0 0,1 0 1 0 0,-1 0 0 0 0,0 0-1 0 0,0 0 1 0 0,1 0-1 0 0,-1 0 1 0 0,0 0-1 0 0,0 0 1 0 0,1-1-1 0 0,-1 1 1 0 0,0 0-1 0 0,0 0 1 0 0,0 0 0 0 0,1 0-1 0 0,-1 0 1 0 0,0-1-1 0 0,2-13-10 0 0,-9-36 30 0 0,-2 1 0 0 0,-24-74 1 0 0,22 86-12 0 0,-118-399 63 0 0,-58-183-30 0 0,-212-707-39 0 0,379 1250-2 0 0,-132-603 18 0 0,130 536-13 0 0,-48-316 16 0 0,32 150-5 0 0,-29-267 54 0 0,-1 108 87 0 0,40 322 95 0 0,-54-167 0 0 0,51 220 51 0 0,-3 1 1 0 0,-74-139-1 0 0,82 183-177 0 0,11 19-30 0 0,-1 1 1 0 0,-2 0-1 0 0,-34-42 0 0 0,51 68-94 0 0,-1 1-1 0 0,1-1 1 0 0,0 1-1 0 0,-1 0 1 0 0,1 0-1 0 0,-1-1 1 0 0,1 1-1 0 0,-1 0 1 0 0,1 0-1 0 0,-1 0 1 0 0,0 1-1 0 0,1-1 1 0 0,-3 0-1 0 0,4 1-1 0 0,-1 0 0 0 0,1 0 0 0 0,-1 0-1 0 0,1 0 1 0 0,0 0 0 0 0,-1 0 0 0 0,1 1 0 0 0,-1-1-1 0 0,1 0 1 0 0,0 0 0 0 0,-1 1 0 0 0,1-1 0 0 0,0 0-1 0 0,-1 0 1 0 0,1 1 0 0 0,0-1 0 0 0,0 0 0 0 0,-1 1-1 0 0,1-1 1 0 0,0 0 0 0 0,0 1 0 0 0,0-1 0 0 0,-1 1 0 0 0,1-1-1 0 0,0 0 1 0 0,0 1 0 0 0,0-1 0 0 0,0 1 0 0 0,0-1-1 0 0,0 0 1 0 0,0 1 0 0 0,0-1 0 0 0,0 1 0 0 0,0 0-1 0 0,0 9-9 0 0,1 1-1 0 0,0-1 0 0 0,3 17 0 0 0,125 532-146 0 0,-58-267 139 0 0,264 1173-5 0 0,-144-737 25 0 0,-45-266 4 0 0,-65-237-7 0 0,74 199-4 0 0,144 399 37 0 0,-178-493-1 0 0,-90-270-18 0 0,-31-60-13 0 0,1 0 0 0 0,-1 0 0 0 0,0 0 0 0 0,0 0 0 0 0,0 0 0 0 0,0 0 0 0 0,0 0 0 0 0,0 0 0 0 0,0 0 0 0 0,0-1 0 0 0,0 1 0 0 0,0 0 0 0 0,0 0 0 0 0,0 0 0 0 0,0 0 1 0 0,0 0-1 0 0,1 0 0 0 0,-1 0 0 0 0,0 0 0 0 0,0 0 0 0 0,0 0 0 0 0,0 0 0 0 0,0 0 0 0 0,0 0 0 0 0,0 0 0 0 0,0 0 0 0 0,0 0 0 0 0,1 0 0 0 0,-1 0 0 0 0,0 0 0 0 0,0 0 0 0 0,0 0 0 0 0,0 0 0 0 0,0 0 0 0 0,0 0 0 0 0,0 0 0 0 0,0 0 0 0 0,0 0 0 0 0,0 0 0 0 0,1 0 1 0 0,-1 0-1 0 0,0 1 0 0 0,0-1 0 0 0,0 0 0 0 0,0 0 0 0 0,0 0 0 0 0,0 0 0 0 0,0 0 0 0 0,0 0 0 0 0,0 0 0 0 0,0 0 0 0 0,0 0 0 0 0,0 0 0 0 0,0 0 0 0 0,0 1 0 0 0,0-1 0 0 0,0 0 0 0 0,0 0 0 0 0,0 0 0 0 0,0 0 0 0 0,0 0 0 0 0,0 0 0 0 0,0 0 0 0 0,0 0 1 0 0,0 0-1 0 0,0 1 0 0 0,0-8-3 0 0,-3-17-6 0 0,-2 0-1 0 0,-1 1 1 0 0,-1 0 0 0 0,-15-37-1 0 0,8 25-2 0 0,-82-267-47 0 0,56 165 35 0 0,-226-645-34 0 0,63 196 66 0 0,186 535-8 0 0,-194-641 28 0 0,10-155 7 0 0,173 725-30 0 0,-23-109 6 0 0,-104-409 24 0 0,135 572-34 0 0,-242-839 81 0 0,191 639 121 0 0,-27-83 548 0 0,91 335-696 0 0,6 29-47 0 0,6 32-30 0 0,133 706-140 0 0,32-4 161 0 0,-84-444-81 0 0,-29-110-36 0 0,172 582-1023 0 0,-127-371 502 0 0,46 122 408 0 0,-142-500 269 0 0,-8-25 3 0 0,-1-6 4 0 0,-19-40 59 0 0,-139-408 325 0 0,129 352-351 0 0,-242-781 366 0 0,-88-481-184 0 0,188 495-95 0 0,86 427 33 0 0,85 426-179 0 0,-2-14 54 0 0,-14-41 0 0 0,29 104-85 0 0,-2-1-1 0 0,7 54 1 0 0,-4-25-3 0 0,40 215 3 0 0,88 449 27 0 0,-36-247-15 0 0,-102-476 0 0 0,116 442-9 0 0,-56-254-8 0 0,81 233-8 0 0,1-7 31 0 0,-48-96 19 0 0,-27 4 59 0 0,-67-323-84 0 0,-1-1-1 0 0,1 1 1 0 0,-1-1-1 0 0,0 1 1 0 0,0 0 0 0 0,0-1-1 0 0,0 1 1 0 0,0-1-1 0 0,-1 1 1 0 0,1 0 0 0 0,0-1-1 0 0,-1 1 1 0 0,1-1-1 0 0,-2 4 1 0 0,2-5-1 0 0,0 0 1 0 0,0 0-1 0 0,-1 0 1 0 0,1 0-1 0 0,0 0 1 0 0,0 0-1 0 0,0 0 1 0 0,-1 0 0 0 0,1 0-1 0 0,0 0 1 0 0,0 0-1 0 0,0 0 1 0 0,-1 0-1 0 0,1 0 1 0 0,0 0-1 0 0,0 0 1 0 0,0 0-1 0 0,-1 0 1 0 0,1 0-1 0 0,0 0 1 0 0,0 0-1 0 0,0 0 1 0 0,-1-1-1 0 0,1 1 1 0 0,0 0-1 0 0,0 0 1 0 0,0 0-1 0 0,0 0 1 0 0,0 0-1 0 0,-1 0 1 0 0,1-1-1 0 0,0 1 1 0 0,0 0-1 0 0,0 0 1 0 0,0-1-1 0 0,-10-15-24 0 0,-22-73-48 0 0,-22-96 0 0 0,35 116 57 0 0,-217-786 82 0 0,145 504-24 0 0,40 152-11 0 0,-166-837 95 0 0,35 141 53 0 0,67 469 71 0 0,108 407-229 0 0,5 18-21 0 0,2 4-4 0 0,9 32-23 0 0,152 624-26 0 0,-107-407 44 0 0,89 358 3 0 0,23-7 4 0 0,313 893-22 0 0,-360-1148 13 0 0,-117-342-21 0 0,-4-7 7 0 0,-8-17-6 0 0,-15-35-9 0 0,-98-278-56 0 0,91 236 83 0 0,-170-459-8 0 0,-165-508 18 0 0,169 357-2 0 0,126 439 18 0 0,-64-156 34 0 0,94 316 6 0 0,-102-185 0 0 0,123 255-17 0 0,7 11 41 0 0,-1 0 1 0 0,-28-34-1 0 0,42 59-18 0 0,1 4-22 0 0,5 14-11 0 0,10 23-37 0 0,69 158-49 0 0,-37-82 30 0 0,73 130 1 0 0,75 121-32 0 0,-91-157 174 0 0,-104-211-110 0 0,0 1-1 0 0,0-1 1 0 0,0 0 0 0 0,0 0-1 0 0,0 0 1 0 0,0 1-1 0 0,0-1 1 0 0,0 0 0 0 0,0 0-1 0 0,0 0 1 0 0,0 0 0 0 0,0 1-1 0 0,0-1 1 0 0,1 0 0 0 0,-1 0-1 0 0,0 0 1 0 0,0 0-1 0 0,0 1 1 0 0,0-1 0 0 0,0 0-1 0 0,0 0 1 0 0,0 0 0 0 0,1 0-1 0 0,-1 0 1 0 0,0 0-1 0 0,0 0 1 0 0,0 1 0 0 0,0-1-1 0 0,1 0 1 0 0,-1 0 0 0 0,0 0-1 0 0,0 0 1 0 0,0 0-1 0 0,0 0 1 0 0,1 0 0 0 0,-1 0-1 0 0,0 0 1 0 0,0 0 0 0 0,0 0-1 0 0,1 0 1 0 0,-1 0 0 0 0,0 0-1 0 0,0 0 1 0 0,0 0-1 0 0,0 0 1 0 0,1 0 0 0 0,1-11 41 0 0,-4-19-5 0 0,-73-447 86 0 0,56 369-129 0 0,-126-516 67 0 0,114 522-90 0 0,34 107-16 0 0,3 13-1 0 0,-2 6 6 0 0,1 0 0 0 0,15 40-1 0 0,1 3 9 0 0,181 802-122 0 0,-65-255 108 0 0,97 166-76 0 0,-148-516-11 0 0,-54-163 71 0 0,162 538-518 0 0,177 807 32 0 0,-368-1437 547 0 0,15 65 61 0 0,18 146-1 0 0,-35-216-43 0 0,-1 1 0 0 0,0-1 0 0 0,0 1 0 0 0,-1 0 1 0 0,1-1-1 0 0,-1 1 0 0 0,0-1 0 0 0,-2 5 0 0 0,3-8-15 0 0,-1-1 1 0 0,1 1 0 0 0,0-1-1 0 0,-1 1 1 0 0,1-1-1 0 0,0 1 1 0 0,-1-1-1 0 0,1 0 1 0 0,-1 1-1 0 0,1-1 1 0 0,0 1 0 0 0,-1-1-1 0 0,1 0 1 0 0,-1 1-1 0 0,0-1 1 0 0,1 0-1 0 0,-1 0 1 0 0,1 1-1 0 0,-1-1 1 0 0,1 0 0 0 0,-1 0-1 0 0,0 0 1 0 0,1 0-1 0 0,-1 0 1 0 0,1 0-1 0 0,-1 0 1 0 0,1 0-1 0 0,-1 0 1 0 0,0 0 0 0 0,1 0-1 0 0,-1 0 1 0 0,1 0-1 0 0,-1 0 1 0 0,0-1-1 0 0,1 1 1 0 0,-1 0-1 0 0,1 0 1 0 0,-1-1 0 0 0,1 1-1 0 0,-1 0 1 0 0,1-1-1 0 0,-1 1 1 0 0,0-1-1 0 0,-21-18 62 0 0,21 19-61 0 0,-20-24 20 0 0,1 0 0 0 0,1-1 0 0 0,1-1-1 0 0,-19-38 1 0 0,-49-114 29 0 0,83 172-47 0 0,-183-468 230 0 0,124 279-155 0 0,-263-842 108 0 0,202 582-127 0 0,114 416-60 0 0,-28-155 50 0 0,37 169-49 0 0,0 25-3 0 0,0 0 0 0 0,0 0 0 0 0,0 0 0 0 0,0-1 0 0 0,0 1 0 0 0,0 0 0 0 0,0 0 0 0 0,0 0 0 0 0,0 0 0 0 0,0-1 0 0 0,0 1 1 0 0,0 0-1 0 0,0 0 0 0 0,0 0 0 0 0,0 0 0 0 0,0 0 0 0 0,0 0 0 0 0,0-1 0 0 0,0 1 0 0 0,1 0 0 0 0,-1 0 0 0 0,0 0 1 0 0,0 0-1 0 0,0 0 0 0 0,0 0 0 0 0,0 0 0 0 0,0 0 0 0 0,1 0 0 0 0,-1-1 0 0 0,0 1 0 0 0,0 0 0 0 0,0 0 0 0 0,0 0 1 0 0,0 0-1 0 0,1 0 0 0 0,-1 0 0 0 0,0 0 0 0 0,0 0 0 0 0,0 0 0 0 0,0 0 0 0 0,0 0 0 0 0,1 0 0 0 0,-1 0 0 0 0,0 0 0 0 0,0 0 1 0 0,0 0-1 0 0,0 0 0 0 0,0 0 0 0 0,1 0 0 0 0,-1 1 0 0 0,0-1 0 0 0,0 0 0 0 0,0 0 0 0 0,0 0 0 0 0,0 0 0 0 0,3 3 1 0 0,-1 0 0 0 0,0 0 0 0 0,0 0 0 0 0,0 0 0 0 0,0 0 0 0 0,-1 0 0 0 0,0 0 0 0 0,2 6 0 0 0,122 407 19 0 0,-71-223-33 0 0,266 941-38 0 0,-209-735 46 0 0,92 245-36 0 0,-143-488-64 0 0,6-3 0 0 0,89 146 0 0 0,-132-259 67 0 0,-1-4-5 0 0,-1 1 0 0 0,17 45 0 0 0,-36-78 39 0 0,-1 0 0 0 0,1 1 0 0 0,-1-1 0 0 0,0 1 1 0 0,-1 0-1 0 0,1 5 0 0 0,-1-10 3 0 0,0 0 1 0 0,0 0-1 0 0,0 0 1 0 0,0 1-1 0 0,0-1 1 0 0,0 0-1 0 0,0 0 1 0 0,0 0-1 0 0,0 0 1 0 0,0 1-1 0 0,0-1 1 0 0,0 0-1 0 0,0 0 1 0 0,0 0-1 0 0,0 1 1 0 0,0-1-1 0 0,0 0 1 0 0,0 0-1 0 0,-1 0 1 0 0,1 0-1 0 0,0 0 1 0 0,0 1 0 0 0,0-1-1 0 0,0 0 1 0 0,0 0-1 0 0,0 0 1 0 0,-1 0-1 0 0,1 0 1 0 0,0 0-1 0 0,0 0 1 0 0,0 1-1 0 0,0-1 1 0 0,-1 0-1 0 0,1 0 1 0 0,0 0-1 0 0,0 0 1 0 0,0 0-1 0 0,0 0 1 0 0,-1 0-1 0 0,1 0 1 0 0,0 0-1 0 0,0 0 1 0 0,0 0-1 0 0,0 0 1 0 0,-1 0-1 0 0,1 0 1 0 0,0 0-1 0 0,0 0 1 0 0,0 0-1 0 0,-1-1 1 0 0,-16-16-30 0 0,-28-43 6 0 0,4-2 0 0 0,2-2 0 0 0,-51-114 0 0 0,51 90 24 0 0,-46-112 1 0 0,-31-143 98 0 0,-91-449 1 0 0,203 776-97 0 0,-1-5 0 0 0,1-1 0 0 0,1 0 0 0 0,0 1 1 0 0,2-1-1 0 0,2-29 0 0 0,-1 49-4 0 0,0 0 0 0 0,0 0-1 0 0,1 0 1 0 0,-1 1 0 0 0,1-1-1 0 0,-1 0 1 0 0,1 1 0 0 0,0-1-1 0 0,-1 0 1 0 0,1 1-1 0 0,0-1 1 0 0,0 1 0 0 0,1-2-1 0 0,-1 3 1 0 0,-1-1 1 0 0,1 1-1 0 0,-1-1 0 0 0,1 1 0 0 0,0 0 0 0 0,-1-1 0 0 0,1 1 0 0 0,0 0 0 0 0,-1 0 0 0 0,1-1 0 0 0,0 1 0 0 0,-1 0 0 0 0,1 0 0 0 0,0 0 0 0 0,-1 0 0 0 0,1 0 0 0 0,0 0 0 0 0,-1 0 0 0 0,1 0 0 0 0,0 0 0 0 0,-1 0 0 0 0,1 0 0 0 0,0 1 0 0 0,3 0-2 0 0,-1 1-1 0 0,0 0 1 0 0,0-1 0 0 0,0 1-1 0 0,0 1 1 0 0,-1-1 0 0 0,1 0 0 0 0,-1 1-1 0 0,1-1 1 0 0,3 7 0 0 0,22 32-16 0 0,-2 1 0 0 0,39 90 0 0 0,-51-101 20 0 0,134 332 5 0 0,-30-69-6 0 0,218 538-30 0 0,-233-528 18 0 0,-34-97 8 0 0,-3-18 4 0 0,156 413 10 0 0,-76-208 100 0 0,-138-369-92 0 0,-1 1-1 0 0,-1 0 1 0 0,-2 1 0 0 0,0-1 0 0 0,-2 1 0 0 0,-1 28 0 0 0,-2-46 0 0 0,1 0 0 0 0,-1 0 1 0 0,-1 0-1 0 0,0 0 0 0 0,0 0 0 0 0,-1 0 0 0 0,0 0 1 0 0,0-1-1 0 0,-1 0 0 0 0,0 1 0 0 0,-1-1 0 0 0,1-1 1 0 0,-2 1-1 0 0,1-1 0 0 0,-1 0 0 0 0,-9 9 1 0 0,10-11-1 0 0,0-1 0 0 0,0 0 0 0 0,-1 0 0 0 0,1 0 0 0 0,-1-1-1 0 0,0 0 1 0 0,0 0 0 0 0,0 0 0 0 0,0-1 0 0 0,0 0 0 0 0,-1 0 0 0 0,1 0 0 0 0,-1-1 0 0 0,1 0 0 0 0,-1-1 0 0 0,0 1 0 0 0,1-1 0 0 0,-1 0 0 0 0,0-1 0 0 0,1 0 0 0 0,-1 0 0 0 0,1 0 0 0 0,-11-4 0 0 0,8 2-8 0 0,-1 0-1 0 0,1-1 0 0 0,0-1 1 0 0,0 1-1 0 0,1-1 0 0 0,-1-1 1 0 0,1 0-1 0 0,0 0 0 0 0,-8-8 1 0 0,-21-25 11 0 0,2-1 0 0 0,-41-62 1 0 0,-58-93 8 0 0,65 93-33 0 0,-165-183 0 0 0,234 285 2 0 0,0-1 0 0 0,0 1 1 0 0,0 0-1 0 0,-1 0 0 0 0,1-1 1 0 0,0 1-1 0 0,0 0 0 0 0,-1-1 1 0 0,1 1-1 0 0,0 0 0 0 0,0 0 1 0 0,-1 0-1 0 0,1-1 0 0 0,0 1 0 0 0,-1 0 1 0 0,1 0-1 0 0,0 0 0 0 0,-1 0 1 0 0,1-1-1 0 0,-1 1 0 0 0,1 0 1 0 0,0 0-1 0 0,-1 0 0 0 0,1 0 1 0 0,0 0-1 0 0,-1 0 0 0 0,0 9-9 0 0,10 23-17 0 0,148 300-107 0 0,6 47 83 0 0,-81-177 17 0 0,-66-162 25 0 0,64 134-46 0 0,-36-92 54 0 0,2 5 0 0 0,3-3 0 0 0,70 92 0 0 0,90 61 54 0 0,-141-183-17 0 0,-57-45-28 0 0,-11-9-9 0 0,0 0 1 0 0,0 0 0 0 0,0 0 0 0 0,0 0 0 0 0,0 0 0 0 0,0 0 0 0 0,0 0 0 0 0,0 0 0 0 0,0 0 0 0 0,0 0 0 0 0,0 0 0 0 0,0-1 0 0 0,0 1 0 0 0,0 0-1 0 0,0 0 1 0 0,0 0 0 0 0,0 0 0 0 0,0 0 0 0 0,0 0 0 0 0,0 0 0 0 0,0 0 0 0 0,0 0 0 0 0,0 0 0 0 0,0 0 0 0 0,0 0 0 0 0,0 0 0 0 0,0 0-1 0 0,1 0 1 0 0,-1 0 0 0 0,0 0 0 0 0,0 0 0 0 0,0 0 0 0 0,0 0 0 0 0,0 0 0 0 0,0 0 0 0 0,0 0 0 0 0,0 0 0 0 0,0 0 0 0 0,0 0 0 0 0,0 0 0 0 0,0 0-1 0 0,0 0 1 0 0,0 0 0 0 0,0 0 0 0 0,0 0 0 0 0,0 0 0 0 0,0 0 0 0 0,0-1 0 0 0,0 2 0 0 0,-8-13-16 0 0,-39-37-37 0 0,-2-2 13 0 0,-77-102-1 0 0,-34-118 11 0 0,21-13 20 0 0,96 192 10 0 0,-35-97 1 0 0,32 74 4 0 0,-14-31 6 0 0,-165-367 20 0 0,223 509-30 0 0,-79-165 38 0 0,66 133-30 0 0,1-1 0 0 0,-14-62 1 0 0,27 94-7 0 0,0-1 0 0 0,0 1 0 0 0,1 0 1 0 0,-1-1-1 0 0,1 1 0 0 0,1-7 0 0 0,-1 11-3 0 0,0 1 0 0 0,0 0 0 0 0,0-1 0 0 0,0 1 0 0 0,0-1-1 0 0,0 1 1 0 0,1 0 0 0 0,-1-1 0 0 0,0 1 0 0 0,0 0 0 0 0,0-1 0 0 0,1 1 0 0 0,-1-1 0 0 0,0 1-1 0 0,1 0 1 0 0,-1 0 0 0 0,0-1 0 0 0,0 1 0 0 0,1 0 0 0 0,-1 0 0 0 0,0-1 0 0 0,1 1-1 0 0,-1 0 1 0 0,1 0 0 0 0,-1 0 0 0 0,0-1 0 0 0,1 1 0 0 0,-1 0 0 0 0,1 0 0 0 0,0 0-1 0 0,0 0 0 0 0,1 1 0 0 0,-1-1 0 0 0,1 0 0 0 0,-1 1-1 0 0,1 0 1 0 0,-1-1 0 0 0,1 1 0 0 0,-1 0-1 0 0,1 0 1 0 0,-1 0 0 0 0,0 0 0 0 0,3 2-1 0 0,6 5-4 0 0,0 1-1 0 0,-1 0 0 0 0,13 15 1 0 0,12 23-12 0 0,-1 2 1 0 0,40 81-1 0 0,38 114 4 0 0,86 335-7 0 0,-132-369 17 0 0,-47-154-2 0 0,122 364-11 0 0,-97-310 29 0 0,100 183 0 0 0,-107-237-10 0 0,65 78 0 0 0,-98-130-9 0 0,-3-3 5 0 0,1 0-1 0 0,-1 0 1 0 0,1 0 0 0 0,0 0-1 0 0,-1 0 1 0 0,1-1 0 0 0,0 1-1 0 0,-1 0 1 0 0,1 0-1 0 0,0 0 1 0 0,0-1 0 0 0,0 1-1 0 0,0-1 1 0 0,0 1 0 0 0,0 0-1 0 0,0-1 1 0 0,0 0 0 0 0,0 1-1 0 0,0-1 1 0 0,0 0-1 0 0,0 1 1 0 0,1-1 0 0 0,-1-1-2 0 0,-1 1 1 0 0,1-1 0 0 0,-1 0-1 0 0,1 0 1 0 0,-1 0-1 0 0,1 0 1 0 0,-1 0 0 0 0,1 0-1 0 0,-1 0 1 0 0,0 0-1 0 0,1 0 1 0 0,-1 0 0 0 0,0 0-1 0 0,0 0 1 0 0,0 0-1 0 0,0 0 1 0 0,0 0 0 0 0,0 0-1 0 0,0 0 1 0 0,0 0-1 0 0,0 0 1 0 0,-1 0 0 0 0,1 0-1 0 0,0 0 1 0 0,-1-1 0 0 0,-8-32-38 0 0,8 31 34 0 0,-92-265-212 0 0,23 79 188 0 0,-73-206 37 0 0,17 72 17 0 0,-164-365 72 0 0,176 480-3 0 0,92 175-64 0 0,0 1-1 0 0,-2 1 1 0 0,-2 2-1 0 0,-30-29 1 0 0,54 56-27 0 0,0 0 1 0 0,-1 0-1 0 0,1 0 1 0 0,-1 0 0 0 0,1 1-1 0 0,-1-1 1 0 0,0 1-1 0 0,0-1 1 0 0,-5-1-1 0 0,6 3-2 0 0,1 0 0 0 0,0 0 0 0 0,-1 0 0 0 0,1 0 0 0 0,0 0 0 0 0,-1 1 0 0 0,1-1 0 0 0,0 0 0 0 0,0 1 0 0 0,-1-1 0 0 0,1 1 0 0 0,0-1 0 0 0,0 1 0 0 0,0-1 0 0 0,-1 1 0 0 0,1 0 0 0 0,0 0 0 0 0,0 0 0 0 0,0-1 0 0 0,0 1 0 0 0,1 0 0 0 0,-1 0 0 0 0,0 0 0 0 0,0 0 0 0 0,0 1 0 0 0,1-1 0 0 0,-1 0 0 0 0,1 0 0 0 0,-1 2 0 0 0,-1 1-7 0 0,0 0 0 0 0,1 1 1 0 0,0-1-1 0 0,-1 0 0 0 0,2 1 0 0 0,-1-1 0 0 0,1 1 0 0 0,-1-1 1 0 0,1 1-1 0 0,1 5 0 0 0,7 50-56 0 0,-4-39 43 0 0,-1-2 3 0 0,4 27-36 0 0,2 0 1 0 0,18 53 0 0 0,66 180-22 0 0,81 289 39 0 0,-54-154 9 0 0,-82-292 20 0 0,66 188 27 0 0,-84-261-36 0 0,2-1 0 0 0,2-1 0 0 0,2-1 1 0 0,35 47-1 0 0,-9-31-33 0 0,-46-56 41 0 0,0-1 0 0 0,0 1 0 0 0,0-1 0 0 0,1 0 0 0 0,0 0 0 0 0,0-1 1 0 0,10 5-1 0 0,-16-8 7 0 0,1 0 0 0 0,-1-1 0 0 0,0 1 1 0 0,1-1-1 0 0,-1 0 0 0 0,1 1 1 0 0,-1-1-1 0 0,1 0 0 0 0,-1 0 0 0 0,0 0 1 0 0,1 0-1 0 0,-1 0 0 0 0,1 0 1 0 0,-1-1-1 0 0,3 0 0 0 0,-3 1 2 0 0,-1 0 1 0 0,0-1-1 0 0,1 1 0 0 0,-1 0 0 0 0,1-1 1 0 0,-1 1-1 0 0,0-1 0 0 0,1 1 0 0 0,-1-1 1 0 0,0 1-1 0 0,0-1 0 0 0,1 1 0 0 0,-1-1 1 0 0,0 1-1 0 0,0-1 0 0 0,0 1 0 0 0,0-1 1 0 0,0 1-1 0 0,1-1 0 0 0,-1 1 0 0 0,0-1 1 0 0,0 0-1 0 0,0 1 0 0 0,-1-1 0 0 0,1 1 1 0 0,0-1-1 0 0,0 1 0 0 0,0-1 0 0 0,0 1 1 0 0,0-1-1 0 0,-1 1 0 0 0,1-1 0 0 0,0 1 1 0 0,0-1-1 0 0,-1 1 0 0 0,1-1 0 0 0,-1 0 1 0 0,-23-42 109 0 0,-33-44 1 0 0,-4-7-29 0 0,41 59-64 0 0,-13-19 11 0 0,-32-77 0 0 0,6-26-33 0 0,-45-199 1 0 0,18-38-30 0 0,61 272 25 0 0,-37-259 6 0 0,13 72 17 0 0,11 84 1 0 0,-28-138 46 0 0,43 258-43 0 0,6 21 58 0 0,-50-149 1 0 0,57 205-60 0 0,8 20-15 0 0,-1 0 0 0 0,0-1 0 0 0,0 1 0 0 0,-7-11 0 0 0,50 77-149 0 0,66 101-61 0 0,126 279-79 0 0,-137-224 232 0 0,77 167 8 0 0,22-8 27 0 0,-128-257 11 0 0,145 236 3 0 0,-45-78 0 0 0,-165-272 4 0 0,1 0 0 0 0,51 89 16 0 0,70 93 0 0 0,-122-183-16 0 0,1 2 0 0 0,1 0 1 0 0,-1-1-1 0 0,1 1 0 0 0,-1 0 0 0 0,1-1 0 0 0,3 3 0 0 0,-5-5 0 0 0,-1 0-1 0 0,1 0 1 0 0,-1 1 0 0 0,1-1-1 0 0,0 0 1 0 0,-1 0-1 0 0,1 0 1 0 0,-1 1 0 0 0,1-1-1 0 0,0 0 1 0 0,-1 0-1 0 0,1 0 1 0 0,0 0 0 0 0,-1 0-1 0 0,1 0 1 0 0,0 0-1 0 0,-1-1 1 0 0,1 1 0 0 0,0 0-1 0 0,-1 0 1 0 0,1 0-1 0 0,-1-1 1 0 0,1 1-1 0 0,-1 0 1 0 0,1-1 0 0 0,0 1-1 0 0,-1 0 1 0 0,1-1-1 0 0,-1 1 1 0 0,1-1 0 0 0,-1 1-1 0 0,0-1 1 0 0,1 1-1 0 0,-1-1 1 0 0,1 1 0 0 0,-1-1-1 0 0,0 1 1 0 0,1-1-1 0 0,-1 1 1 0 0,0-1 0 0 0,0 0-1 0 0,0 1 1 0 0,1-1-1 0 0,-1 1 1 0 0,0-2 0 0 0,3-10-2 0 0,-1 1 0 0 0,-1-1 0 0 0,0 1 0 0 0,0-1 0 0 0,-1 0 0 0 0,0 1 0 0 0,-1-1 0 0 0,-3-17 0 0 0,2 13-2 0 0,-55-275-20 0 0,40 219 31 0 0,-84-330 9 0 0,-246-658 83 0 0,337 1032-96 0 0,-188-534 105 0 0,28-13-11 0 0,28-31-20 0 0,4 1 8 0 0,-30 2-2 0 0,34 150-15 0 0,105 329 37 0 0,-23-210-1 0 0,51 325-100 0 0,1 1 0 0 0,0 0 0 0 0,1-16 0 0 0,-1 23-4 0 0,0 1 0 0 0,0 0 0 0 0,0-1 0 0 0,0 1-1 0 0,0 0 1 0 0,0-1 0 0 0,0 1 0 0 0,0 0 0 0 0,1 0-1 0 0,-1-1 1 0 0,0 1 0 0 0,0 0 0 0 0,0-1 0 0 0,0 1-1 0 0,1 0 1 0 0,-1 0 0 0 0,0-1 0 0 0,0 1 0 0 0,0 0-1 0 0,1 0 1 0 0,-1-1 0 0 0,0 1 0 0 0,0 0 0 0 0,1 0 0 0 0,-1 0-1 0 0,0 0 1 0 0,1-1 0 0 0,-1 1 0 0 0,0 0 0 0 0,0 0-1 0 0,1 0 1 0 0,-1 0 0 0 0,0 0 0 0 0,1 0 0 0 0,-1 0-1 0 0,0 0 1 0 0,1 0 0 0 0,-1 0 0 0 0,0 0 0 0 0,1 0-1 0 0,-1 0 1 0 0,0 0 0 0 0,1 0 0 0 0,-1 0 0 0 0,0 0-1 0 0,0 0 1 0 0,1 1 0 0 0,-1-1 0 0 0,0 0 0 0 0,1 0-1 0 0,-1 0 1 0 0,0 0 0 0 0,0 1 0 0 0,1-1 0 0 0,-1 0 0 0 0,14 14-25 0 0,-13-14 23 0 0,9 13-14 0 0,0 0 1 0 0,-1 1-1 0 0,0-1 0 0 0,12 30 1 0 0,18 62-46 0 0,-22-57 31 0 0,93 343-170 0 0,-33 5 43 0 0,-67-341 138 0 0,151 1126-221 0 0,-113-782 232 0 0,-37-308 5 0 0,65 468-9 0 0,15-29-45 0 0,27 0-345 0 0,-83-397 269 0 0,73 268-278 0 0,42 76 275 0 0,-142-457 156 0 0,-15-40 46 0 0,-5-16 11 0 0,-125-433 327 0 0,-148-825-13 0 0,79-124 283 0 0,-9-754-296 0 0,169 1683-304 0 0,16 241-26 0 0,19 165-29 0 0,-2-62-20 0 0,11 109-21 0 0,1 29 7 0 0,1 0 0 0 0,0 0-1 0 0,0-1 1 0 0,1 1-1 0 0,-1 0 1 0 0,4-10-1 0 0,-4 17 12 0 0,0 0 0 0 0,1-1-1 0 0,-1 1 1 0 0,0 0 0 0 0,1-1 0 0 0,-1 1-1 0 0,0 0 1 0 0,1 0 0 0 0,-1-1-1 0 0,1 1 1 0 0,-1 0 0 0 0,1 0-1 0 0,-1 0 1 0 0,0 0 0 0 0,1-1 0 0 0,-1 1-1 0 0,1 0 1 0 0,-1 0 0 0 0,1 0-1 0 0,-1 0 1 0 0,1 0 0 0 0,-1 0-1 0 0,1 0 1 0 0,-1 0 0 0 0,1 1-1 0 0,-1-1 1 0 0,1 0 0 0 0,-1 0 0 0 0,0 0-1 0 0,1 0 1 0 0,-1 1 0 0 0,1-1-1 0 0,-1 0 1 0 0,1 0 0 0 0,-1 1-1 0 0,0-1 1 0 0,1 0 0 0 0,-1 1 0 0 0,0-1-1 0 0,1 0 1 0 0,-1 1 0 0 0,0-1-1 0 0,1 1 1 0 0,3 5-19 0 0,0-1-1 0 0,-1 1 1 0 0,1 1 0 0 0,-1-1-1 0 0,-1 0 1 0 0,1 1-1 0 0,-1 0 1 0 0,2 8 0 0 0,-3-10 14 0 0,37 137-188 0 0,104 642-532 0 0,-126-683 652 0 0,120 1035-472 0 0,-106-837 517 0 0,186 1395 35 0 0,-208-1647 5 0 0,26 200 113 0 0,-34-245-117 0 0,1 0 0 0 0,-1 0 0 0 0,0 0 0 0 0,1 0 0 0 0,-1 0 0 0 0,0 0 1 0 0,0-1-1 0 0,-1 1 0 0 0,1 0 0 0 0,0 0 0 0 0,-1 0 0 0 0,1 0 0 0 0,-1 0 0 0 0,1 0 0 0 0,-2 2 0 0 0,1-4-3 0 0,1 0 0 0 0,-1 0 0 0 0,1 0 0 0 0,0 0 0 0 0,-1 0 0 0 0,1 0 0 0 0,-1 0 0 0 0,1 0 0 0 0,0 0 0 0 0,-1 0 0 0 0,1 0 0 0 0,0 0 0 0 0,-1-1 0 0 0,1 1 0 0 0,-1 0 0 0 0,1 0 0 0 0,0 0 0 0 0,-1-1 0 0 0,1 1 0 0 0,0 0 0 0 0,0-1 0 0 0,-1 1 0 0 0,1 0 0 0 0,0-1 0 0 0,-16-19 5 0 0,-3-12-5 0 0,-24-60 1 0 0,27 56-8 0 0,-52-131 73 0 0,-49-192-1 0 0,108 330-49 0 0,-369-1263 808 0 0,264 851-594 0 0,72 271-159 0 0,-113-615 116 0 0,53-2-97 0 0,96 732-90 0 0,-37-509 35 0 0,43 557-39 0 0,0-26-19 0 0,0 32 18 0 0,0-1 1 0 0,0 1 0 0 0,0 0-1 0 0,0-1 1 0 0,0 1-1 0 0,0 0 1 0 0,1-1 0 0 0,-1 1-1 0 0,0 0 1 0 0,1 0 0 0 0,-1 0-1 0 0,1-1 1 0 0,-1 1 0 0 0,1 0-1 0 0,0 0 1 0 0,0 0-1 0 0,-1 0 1 0 0,3-2 0 0 0,-2 3 0 0 0,0 0 0 0 0,-1 0 0 0 0,1 0 0 0 0,0 0 1 0 0,0 0-1 0 0,0 1 0 0 0,-1-1 0 0 0,1 0 0 0 0,0 0 1 0 0,0 1-1 0 0,-1-1 0 0 0,1 0 0 0 0,0 1 0 0 0,0-1 1 0 0,-1 1-1 0 0,1-1 0 0 0,0 1 0 0 0,-1-1 0 0 0,1 1 1 0 0,-1-1-1 0 0,1 1 0 0 0,-1 0 0 0 0,1-1 0 0 0,-1 1 1 0 0,1 0-1 0 0,-1-1 0 0 0,0 1 0 0 0,1 0 0 0 0,-1 0 1 0 0,1 1-1 0 0,10 27-34 0 0,-9-26 27 0 0,26 85-111 0 0,20 107-1 0 0,-27-102 55 0 0,88 442-289 0 0,11 42 122 0 0,-85-440 202 0 0,50 231-1 0 0,6 57 27 0 0,-44-211-3 0 0,-6 16 16 0 0,1 5-1 0 0,-33-197-2 0 0,-2 0 0 0 0,-2 1-1 0 0,1 46 1 0 0,-9-75-22 0 0,-4-15 0 0 0,-10-24-12 0 0,14 22 24 0 0,-22-50-36 0 0,12 24 20 0 0,-101-230-63 0 0,12 29 77 0 0,-111-324 118 0 0,-24-251 109 0 0,39-11-5 0 0,151 619-149 0 0,-95-581 128 0 0,137 728-184 0 0,2-67-1 0 0,4 95-9 0 0,1 1 0 0 0,1-1-1 0 0,1 1 1 0 0,13-42 0 0 0,-16 63-3 0 0,1 0 1 0 0,-1 0 0 0 0,1 0-1 0 0,-1 0 1 0 0,1 1-1 0 0,1-1 1 0 0,-1 1-1 0 0,0-1 1 0 0,1 1 0 0 0,0 0-1 0 0,0 0 1 0 0,0 0-1 0 0,3-3 1 0 0,-4 5 0 0 0,0 0 1 0 0,0 1-1 0 0,-1-1 1 0 0,1 0 0 0 0,0 1-1 0 0,0-1 1 0 0,0 1-1 0 0,0 0 1 0 0,-1 0 0 0 0,1 0-1 0 0,0 0 1 0 0,0 0-1 0 0,0 0 1 0 0,0 0-1 0 0,0 0 1 0 0,0 1 0 0 0,-1-1-1 0 0,1 1 1 0 0,0-1-1 0 0,0 1 1 0 0,0 0-1 0 0,-1 0 1 0 0,1 0 0 0 0,-1 0-1 0 0,1 0 1 0 0,0 0-1 0 0,1 2 1 0 0,3 3-2 0 0,0 0 1 0 0,-1 0-1 0 0,0 0 0 0 0,0 0 1 0 0,-1 1-1 0 0,1 0 0 0 0,-2 0 1 0 0,1 0-1 0 0,3 10 0 0 0,5 9-2 0 0,13 29-2 0 0,-2 2-1 0 0,18 70 1 0 0,21 124-9 0 0,-58-236 15 0 0,163 855 28 0 0,-128-652 35 0 0,-32-181-1 0 0,-2 0 1 0 0,1 64-1 0 0,-6-100-58 0 0,1-1 0 0 0,-1 1 1 0 0,0-1-1 0 0,0 1 0 0 0,0-1 0 0 0,0 1 0 0 0,0-1 0 0 0,0 1 0 0 0,0-1 0 0 0,0 1 0 0 0,0-1 0 0 0,-1 0 0 0 0,1 1 0 0 0,0-1 1 0 0,0 1-1 0 0,0-1 0 0 0,0 1 0 0 0,-1-1 0 0 0,1 1 0 0 0,0-1 0 0 0,0 0 0 0 0,-1 1 0 0 0,1-1 0 0 0,0 0 0 0 0,-1 1 0 0 0,1-1 1 0 0,0 0-1 0 0,-1 1 0 0 0,1-1 0 0 0,-1 0 0 0 0,1 0 0 0 0,0 1 0 0 0,-1-1 0 0 0,1 0 0 0 0,-1 0 0 0 0,1 0 0 0 0,-1 0 0 0 0,1 0 1 0 0,-1 1-1 0 0,1-1 0 0 0,-1 0 0 0 0,1 0 0 0 0,-1 0 0 0 0,1 0 0 0 0,-1 0 0 0 0,1-1 0 0 0,-1 1 0 0 0,-1-1 0 0 0,0 1 1 0 0,1-1-1 0 0,-1 0 0 0 0,1 0 0 0 0,-1 0 0 0 0,1 0 0 0 0,-1 0 0 0 0,1-1 0 0 0,-1 1 0 0 0,1 0 1 0 0,-2-3-1 0 0,-8-12-7 0 0,1-1 1 0 0,1 0-1 0 0,-10-26 0 0 0,-19-62-31 0 0,25 68 21 0 0,-43-149-26 0 0,18 57 29 0 0,15 56 9 0 0,-151-437 1 0 0,159 475 7 0 0,-128-338 37 0 0,27-6 8 0 0,100 309-61 0 0,2 0 0 0 0,-5-80 0 0 0,18 148 7 0 0,1 1 0 0 0,0 0-1 0 0,-1-1 1 0 0,1 1 0 0 0,0-1 0 0 0,0 1 0 0 0,0 0 0 0 0,0-1 0 0 0,1 1 0 0 0,-1 0 0 0 0,0-1 0 0 0,1 1 0 0 0,-1 0 0 0 0,0-1 0 0 0,1 1 0 0 0,-1 0 0 0 0,1-1 0 0 0,0 1 0 0 0,0 0 0 0 0,-1 0 0 0 0,3-2 0 0 0,-2 3 0 0 0,1 0 1 0 0,-1 1-1 0 0,0-1 0 0 0,1 0 1 0 0,-1 1-1 0 0,0-1 1 0 0,0 1-1 0 0,1-1 1 0 0,-1 1-1 0 0,0 0 1 0 0,0 0-1 0 0,0-1 0 0 0,0 1 1 0 0,1 0-1 0 0,-1 0 1 0 0,-1 0-1 0 0,1 0 1 0 0,0 0-1 0 0,0 0 1 0 0,0 1-1 0 0,0-1 0 0 0,0 1 1 0 0,33 47-28 0 0,52 96 1 0 0,-71-118 20 0 0,70 144 5 0 0,-33-62-26 0 0,156 368-240 0 0,-140-299 188 0 0,20 48 27 0 0,17-11 43 0 0,-103-210 13 0 0,33 47 5 0 0,-33-49-5 0 0,0 0 0 0 0,1 0 1 0 0,-1 0-1 0 0,1-1 0 0 0,0 1 1 0 0,0-1-1 0 0,0 0 1 0 0,0 0-1 0 0,0 0 0 0 0,0 0 1 0 0,1 0-1 0 0,-1-1 0 0 0,4 2 1 0 0,-6-3-1 0 0,-1 0 1 0 0,1 0-1 0 0,-1 0 1 0 0,1 0-1 0 0,-1 0 1 0 0,1 0-1 0 0,0 0 0 0 0,-1 0 1 0 0,1 0-1 0 0,-1 0 1 0 0,1 0-1 0 0,-1 0 1 0 0,1 0-1 0 0,-1 0 1 0 0,1 0-1 0 0,-1 0 0 0 0,1-1 1 0 0,-1 1-1 0 0,1 0 1 0 0,-1 0-1 0 0,1-1 1 0 0,-1 1-1 0 0,1 0 1 0 0,-1-1-1 0 0,0 1 1 0 0,1 0-1 0 0,-1-1 0 0 0,1 1 1 0 0,-1-1-1 0 0,0 1 1 0 0,1-1-1 0 0,-1 1 1 0 0,0-1-1 0 0,0 1 1 0 0,0-1-1 0 0,1 1 1 0 0,-1-1-1 0 0,0 1 0 0 0,0-1 1 0 0,0 1-1 0 0,0-1 1 0 0,0-23 4 0 0,-1 20-5 0 0,-7-50 30 0 0,-2 0 1 0 0,-27-79 0 0 0,15 58-9 0 0,-98-275 59 0 0,-22 9 193 0 0,107 269-175 0 0,-2 1-1 0 0,-4 3 0 0 0,-57-76 1 0 0,-160-172 78 0 0,201 249-177 0 0,37 41-29 0 0,19 23 21 0 0,-1 0 0 0 0,-1 0 1 0 0,1 0-1 0 0,0 1 0 0 0,-1-1 1 0 0,1 0-1 0 0,-1 1 1 0 0,0 0-1 0 0,0-1 0 0 0,-3-1 1 0 0,6 4 5 0 0,0 0 1 0 0,0 0 0 0 0,0 0-1 0 0,0 0 1 0 0,0 0 0 0 0,0 0-1 0 0,-1 0 1 0 0,1 0-1 0 0,0 0 1 0 0,0 0 0 0 0,0 0-1 0 0,0 0 1 0 0,0 0 0 0 0,0 0-1 0 0,-1 0 1 0 0,1 0 0 0 0,0 0-1 0 0,0 0 1 0 0,0 0-1 0 0,0 0 1 0 0,0 0 0 0 0,-1 0-1 0 0,1 0 1 0 0,0 0 0 0 0,0 0-1 0 0,0 0 1 0 0,0 0 0 0 0,0 0-1 0 0,0 0 1 0 0,0 0 0 0 0,-1 0-1 0 0,1 0 1 0 0,0 0-1 0 0,0 1 1 0 0,0-1 0 0 0,0 0-1 0 0,0 0 1 0 0,0 0 0 0 0,0 0-1 0 0,0 0 1 0 0,0 0 0 0 0,0 0-1 0 0,0 1 1 0 0,-1-1-1 0 0,1 0 1 0 0,0 0 0 0 0,0 0-1 0 0,0 0 1 0 0,0 0 0 0 0,0 0-1 0 0,0 1 1 0 0,0-1 0 0 0,0 0-1 0 0,0 0 1 0 0,0 0 0 0 0,0 0-1 0 0,0 0 1 0 0,0 1-1 0 0,1-1 1 0 0,-1 0 0 0 0,0 0-1 0 0,3 17-58 0 0,12 28-14 0 0,-12-38 61 0 0,186 453-218 0 0,8 25 115 0 0,-128-285 86 0 0,72 185-25 0 0,-134-369 54 0 0,-6-11 3 0 0,1 0-1 0 0,0-1 1 0 0,0 1-1 0 0,1 0 1 0 0,-1-1-1 0 0,1 1 1 0 0,0-1-1 0 0,0 0 1 0 0,6 6-1 0 0,-9-10 0 0 0,0 1 1 0 0,0-1-1 0 0,1 0 0 0 0,-1 0 0 0 0,0 0 0 0 0,0 0 1 0 0,0 0-1 0 0,0 0 0 0 0,0 1 0 0 0,1-1 0 0 0,-1 0 1 0 0,0 0-1 0 0,0 0 0 0 0,0 0 0 0 0,0 0 0 0 0,1 0 1 0 0,-1 0-1 0 0,0 0 0 0 0,0 0 0 0 0,0 0 0 0 0,0 0 1 0 0,1 0-1 0 0,-1 0 0 0 0,0 0 0 0 0,0 0 0 0 0,0 0 1 0 0,1 0-1 0 0,-1 0 0 0 0,0 0 0 0 0,0 0 0 0 0,0 0 1 0 0,0 0-1 0 0,1 0 0 0 0,-1 0 0 0 0,0-1 0 0 0,0 1 1 0 0,0 0-1 0 0,0 0 0 0 0,0 0 0 0 0,1 0 0 0 0,-1 0 1 0 0,0 0-1 0 0,0-1 0 0 0,0 1 0 0 0,0 0 0 0 0,0 0 1 0 0,0 0-1 0 0,0 0 0 0 0,0 0 0 0 0,1-1 0 0 0,-1 1 1 0 0,0 0-1 0 0,0 0 0 0 0,0-17 33 0 0,-8-27 31 0 0,-10-13-21 0 0,-36-76-1 0 0,-39-53-7 0 0,91 181-35 0 0,-86-144 40 0 0,48 86-8 0 0,-165-228 124 0 0,59 90-34 0 0,106 140-47 0 0,-46-94 0 0 0,75 133-65 0 0,-48-110 65 0 0,52 112-89 0 0,1 1 0 0 0,0-1-1 0 0,2 0 1 0 0,0 0 0 0 0,-1-21 0 0 0,5 39 6 0 0,0 0 1 0 0,0 0 0 0 0,0 0-1 0 0,0 0 1 0 0,0 0 0 0 0,1 0-1 0 0,-1 0 1 0 0,0 0-1 0 0,1 0 1 0 0,-1 0 0 0 0,1 0-1 0 0,0 1 1 0 0,0-1 0 0 0,0 0-1 0 0,0 0 1 0 0,0 1 0 0 0,0-1-1 0 0,0 0 1 0 0,0 1-1 0 0,1-1 1 0 0,-1 1 0 0 0,2-2-1 0 0,0 2-2 0 0,0-1-1 0 0,0 1 1 0 0,0 0 0 0 0,0-1-1 0 0,0 2 1 0 0,0-1-1 0 0,0 0 1 0 0,0 0-1 0 0,1 1 1 0 0,-1 0-1 0 0,0 0 1 0 0,5 0 0 0 0,9 2-10 0 0,-1 0 1 0 0,1 2-1 0 0,-1 0 1 0 0,18 6-1 0 0,32 13 0 0 0,-16-5 12 0 0,85 19 0 0 0,-93-29-1 0 0,170 27-21 0 0,46 0-25 0 0,58 17 49 0 0,-304-50 6 0 0,199 46 32 0 0,-177-37-2 0 0,1 1 0 0 0,-2 2-1 0 0,64 35 1 0 0,-95-48-25 0 0,3 2 17 0 0,0 0 0 0 0,0 0 0 0 0,0 0 1 0 0,0 0-1 0 0,0 1 0 0 0,-1 0 0 0 0,0 0 0 0 0,0 0 0 0 0,0 0 1 0 0,0 1-1 0 0,-1 0 0 0 0,4 5 0 0 0,-7-9-13 0 0,0 0 0 0 0,0-1 0 0 0,0 1 0 0 0,0 0 0 0 0,0 0 0 0 0,0-1 0 0 0,0 1 0 0 0,0 0 0 0 0,-1 0 0 0 0,1-1 1 0 0,0 1-1 0 0,0 0 0 0 0,-1 0 0 0 0,1-1 0 0 0,0 1 0 0 0,-1 0 0 0 0,1-1 0 0 0,-1 1 0 0 0,1 0 0 0 0,-1-1 0 0 0,1 1 0 0 0,-1-1 0 0 0,1 1 0 0 0,-1-1 0 0 0,1 1 0 0 0,-1-1 0 0 0,0 1 0 0 0,1-1 0 0 0,-1 0 0 0 0,0 1 0 0 0,0-1 1 0 0,1 0-1 0 0,-1 0 0 0 0,-1 1 0 0 0,-1 0 18 0 0,-1 0 1 0 0,1 0 0 0 0,0 0-1 0 0,0 0 1 0 0,-1 0-1 0 0,-6 0 1 0 0,-15-5 22 0 0,0 0 1 0 0,1-2-1 0 0,0 0 0 0 0,-1-2 0 0 0,2 0 1 0 0,-29-16-1 0 0,-186-75 84 0 0,-56-28-73 0 0,256 108-91 0 0,19 11-19 0 0,1-1 0 0 0,0-1 1 0 0,-18-13-1 0 0,34 21 15 0 0,-1 1-1 0 0,1-2 0 0 0,0 1 0 0 0,0 0 1 0 0,0 0-1 0 0,-3-6 0 0 0,5 8 26 0 0,0 0 0 0 0,-1-1 0 0 0,1 1 0 0 0,0 0 0 0 0,0-1 0 0 0,0 1 0 0 0,0 0 0 0 0,0-1 0 0 0,-1 1 0 0 0,1-1-1 0 0,0 1 1 0 0,0 0 0 0 0,0-1 0 0 0,0 1 0 0 0,0-1 0 0 0,0 1 0 0 0,1 0 0 0 0,-1-1 0 0 0,0 1 0 0 0,0-1 0 0 0,0 1 0 0 0,0 0 0 0 0,1-1 0 0 0,-1 0-3 0 0,1 1 0 0 0,-1-1 0 0 0,1 1 0 0 0,0-1 1 0 0,-1 1-1 0 0,1 0 0 0 0,0-1 0 0 0,-1 1 0 0 0,1 0 0 0 0,0-1 1 0 0,0 1-1 0 0,-1 0 0 0 0,1 0 0 0 0,0 0 0 0 0,0 0 1 0 0,0 0-1 0 0,0 0 0 0 0,22 0-74 0 0,0 1 0 0 0,0 1-1 0 0,-1 1 1 0 0,0 1 0 0 0,33 11-1 0 0,15 2 34 0 0,25-1 10 0 0,147 6 0 0 0,97-19 2 0 0,-203-4 43 0 0,-109 1-1 0 0,414-5 53 0 0,-409 5 16 0 0,1 1 1 0 0,0 2-1 0 0,-1 1 1 0 0,41 11-1 0 0,-72-15-56 0 0,0 0 0 0 0,0 1 0 0 0,0-1 0 0 0,1 0 0 0 0,-1 0 0 0 0,0 1 0 0 0,0-1-1 0 0,0 0 1 0 0,0 1 0 0 0,0-1 0 0 0,0 1 0 0 0,1-1 0 0 0,-1 1 0 0 0,-1 0 0 0 0,1 0 0 0 0,0-1-1 0 0,0 1 1 0 0,0 0 0 0 0,0 0 0 0 0,0 0 0 0 0,-1 0 0 0 0,1 0 0 0 0,0 0 0 0 0,0 1 0 0 0,-2-1 3 0 0,1 0 1 0 0,0 0-1 0 0,-1 0 1 0 0,0 0-1 0 0,1 0 1 0 0,-1-1-1 0 0,1 1 1 0 0,-1 0-1 0 0,0 0 1 0 0,0-1-1 0 0,1 1 1 0 0,-1 0-1 0 0,0-1 1 0 0,0 1-1 0 0,0-1 1 0 0,0 1-1 0 0,0-1 1 0 0,0 0-1 0 0,0 1 1 0 0,0-1-1 0 0,0 0 1 0 0,0 1-1 0 0,0-1 1 0 0,0 0-1 0 0,-2 0 1 0 0,-17 4 52 0 0,-1-1 0 0 0,0-2 1 0 0,0 0-1 0 0,-24-2 0 0 0,-85-11 42 0 0,110 9-97 0 0,-85-11 47 0 0,-119-32 1 0 0,173 32-77 0 0,0-2 1 0 0,2-2-1 0 0,0-3 1 0 0,-55-32-1 0 0,72 37-58 0 0,25 12 4 0 0,0 1 0 0 0,0-1-1 0 0,0 0 1 0 0,0-1 0 0 0,-10-9 0 0 0,17 14 61 0 0,0 0 1 0 0,0 0 0 0 0,0 0 0 0 0,0 0-1 0 0,0 0 1 0 0,0 0 0 0 0,0 0 0 0 0,0 0-1 0 0,0 1 1 0 0,0-1 0 0 0,1 0 0 0 0,-1 0-1 0 0,0 0 1 0 0,0 0 0 0 0,0 0 0 0 0,0 0-1 0 0,0 0 1 0 0,0 0 0 0 0,0 0 0 0 0,0 0-1 0 0,0 0 1 0 0,0 0 0 0 0,0 0 0 0 0,1 0-1 0 0,-1 0 1 0 0,0 0 0 0 0,0 0-1 0 0,0 0 1 0 0,0 0 0 0 0,0 0 0 0 0,0-1-1 0 0,0 1 1 0 0,0 0 0 0 0,0 0 0 0 0,0 0-1 0 0,0 0 1 0 0,1 0 0 0 0,-1 0 0 0 0,0 0-1 0 0,0 0 1 0 0,0 0 0 0 0,0 0 0 0 0,0 0-1 0 0,0 0 1 0 0,0 0 0 0 0,0 0 0 0 0,0 0-1 0 0,0-1 1 0 0,0 1 0 0 0,0 0 0 0 0,0 0-1 0 0,0 0 1 0 0,0 0 0 0 0,0 0 0 0 0,0 0-1 0 0,0 0 1 0 0,0 0 0 0 0,0 0 0 0 0,0 0-1 0 0,0-1 1 0 0,0 1 0 0 0,0 0 0 0 0,0 0-1 0 0,0 0 1 0 0,15 3-153 0 0,16 6-20 0 0,97 48-135 0 0,13 5 218 0 0,133 48 84 0 0,-227-88 33 0 0,0 3 1 0 0,-2 2-1 0 0,70 55 1 0 0,-91-60-7 0 0,0 0 1 0 0,-1 2 0 0 0,-2 1-1 0 0,0 1 1 0 0,-2 0-1 0 0,-1 2 1 0 0,-1 0 0 0 0,-1 1-1 0 0,-1 0 1 0 0,16 49-1 0 0,-13-26 11 0 0,-2 0 0 0 0,-2 1 1 0 0,-3 1-1 0 0,-2 0 0 0 0,-2 0 0 0 0,-1 74 0 0 0,-7-103-29 0 0,-2 0-1 0 0,0-1 1 0 0,-1 1 0 0 0,-2-1 0 0 0,-13 38-1 0 0,16-54 0 0 0,-1 0-1 0 0,0 0 1 0 0,0-1-1 0 0,-1 0 0 0 0,1 0 1 0 0,-2 0-1 0 0,1-1 1 0 0,-1 0-1 0 0,0 0 0 0 0,-8 7 1 0 0,10-9-1 0 0,-2-1 0 0 0,1 1-1 0 0,0-1 1 0 0,-1 0 0 0 0,1 0 0 0 0,-1-1 0 0 0,0 0 0 0 0,0 0 0 0 0,0 0 0 0 0,0-1 0 0 0,0 1-1 0 0,0-2 1 0 0,-1 1 0 0 0,-9-1 0 0 0,-42-5-57 0 0,-95-23 0 0 0,96 15 43 0 0,-102-9 1 0 0,128 20 21 0 0,-111 0 29 0 0,126 2-39 0 0,1 2-1 0 0,-1 0 1 0 0,1 1 0 0 0,-1 0 0 0 0,1 2-1 0 0,-25 9 1 0 0,32-9-19 0 0,0-1 0 0 0,1 2-1 0 0,0-1 1 0 0,0 1 0 0 0,1 0 0 0 0,-1 0 0 0 0,1 0-1 0 0,1 1 1 0 0,-11 15 0 0 0,12-15-8 0 0,1 1 0 0 0,-1 0 1 0 0,1 0-1 0 0,0 0 0 0 0,1 1 0 0 0,0-1 1 0 0,0 1-1 0 0,1-1 0 0 0,0 1 0 0 0,0-1 1 0 0,1 1-1 0 0,1 9 0 0 0,1 13-88 0 0,2 0 0 0 0,7 31-1 0 0,6 8-93 0 0,45 116-1 0 0,45 61-3 0 0,118 161 108 0 0,-34-67 102 0 0,-106-166 178 0 0,110 324 0 0 0,-192-488-153 0 0,27 97 399 0 0,-31-98-247 0 0,-4-11-69 0 0,0-7-68 0 0,-1 1 1 0 0,1-1-1 0 0,1 0 1 0 0,-1 0-1 0 0,1 0 0 0 0,-5-16 1 0 0,3 8-21 0 0,-206-493-26 0 0,111 291 2 0 0,25 56 21 0 0,-79-171 12 0 0,-133-310 36 0 0,-41-88 234 0 0,271 628-244 0 0,35 65-55 0 0,-33-76 0 0 0,55 113 4 0 0,0-1 0 0 0,1 0 0 0 0,0 1 0 0 0,-1-1 0 0 0,1 1 0 0 0,0-1 0 0 0,-1 0 0 0 0,1 1 0 0 0,0-1 0 0 0,0 0-1 0 0,1-3 1 0 0,-1 5 3 0 0,0-1 0 0 0,0 1 0 0 0,1-1-1 0 0,-1 1 1 0 0,0-1 0 0 0,0 1 0 0 0,1-1-1 0 0,-1 1 1 0 0,0-1 0 0 0,1 1-1 0 0,-1 0 1 0 0,0-1 0 0 0,1 1 0 0 0,-1 0-1 0 0,1-1 1 0 0,-1 1 0 0 0,1 0 0 0 0,-1-1-1 0 0,1 1 1 0 0,-1 0 0 0 0,1 0-1 0 0,-1 0 1 0 0,1-1 0 0 0,0 1 0 0 0,2 0-6 0 0,-1 0 1 0 0,0 0-1 0 0,1 1 1 0 0,-1-1-1 0 0,1 1 1 0 0,-1-1-1 0 0,1 1 1 0 0,-1 0 0 0 0,0 0-1 0 0,0 0 1 0 0,1 0-1 0 0,-1 0 1 0 0,0 0-1 0 0,4 4 1 0 0,18 15-15 0 0,0 1 0 0 0,-2 1 1 0 0,0 1-1 0 0,-1 1 0 0 0,-2 1 0 0 0,0 1 0 0 0,15 30 1 0 0,7 19-11 0 0,46 118 1 0 0,98 341-185 0 0,-114-314 95 0 0,216 684-61 0 0,-264-825 180 0 0,82 300 24 0 0,-90-318-19 0 0,100 448 72 0 0,-96-338 99 0 0,-19-171-174 0 0,0 0 1 0 0,0 0 0 0 0,0 0-1 0 0,-1 0 1 0 0,1 0 0 0 0,0 0-1 0 0,0 0 1 0 0,0 0-1 0 0,0 0 1 0 0,0 0 0 0 0,0 0-1 0 0,0 0 1 0 0,0 0 0 0 0,0 0-1 0 0,0 0 1 0 0,0 0-1 0 0,-1 0 1 0 0,1 0 0 0 0,0 0-1 0 0,0 0 1 0 0,0 0 0 0 0,0 0-1 0 0,0 0 1 0 0,0 0-1 0 0,0 0 1 0 0,0 0 0 0 0,0 0-1 0 0,0 0 1 0 0,-1 0-1 0 0,1 0 1 0 0,0 0 0 0 0,0 0-1 0 0,0 0 1 0 0,0 0 0 0 0,0 0-1 0 0,0 0 1 0 0,0 0-1 0 0,0 0 1 0 0,0 1 0 0 0,0-1-1 0 0,0 0 1 0 0,0 0 0 0 0,0 0-1 0 0,0 0 1 0 0,0 0-1 0 0,0 0 1 0 0,0 0 0 0 0,0 0-1 0 0,0 0 1 0 0,0 0 0 0 0,0 1-1 0 0,0-1 1 0 0,0 0-1 0 0,0 0 1 0 0,0 0 0 0 0,0 0-1 0 0,0 0 1 0 0,0 0 0 0 0,0 0-1 0 0,0 0 1 0 0,0 0-1 0 0,0 0 1 0 0,0 1 0 0 0,-6-9 24 0 0,-22-52 1 0 0,-33-80-60 0 0,-15-30 0 0 0,-210-431-31 0 0,254 530 69 0 0,-114-266 26 0 0,-16-92 38 0 0,-97-169 129 0 0,87 216-94 0 0,105 202-87 0 0,56 144-30 0 0,2 0-1 0 0,2 0 0 0 0,-4-44 0 0 0,10 74 7 0 0,1 0 0 0 0,0 0-1 0 0,0 0 1 0 0,1 0 0 0 0,-1 0-1 0 0,1 0 1 0 0,0 0 0 0 0,4-10-1 0 0,-4 15 7 0 0,-1 0-1 0 0,1 0 0 0 0,-1 0 1 0 0,1-1-1 0 0,0 1 0 0 0,0 0 1 0 0,0 0-1 0 0,-1 0 0 0 0,1 0 1 0 0,0 1-1 0 0,0-1 0 0 0,0 0 1 0 0,1 0-1 0 0,-1 1 0 0 0,0-1 0 0 0,0 0 1 0 0,2 0-1 0 0,0 1 0 0 0,-1-1-1 0 0,0 1 1 0 0,0 0-1 0 0,0 0 1 0 0,0 0-1 0 0,0 0 1 0 0,1 1 0 0 0,-1-1-1 0 0,0 0 1 0 0,0 1-1 0 0,0 0 1 0 0,0-1-1 0 0,0 1 1 0 0,2 1 0 0 0,6 3-6 0 0,0 1 1 0 0,-1-1-1 0 0,0 2 1 0 0,0-1-1 0 0,-1 1 1 0 0,1 0 0 0 0,6 10-1 0 0,51 65-32 0 0,-65-81 40 0 0,47 69-93 0 0,-2 1 0 0 0,-4 3 1 0 0,-3 2-1 0 0,57 158 0 0 0,120 501-467 0 0,-73-224 499 0 0,-115-423 84 0 0,50 108 0 0 0,-69-182 12 0 0,-8-16-7 0 0,-4-11 3 0 0,-78-209 38 0 0,58 166-68 0 0,-30-78 9 0 0,-215-525 39 0 0,-49 21 188 0 0,309 625-228 0 0,-164-302 266 0 0,138 245-158 0 0,3-1 0 0 0,-34-122 0 0 0,62 182-116 0 0,1 1 1 0 0,0-1-1 0 0,0 0 1 0 0,1 0-1 0 0,1 0 1 0 0,0 0-1 0 0,2-21 1 0 0,-2 31-4 0 0,0 0-1 0 0,0-1 1 0 0,1 1 0 0 0,-1 0 0 0 0,0 0 0 0 0,1-1 0 0 0,-1 1 0 0 0,1 0 0 0 0,-1 0 0 0 0,1-1 0 0 0,-1 1 0 0 0,1 0 0 0 0,0 0 0 0 0,0 0 0 0 0,0 0 0 0 0,-1 0 0 0 0,1 0 0 0 0,2-1 0 0 0,-1 1-1 0 0,-1 1 0 0 0,1-1-1 0 0,-1 1 1 0 0,1 0 0 0 0,-1-1-1 0 0,1 1 1 0 0,-1 0 0 0 0,1 0-1 0 0,0 0 1 0 0,-1 0 0 0 0,1 0-1 0 0,-1 0 1 0 0,1 1 0 0 0,-1-1-1 0 0,1 1 1 0 0,-1-1 0 0 0,1 1-1 0 0,-1-1 1 0 0,2 2-1 0 0,17 8-8 0 0,-2 1 0 0 0,1 1-1 0 0,-1 0 1 0 0,-1 1 0 0 0,0 1-1 0 0,25 29 1 0 0,22 24 10 0 0,-2 4 1 0 0,81 122-1 0 0,-105-131-2 0 0,42 95 0 0 0,-60-116 4 0 0,126 303 16 0 0,-38-80 3 0 0,-70-181-19 0 0,53 83 0 0 0,-74-139-7 0 0,1 0 0 0 0,28 32 0 0 0,-39-52 7 0 0,-1 0 0 0 0,1 0 0 0 0,1-1 0 0 0,-1 1 0 0 0,1-2 0 0 0,0 1 0 0 0,1-1 0 0 0,-1-1 0 0 0,1 1 0 0 0,0-2 0 0 0,0 1 0 0 0,10 2 0 0 0,-17-5 1 0 0,0-1 0 0 0,0 1 1 0 0,0-1-1 0 0,1 0 0 0 0,-1 0 0 0 0,0 0 1 0 0,0 0-1 0 0,0 0 0 0 0,0 0 1 0 0,0 0-1 0 0,0-1 0 0 0,1 1 0 0 0,-1-1 1 0 0,0 1-1 0 0,0-1 0 0 0,0 0 0 0 0,0 0 1 0 0,-1 0-1 0 0,1 0 0 0 0,0 0 1 0 0,0 0-1 0 0,0-1 0 0 0,-1 1 0 0 0,1 0 1 0 0,-1-1-1 0 0,1 0 0 0 0,-1 1 0 0 0,0-1 1 0 0,1 0-1 0 0,-1 1 0 0 0,0-1 1 0 0,0 0-1 0 0,1-3 0 0 0,2-5 7 0 0,0 0 0 0 0,0 0-1 0 0,-1 0 1 0 0,0 0 0 0 0,-1 0 0 0 0,0-1 0 0 0,-1 1-1 0 0,0 0 1 0 0,-1-19 0 0 0,-3-10 20 0 0,-9-49-1 0 0,11 81-23 0 0,-60-254 88 0 0,-22 3 11 0 0,33 105-43 0 0,-88-309 154 0 0,35 0-126 0 0,96 397-112 0 0,7 60 18 0 0,-1 0 0 0 0,2 0 0 0 0,-1 0 0 0 0,1-1 0 0 0,0 1 0 0 0,0 0 0 0 0,0 0-1 0 0,1 1 1 0 0,2-7 0 0 0,-4 11 6 0 0,0-1 0 0 0,0 1 0 0 0,0 0 0 0 0,1-1 0 0 0,-1 1-1 0 0,0 0 1 0 0,0-1 0 0 0,1 1 0 0 0,-1 0 0 0 0,0-1 0 0 0,1 1-1 0 0,-1 0 1 0 0,0 0 0 0 0,1-1 0 0 0,-1 1 0 0 0,0 0 0 0 0,1 0 0 0 0,-1 0-1 0 0,1-1 1 0 0,-1 1 0 0 0,0 0 0 0 0,1 0 0 0 0,-1 0 0 0 0,1 0 0 0 0,-1 0-1 0 0,1 0 1 0 0,-1 0 0 0 0,0 0 0 0 0,1 0 0 0 0,14 8-23 0 0,-11-5 16 0 0,0 1 1 0 0,0 0-1 0 0,0 0 1 0 0,6 9-1 0 0,17 38-11 0 0,-1 1 0 0 0,31 94 0 0 0,-48-122 10 0 0,294 967-163 0 0,-73 94 140 0 0,-212-976 153 0 0,-90-404-201 0 0,34 123 56 0 0,-208-681 51 0 0,116 494 96 0 0,-90-296 358 0 0,217 643-492 0 0,0-1 0 0 0,1 0 1 0 0,0 1-1 0 0,1-14 0 0 0,13 46-25 0 0,-1 10 12 0 0,0 2 0 0 0,6 37 0 0 0,2 7 12 0 0,167 523-404 0 0,-108-374 223 0 0,123 378-206 0 0,-21-8 330 0 0,-92-344 71 0 0,-76-222-7 0 0,15 29 0 0 0,-21-48 0 0 0,-1-1 1 0 0,1 0 0 0 0,0-1-1 0 0,1 0 1 0 0,0 0-1 0 0,10 8 1 0 0,-16-14 3 0 0,0-1 1 0 0,0 0-1 0 0,1 0 0 0 0,-1 0 1 0 0,1 0-1 0 0,-1 0 1 0 0,1 0-1 0 0,-1 0 0 0 0,1-1 1 0 0,-1 1-1 0 0,1 0 0 0 0,0-1 1 0 0,0 1-1 0 0,-1-1 0 0 0,1 0 1 0 0,0 1-1 0 0,0-1 0 0 0,-1 0 1 0 0,1 0-1 0 0,0 0 1 0 0,0-1-1 0 0,-1 1 0 0 0,3-1 1 0 0,-2 0-2 0 0,0 0 1 0 0,0 0-1 0 0,0 0 1 0 0,0-1 0 0 0,0 1-1 0 0,0-1 1 0 0,0 0-1 0 0,0 0 1 0 0,-1 1 0 0 0,1-1-1 0 0,-1 0 1 0 0,1 0-1 0 0,-1-1 1 0 0,2-2 0 0 0,2-6-4 0 0,-1 0 1 0 0,1 0 0 0 0,-2-1-1 0 0,0 1 1 0 0,2-16-1 0 0,3-45 0 0 0,-4-103 1 0 0,-4 147 4 0 0,-29-398 29 0 0,-35 6 78 0 0,38 264-43 0 0,19 113-52 0 0,-2-4 10 0 0,3 0 0 0 0,-1-66-1 0 0,7 89-26 0 0,2-23-27 0 0,-2 47 31 0 0,0-1-1 0 0,0 1 1 0 0,0-1-1 0 0,0 0 1 0 0,0 1-1 0 0,0-1 1 0 0,1 1-1 0 0,-1-1 1 0 0,0 1-1 0 0,0-1 1 0 0,1 1-1 0 0,-1-1 1 0 0,0 1-1 0 0,1-1 1 0 0,-1 1-1 0 0,0 0 1 0 0,1-1-1 0 0,-1 1 1 0 0,1-1-1 0 0,-1 1 1 0 0,1 0-1 0 0,-1-1 1 0 0,1 1-1 0 0,-1 0 1 0 0,1 0-1 0 0,-1-1 1 0 0,1 1-1 0 0,-1 0 1 0 0,1 0-1 0 0,-1 0 1 0 0,1 0-1 0 0,-1 0 1 0 0,1 0-1 0 0,0 0 1 0 0,0 0-1 0 0,0 0-1 0 0,1 0 0 0 0,-1 1-1 0 0,1-1 1 0 0,-1 1 0 0 0,0-1 0 0 0,0 1-1 0 0,1 0 1 0 0,-1 0 0 0 0,0-1 0 0 0,0 1-1 0 0,0 0 1 0 0,0 0 0 0 0,0 0 0 0 0,2 2-1 0 0,11 17-10 0 0,0 0 0 0 0,-2 1 0 0 0,0 1 0 0 0,-1 0 0 0 0,-1 0-1 0 0,7 25 1 0 0,5 11-4 0 0,15 44 17 0 0,25 111-1 0 0,-42-136 4 0 0,107 495 22 0 0,-35 9-8 0 0,-57-331-25 0 0,57 386 16 0 0,49 309 3 0 0,-73-480 147 0 0,-66-452-142 0 0,5 61 105 0 0,-7-74-120 0 0,0 0 1 0 0,0 0-1 0 0,0 0 0 0 0,0 0 1 0 0,0 0-1 0 0,0-1 1 0 0,0 1-1 0 0,0 0 0 0 0,0 0 1 0 0,0 0-1 0 0,0 0 1 0 0,0 0-1 0 0,-1 0 0 0 0,1 0 1 0 0,0 0-1 0 0,0 0 1 0 0,0 0-1 0 0,0 0 0 0 0,0 0 1 0 0,0 0-1 0 0,0 0 1 0 0,0 0-1 0 0,0 0 0 0 0,0 0 1 0 0,0 0-1 0 0,0 0 1 0 0,-1 0-1 0 0,1 0 0 0 0,0 0 1 0 0,0 0-1 0 0,0 0 1 0 0,0 0-1 0 0,0 0 0 0 0,0 0 1 0 0,0 0-1 0 0,0 0 1 0 0,0 0-1 0 0,0 0 0 0 0,0 0 1 0 0,0 0-1 0 0,0 0 1 0 0,0 0-1 0 0,-1 1 0 0 0,1-1 1 0 0,0 0-1 0 0,0 0 1 0 0,0 0-1 0 0,0 0 0 0 0,0 0 1 0 0,0 0-1 0 0,0 0 1 0 0,0 0-1 0 0,-5-10 5 0 0,-8-35-42 0 0,2 0-1 0 0,2-1 0 0 0,-4-55 0 0 0,8 54 17 0 0,-31-325-81 0 0,4 28 87 0 0,15 198 14 0 0,-123-848 78 0 0,120 885-64 0 0,-85-442 131 0 0,31 127-13 0 0,74 423-130 0 0,-26-191 59 0 0,20 135-48 0 0,3-79-1 0 0,4 119-11 0 0,0 0-1 0 0,7-28 1 0 0,-8 41-3 0 0,1 1 1 0 0,0-1-1 0 0,0 1 1 0 0,0 0-1 0 0,1 0 0 0 0,-1-1 1 0 0,1 1-1 0 0,-1 0 0 0 0,1 0 1 0 0,0 1-1 0 0,0-1 1 0 0,0 0-1 0 0,1 1 0 0 0,-1-1 1 0 0,1 1-1 0 0,-1 0 1 0 0,1-1-1 0 0,0 1 0 0 0,3-1 1 0 0,-4 2 0 0 0,-1 1 0 0 0,0-1 0 0 0,1 1 1 0 0,-1 0-1 0 0,1 0 0 0 0,-1 0 0 0 0,1 0 1 0 0,-1 0-1 0 0,1 0 0 0 0,-1 0 0 0 0,0 0 0 0 0,1 1 1 0 0,-1-1-1 0 0,1 1 0 0 0,-1-1 0 0 0,0 1 1 0 0,1-1-1 0 0,-1 1 0 0 0,0 0 0 0 0,1-1 0 0 0,-1 1 1 0 0,2 2-1 0 0,22 24-20 0 0,-18-19 19 0 0,2 3-4 0 0,-1 1 0 0 0,0 0-1 0 0,-1 1 1 0 0,0 0-1 0 0,10 26 1 0 0,17 71-14 0 0,-29-90 22 0 0,64 323 10 0 0,-30 4 10 0 0,-27-232-21 0 0,84 865 22 0 0,16 152-5 0 0,-56-615 34 0 0,-27-167 98 0 0,-32-314-111 0 0,3-36-38 0 0,0 0 1 0 0,0 1-1 0 0,0-1 0 0 0,0 0 1 0 0,0 1-1 0 0,0-1 0 0 0,0 0 1 0 0,-1 1-1 0 0,1-1 0 0 0,0 0 1 0 0,0 0-1 0 0,0 1 0 0 0,-1-1 1 0 0,1 0-1 0 0,0 1 0 0 0,0-1 0 0 0,-1 0 1 0 0,1 0-1 0 0,0 0 0 0 0,0 1 1 0 0,-1-1-1 0 0,1 0 0 0 0,0 0 1 0 0,-1 0-1 0 0,1 0 0 0 0,0 0 1 0 0,-1 1-1 0 0,0-2-1 0 0,0 1 0 0 0,0 0 1 0 0,0 0-1 0 0,1-1 0 0 0,-1 1 0 0 0,0-1 0 0 0,0 1 1 0 0,1-1-1 0 0,-1 1 0 0 0,0-1 0 0 0,1 1 0 0 0,-1-1 1 0 0,0 0-1 0 0,1 1 0 0 0,-1-1 0 0 0,0-1 0 0 0,-12-17-28 0 0,1-1 0 0 0,0-1 0 0 0,2 0 0 0 0,0 0 0 0 0,-10-37 0 0 0,16 45 23 0 0,-127-486 40 0 0,129 488-30 0 0,-81-415 99 0 0,34-4-73 0 0,48 295-51 0 0,3 113 9 0 0,0 1-1 0 0,2 0 1 0 0,11-39-1 0 0,-13 54 9 0 0,0 1-1 0 0,1 0 1 0 0,0 0-1 0 0,0 0 0 0 0,0 0 1 0 0,0 0-1 0 0,1 0 0 0 0,0 1 1 0 0,5-6-1 0 0,-8 9 4 0 0,0 0-1 0 0,1 0 1 0 0,-1 0-1 0 0,0 0 1 0 0,1 0-1 0 0,-1 0 1 0 0,1 0 0 0 0,-1 0-1 0 0,1 1 1 0 0,-1-1-1 0 0,1 0 1 0 0,-1 1-1 0 0,1 0 1 0 0,0-1-1 0 0,-1 1 1 0 0,1 0 0 0 0,-1 0-1 0 0,1 0 1 0 0,0 0-1 0 0,-1 0 1 0 0,1 0-1 0 0,0 0 1 0 0,-1 1-1 0 0,1-1 1 0 0,0 0-1 0 0,-1 1 1 0 0,1 0 0 0 0,-1-1-1 0 0,1 1 1 0 0,-1 0-1 0 0,1 0 1 0 0,-1 0-1 0 0,0 0 1 0 0,1 0-1 0 0,-1 0 1 0 0,0 0 0 0 0,2 2-1 0 0,6 8 2 0 0,0 0 0 0 0,-1 1-1 0 0,0 0 1 0 0,0 0 0 0 0,10 26 0 0 0,22 73 11 0 0,-32-83-8 0 0,78 299 5 0 0,-79-298-8 0 0,61 312-15 0 0,4 18 6 0 0,48 125 17 0 0,-115-466-6 0 0,178 705 167 0 0,-183-723-169 0 0,5 22 51 0 0,-1 0-1 0 0,-1 0 0 0 0,-1 1 1 0 0,-1 25-1 0 0,-1-46-43 0 0,0-1 0 0 0,0 1 0 0 0,0-1 0 0 0,0 0-1 0 0,0 1 1 0 0,0-1 0 0 0,-1 1 0 0 0,1-1 0 0 0,-1 0 0 0 0,1 1 0 0 0,-1-1-1 0 0,1 0 1 0 0,-1 0 0 0 0,0 1 0 0 0,1-1 0 0 0,-1 0 0 0 0,0 0 0 0 0,0 0-1 0 0,-2 2 1 0 0,2-3-3 0 0,0 0 0 0 0,0 1 0 0 0,0-1 0 0 0,0 0 0 0 0,1 0 0 0 0,-1 0-1 0 0,0 0 1 0 0,0 0 0 0 0,0 0 0 0 0,0 0 0 0 0,0 0 0 0 0,0 0 0 0 0,0 0 0 0 0,0-1-1 0 0,0 1 1 0 0,0 0 0 0 0,0-1 0 0 0,0 1 0 0 0,1 0 0 0 0,-1-1 0 0 0,-1 0 0 0 0,-6-5 5 0 0,1 0 1 0 0,0 0 0 0 0,0 0 0 0 0,-8-10 0 0 0,12 12-12 0 0,-20-24-23 0 0,1-1-1 0 0,2-1 1 0 0,0-1 0 0 0,-27-62 0 0 0,-52-137 84 0 0,-88-304-1 0 0,-25-253 181 0 0,90 313-240 0 0,-139-395 172 0 0,260 867-169 0 0,-10-24 28 0 0,10 25-28 0 0,1 0-1 0 0,0 1 1 0 0,-1-1-1 0 0,1 1 1 0 0,0-1-1 0 0,-1 1 1 0 0,1-1 0 0 0,-1 1-1 0 0,1 0 1 0 0,-1-1-1 0 0,1 1 1 0 0,-1-1-1 0 0,1 1 1 0 0,-1 0 0 0 0,0-1-1 0 0,1 1 1 0 0,-1 0-1 0 0,1 0 1 0 0,-1 0-1 0 0,0-1 1 0 0,1 1 0 0 0,-1 0-1 0 0,1 0 1 0 0,-1 0-1 0 0,0 0 1 0 0,0 0-1 0 0,0 1 0 0 0,0-1 0 0 0,0 1 0 0 0,0-1 0 0 0,0 1-1 0 0,0 0 1 0 0,1-1 0 0 0,-1 1 0 0 0,0 0 0 0 0,0 0 0 0 0,1 0-1 0 0,-1-1 1 0 0,0 1 0 0 0,1 0 0 0 0,-1 0 0 0 0,1 0-1 0 0,-1 0 1 0 0,1 0 0 0 0,0 0 0 0 0,-1 0 0 0 0,1 0 0 0 0,0 0-1 0 0,0 1 1 0 0,-6 31-6 0 0,5-29 5 0 0,-10 93-57 0 0,4 0 0 0 0,4 1 1 0 0,16 154-1 0 0,-9-218 47 0 0,41 278-83 0 0,104 253-5 0 0,-6-64 60 0 0,-106-366 36 0 0,187 836 87 0 0,-223-967-84 0 0,24 128 59 0 0,-24-121-64 0 0,-4-12-6 0 0,-2-9-17 0 0,-10-44-82 0 0,-13-86 0 0 0,14 62 80 0 0,-85-387 59 0 0,-39 7 116 0 0,-131-222 82 0 0,-44-118 14 0 0,193 484-108 0 0,53 168-49 0 0,25 58-24 0 0,38 80-51 0 0,3 5-5 0 0,0 0 1 0 0,0 1-1 0 0,0-1 0 0 0,-1 0 1 0 0,0 0-1 0 0,1 1 1 0 0,-1-1-1 0 0,-4-4 0 0 0,6 7-4 0 0,0 0-1 0 0,0 0 0 0 0,0 0 0 0 0,0 0 0 0 0,0 0 0 0 0,0 0 0 0 0,0 0 0 0 0,0 0 0 0 0,-1 0 0 0 0,1 0 1 0 0,0 0-1 0 0,0 0 0 0 0,0-1 0 0 0,0 1 0 0 0,0 0 0 0 0,0 0 0 0 0,0 0 0 0 0,-1 0 0 0 0,1 0 0 0 0,0 0 1 0 0,0 0-1 0 0,0 0 0 0 0,0 0 0 0 0,0 0 0 0 0,0 0 0 0 0,-1 0 0 0 0,1 0 0 0 0,0 0 0 0 0,0 1 0 0 0,0-1 0 0 0,0 0 1 0 0,0 0-1 0 0,0 0 0 0 0,0 0 0 0 0,-1 0 0 0 0,1 0 0 0 0,0 0 0 0 0,0 0 0 0 0,0 0 0 0 0,0 0 0 0 0,0 0 1 0 0,0 0-1 0 0,0 1 0 0 0,0-1 0 0 0,0 0 0 0 0,0 0 0 0 0,-1 0 0 0 0,-1 10 0 0 0,0 13-6 0 0,2-21 5 0 0,0 187-64 0 0,2-126 40 0 0,24 287-79 0 0,27-2 38 0 0,-38-263 50 0 0,166 879-4 0 0,-170-907 20 0 0,33 164 7 0 0,116 634 107 0 0,-148-792-56 0 0,-7-34-4 0 0,-3-22-16 0 0,-1-8 9 0 0,-3-33-58 0 0,-2 0-1 0 0,-8-39 0 0 0,3 25 3 0 0,-180-855 119 0 0,80 415-45 0 0,-170-783 74 0 0,0 198 185 0 0,279 1071-319 0 0,-1 0 0 0 0,0 0 0 0 0,0-1 0 0 0,0 1 0 0 0,0 0 0 0 0,0 0 0 0 0,0 0 0 0 0,0 0 0 0 0,-1 0 0 0 0,1 1 0 0 0,-1-1 1 0 0,-2-2-1 0 0,3 3-4 0 0,1 1 0 0 0,0 0 0 0 0,-1 0 0 0 0,1 0 0 0 0,0 0 0 0 0,-1-1 0 0 0,1 1 0 0 0,0 0 0 0 0,-1 0 0 0 0,1 0 0 0 0,0 0 0 0 0,-1 0 1 0 0,1 0-1 0 0,0 0 0 0 0,-1 0 0 0 0,1 0 0 0 0,0 0 0 0 0,-1 0 0 0 0,1 0 0 0 0,-1 0 0 0 0,1 0 0 0 0,0 0 0 0 0,-1 1 0 0 0,1-1 0 0 0,0 0 1 0 0,-1 0-1 0 0,1 0 0 0 0,-1 1 0 0 0,0 0-1 0 0,1 0 1 0 0,-1 0-1 0 0,0 0 1 0 0,0 0 0 0 0,1 0-1 0 0,-1 1 1 0 0,0-1-1 0 0,1 0 1 0 0,0 0-1 0 0,-1 1 1 0 0,1-1-1 0 0,-1 2 1 0 0,-2 25-21 0 0,0-1 1 0 0,2 0-1 0 0,1 1 1 0 0,4 35-1 0 0,-2-41 10 0 0,110 889-115 0 0,-35-537 108 0 0,-48-242 11 0 0,106 429-20 0 0,3 12 5 0 0,-77-282 26 0 0,142 625 41 0 0,-198-897-41 0 0,13 56 22 0 0,36 93 0 0 0,-47-156-40 0 0,-5-19-17 0 0,-5-23-21 0 0,-158-762-164 0 0,-30 6 237 0 0,-58-42 26 0 0,-36 21 133 0 0,284 805-179 0 0,1 1-1 0 0,-1-1 1 0 0,0 0-1 0 0,1 0 1 0 0,-1 1-1 0 0,0-1 1 0 0,0 0-1 0 0,0 1 1 0 0,0-1-1 0 0,0 1 1 0 0,-1-1-1 0 0,1 1 1 0 0,0-1-1 0 0,-1 1 1 0 0,-1-1-1 0 0,2 2-1 0 0,1 0 1 0 0,-1 0-1 0 0,1 0 0 0 0,-1 0 1 0 0,1 0-1 0 0,-1 0 0 0 0,1 0 1 0 0,-1 1-1 0 0,1-1 0 0 0,-1 0 1 0 0,1 0-1 0 0,-1 1 0 0 0,1-1 1 0 0,-1 0-1 0 0,1 0 0 0 0,-1 1 1 0 0,1-1-1 0 0,0 1 0 0 0,-1-1 1 0 0,1 0-1 0 0,-1 1 0 0 0,1-1 1 0 0,0 1-1 0 0,0-1 0 0 0,-1 1 0 0 0,1-1 1 0 0,0 1-1 0 0,0-1 0 0 0,0 1 1 0 0,-1-1-1 0 0,1 2 0 0 0,-3 7-1 0 0,0 0 0 0 0,1 1 1 0 0,0 0-1 0 0,0 12 0 0 0,-5 107-69 0 0,6 1 1 0 0,17 151 0 0 0,73 259-77 0 0,5-183 89 0 0,-51-204 43 0 0,86 296-5 0 0,39 147 0 0 0,-52-94 41 0 0,92 326-16 0 0,-104-513 1 0 0,-69-223 62 0 0,65 119-1 0 0,-99-209-20 0 0,-5-8-21 0 0,-14-23-12 0 0,-22-40-30 0 0,-148-329-35 0 0,34-9 56 0 0,141 371-5 0 0,-117-322-4 0 0,83 222-9 0 0,-12-33 72 0 0,49 134-25 0 0,10 34-35 0 0,0 1 1 0 0,0 0-1 0 0,0 0 1 0 0,0-1-1 0 0,0 1 1 0 0,-1 0 0 0 0,1 0-1 0 0,0-1 1 0 0,0 1-1 0 0,0 0 1 0 0,-1 0-1 0 0,1 0 1 0 0,0-1-1 0 0,0 1 1 0 0,-1 0-1 0 0,1 0 1 0 0,0 0-1 0 0,0 0 1 0 0,-1 0-1 0 0,1 0 1 0 0,0 0-1 0 0,-1-1 1 0 0,1 1-1 0 0,0 0 1 0 0,0 0-1 0 0,-1 0 1 0 0,1 0-1 0 0,0 0 1 0 0,-1 0-1 0 0,1 0 1 0 0,0 1 0 0 0,-1-1-1 0 0,1 0 1 0 0,0 0-1 0 0,0 0 1 0 0,-1 0-1 0 0,1 0 1 0 0,0 0-1 0 0,0 0 1 0 0,-1 1-1 0 0,1-1 1 0 0,0 0-1 0 0,0 0 1 0 0,-1 0-1 0 0,1 1 1 0 0,-2 4-3 0 0,1 1 1 0 0,0 0-1 0 0,0-1 1 0 0,1 1-1 0 0,0 0 1 0 0,0-1-1 0 0,1 12 1 0 0,0 5-10 0 0,3 36-14 0 0,17 91 0 0 0,-19-137 19 0 0,70 408-97 0 0,-43-262 92 0 0,15 101 29 0 0,-19-102-11 0 0,4 41-7 0 0,34 229 16 0 0,-55-405-1 0 0,-7-19-11 0 0,1 0 0 0 0,-1 0 0 0 0,0 0 0 0 0,0 0 0 0 0,0 0 0 0 0,-1 0 0 0 0,1 0 0 0 0,0 0 1 0 0,-1 0-1 0 0,0 0 0 0 0,0 0 0 0 0,0 1 0 0 0,-1 4 0 0 0,0-7 2 0 0,0 0 0 0 0,0 0 0 0 0,0-1 1 0 0,0 1-1 0 0,0 0 0 0 0,0 0 0 0 0,0-1 0 0 0,0 1 0 0 0,0 0 0 0 0,0-1 1 0 0,-1 1-1 0 0,1-1 0 0 0,0 0 0 0 0,-1 1 0 0 0,1-1 0 0 0,0 0 1 0 0,0 0-1 0 0,-3 0 0 0 0,-27 1 47 0 0,24-1-48 0 0,-5-1 7 0 0,0 0 0 0 0,1-1 1 0 0,-1 0-1 0 0,1 0 0 0 0,-18-7 1 0 0,-54-26-31 0 0,81 34 10 0 0,-5-2-39 0 0,1 0-1 0 0,0 0 1 0 0,-11-9-1 0 0,45 19-89 0 0,-20-3 135 0 0,-1 1 0 0 0,0 0 0 0 0,0 0 0 0 0,0 0 0 0 0,0 1 0 0 0,-1 0 0 0 0,0 0 0 0 0,-1 1 0 0 0,1-1 0 0 0,7 13 0 0 0,4 10 13 0 0,19 41 1 0 0,-29-55-12 0 0,9 19-20 0 0,2 0 1 0 0,28 40-1 0 0,-37-63 13 0 0,0 0 0 0 0,0 0 0 0 0,1 0 0 0 0,1-2 0 0 0,-1 1 0 0 0,1-1 0 0 0,1-1 0 0 0,0 0 0 0 0,17 9 0 0 0,-22-14 2 0 0,1 1-1 0 0,-1-2 1 0 0,1 1 0 0 0,-1-1 0 0 0,1-1 0 0 0,0 1 0 0 0,-1-1-1 0 0,12 0 1 0 0,-16-1 6 0 0,-1 0 0 0 0,0 0 0 0 0,0 0 0 0 0,0 0 0 0 0,0-1 0 0 0,0 1 1 0 0,0-1-1 0 0,0 0 0 0 0,0 1 0 0 0,0-1 0 0 0,0 0 0 0 0,0 0 0 0 0,-1 0 0 0 0,1 0 0 0 0,0-1 0 0 0,-1 1 0 0 0,1 0 0 0 0,0-1 0 0 0,-1 1 0 0 0,0-1 0 0 0,1 1 0 0 0,-1-1 0 0 0,0 0 0 0 0,0 0 0 0 0,0 1 0 0 0,0-1 0 0 0,0 0 0 0 0,0 0 0 0 0,-1 0 1 0 0,1 0-1 0 0,0 0 0 0 0,-1 0 0 0 0,0 0 0 0 0,1 0 0 0 0,-1 0 0 0 0,0-4 0 0 0,0-8 10 0 0,-1 1-1 0 0,0-1 1 0 0,-1 1 0 0 0,0-1 0 0 0,-1 1-1 0 0,-5-15 1 0 0,-35-79 19 0 0,28 72-18 0 0,-177-375 70 0 0,59 169-60 0 0,118 215-11 0 0,-3 1 0 0 0,0 1 1 0 0,-1 1-1 0 0,-1 0 0 0 0,-23-19 0 0 0,40 39-11 0 0,1 1-1 0 0,-1 0 1 0 0,0 0 0 0 0,1 0 0 0 0,-1 0 0 0 0,0 1 0 0 0,0-1-1 0 0,0 1 1 0 0,0 0 0 0 0,0 0 0 0 0,-1 0 0 0 0,1 0-1 0 0,0 0 1 0 0,0 1 0 0 0,-1-1 0 0 0,1 1 0 0 0,0 0 0 0 0,-1 0-1 0 0,1 0 1 0 0,0 1 0 0 0,-5 0 0 0 0,7-1-3 0 0,0 1 0 0 0,1-1 0 0 0,-1 1-1 0 0,0-1 1 0 0,0 1 0 0 0,1-1 0 0 0,-1 1 0 0 0,0 0 0 0 0,1-1 0 0 0,-1 1 0 0 0,0 0 0 0 0,1-1-1 0 0,-1 1 1 0 0,1 0 0 0 0,-1 0 0 0 0,1 0 0 0 0,0-1 0 0 0,-1 1 0 0 0,1 0 0 0 0,0 0 0 0 0,0 0 0 0 0,-1 0-1 0 0,1 0 1 0 0,0 1 0 0 0,0 24-75 0 0,1-14 50 0 0,2 0-1 0 0,-1-1 1 0 0,2 1 0 0 0,0 0 0 0 0,0-1 0 0 0,6 11-1 0 0,40 66-93 0 0,-33-60 95 0 0,106 189-66 0 0,97 153 2 0 0,-189-325 70 0 0,56 64 0 0 0,-72-94 8 0 0,0 0 0 0 0,0-1-1 0 0,1 0 1 0 0,1-1 0 0 0,0-1 0 0 0,1-1-1 0 0,23 11 1 0 0,-34-19 9 0 0,1 0 0 0 0,0 0 0 0 0,0-1 0 0 0,0 0 0 0 0,0-1 0 0 0,1 1 0 0 0,-1-2 0 0 0,0 1 0 0 0,1-1 0 0 0,-1 0 0 0 0,0-1 1 0 0,1 0-1 0 0,-1 0 0 0 0,0-1 0 0 0,0 0 0 0 0,0-1 0 0 0,0 1 0 0 0,0-2 0 0 0,-1 1 0 0 0,1-1 0 0 0,-1 0 0 0 0,0 0 0 0 0,0-1 0 0 0,-1 0 0 0 0,1 0 0 0 0,-1-1 0 0 0,0 0 0 0 0,0 0 0 0 0,-1 0 0 0 0,0-1 0 0 0,5-8 0 0 0,2-6 9 0 0,0-1 0 0 0,-2-1 0 0 0,0 0-1 0 0,-2-1 1 0 0,-1 0 0 0 0,-1 0 0 0 0,7-49-1 0 0,-6-7 21 0 0,-5-94 0 0 0,-9 47 4 0 0,-5 2 0 0 0,-49-208 0 0 0,-108-247 26 0 0,123 438-41 0 0,-253-707 196 0 0,282 803-187 0 0,-32-79 37 0 0,13 44-23 0 0,34 81-42 0 0,1 6-1 0 0,2 14-11 0 0,68 285-142 0 0,-64-284 150 0 0,229 757-35 0 0,-217-728 44 0 0,286 761 4 0 0,-272-734-3 0 0,-1-1 1 0 0,5 15-19 0 0,63 116 0 0 0,-95-202 12 0 0,0 0 0 0 0,0 0 1 0 0,0-1-1 0 0,1 1 0 0 0,-1-1 0 0 0,1 1 1 0 0,0-1-1 0 0,1 0 0 0 0,-1-1 0 0 0,1 1 0 0 0,7 4 1 0 0,-11-8 3 0 0,-1 0 0 0 0,1 0 0 0 0,-1 0 1 0 0,1 1-1 0 0,-1-1 0 0 0,1 0 0 0 0,-1 0 1 0 0,0 0-1 0 0,1 0 0 0 0,-1 0 0 0 0,1-1 1 0 0,-1 1-1 0 0,1 0 0 0 0,-1 0 0 0 0,1 0 1 0 0,-1 0-1 0 0,0 0 0 0 0,1 0 0 0 0,-1-1 1 0 0,1 1-1 0 0,-1 0 0 0 0,0 0 0 0 0,1-1 1 0 0,-1 1-1 0 0,0 0 0 0 0,1-1 1 0 0,-1 1-1 0 0,0 0 0 0 0,0-1 0 0 0,1 1 1 0 0,-1-1-1 0 0,8-14-13 0 0,-7 11 8 0 0,5-9-5 0 0,-1 0 0 0 0,0 0 0 0 0,-1 0 0 0 0,-1 0 0 0 0,3-20 0 0 0,1-72-17 0 0,-5 64 18 0 0,0-82 6 0 0,-5 0 0 0 0,-19-126 0 0 0,-58-247 83 0 0,64 407-68 0 0,-85-429 78 0 0,-37-224 32 0 0,121 627-90 0 0,-47-257 162 0 0,61 352-142 0 0,4 18-45 0 0,-1 1 0 0 0,0-1 0 0 0,0 1 0 0 0,-1 0 0 0 0,1-1 0 0 0,0 1 0 0 0,0-1 0 0 0,-1 1 0 0 0,1 0 0 0 0,0-1 0 0 0,-1 1 0 0 0,0 0 0 0 0,1-1 0 0 0,-1 1 0 0 0,0 0-1 0 0,1 0 1 0 0,-3-2 0 0 0,-7 17 96 0 0,8-9-104 0 0,0 1 1 0 0,0-1-1 0 0,1 1 0 0 0,0-1 1 0 0,0 1-1 0 0,1 0 0 0 0,-1-1 1 0 0,1 1-1 0 0,1 0 0 0 0,0 8 1 0 0,0 12-9 0 0,4 82-41 0 0,20 122 0 0 0,-8-96 25 0 0,53 422-30 0 0,27-6 8 0 0,61 79 32 0 0,-80-397 6 0 0,-73-215-4 0 0,1 0-1 0 0,1 0 0 0 0,1-1 0 0 0,0 0 0 0 0,1 0 0 0 0,20 26 0 0 0,-28-40 12 0 0,0-1-1 0 0,-1 0 1 0 0,1 0-1 0 0,0 0 1 0 0,1 0-1 0 0,-1 0 1 0 0,0 0-1 0 0,0 0 1 0 0,0-1-1 0 0,1 1 1 0 0,-1 0-1 0 0,0-1 0 0 0,0 1 1 0 0,1-1-1 0 0,-1 1 1 0 0,1-1-1 0 0,1 1 1 0 0,-2-1 0 0 0,0-1 0 0 0,0 1 0 0 0,0 0 0 0 0,0-1 0 0 0,-1 1 0 0 0,1 0 0 0 0,0-1 0 0 0,0 1 0 0 0,0-1 0 0 0,-1 0 0 0 0,1 1 0 0 0,0-1 0 0 0,-1 0 0 0 0,1 1 0 0 0,-1-1 0 0 0,1 0 0 0 0,0 1 0 0 0,-1-1 0 0 0,1 0 0 0 0,-1 0 0 0 0,0 0 0 0 0,1 0 0 0 0,-1 0 0 0 0,0 1 0 0 0,0-1 0 0 0,1 0 0 0 0,-1 0 0 0 0,0 0 0 0 0,0 0 0 0 0,0-1 0 0 0,3-28-17 0 0,-2 0-1 0 0,0 1 0 0 0,-2-1 1 0 0,-2 0-1 0 0,-6-33 0 0 0,3 15 1 0 0,-87-577-22 0 0,27 203 62 0 0,42 256-12 0 0,-81-673 104 0 0,100 629-99 0 0,5 207-11 0 0,0 1-1 0 0,-1 0 0 0 0,1 0 0 0 0,0 0 0 0 0,0 1 0 0 0,1-1 0 0 0,-1 0 0 0 0,0 0 0 0 0,1 0 0 0 0,-1 0 0 0 0,1 1 0 0 0,-1-1 0 0 0,1 0 0 0 0,0 0 0 0 0,0 1 0 0 0,0-1 0 0 0,0 0 0 0 0,0 1 0 0 0,0-1 0 0 0,0 1 0 0 0,3-3 0 0 0,-4 4-1 0 0,0 0 0 0 0,1 0 1 0 0,-1 0-1 0 0,0 0 0 0 0,1 0 1 0 0,-1 0-1 0 0,0 0 1 0 0,0 0-1 0 0,1 0 0 0 0,-1 0 1 0 0,0 0-1 0 0,1 0 0 0 0,-1 1 1 0 0,0-1-1 0 0,1 0 0 0 0,-1 0 1 0 0,0 0-1 0 0,0 0 0 0 0,1 0 1 0 0,-1 1-1 0 0,0-1 1 0 0,1 0-1 0 0,-1 0 0 0 0,0 1 1 0 0,0-1-1 0 0,0 0 0 0 0,1 0 1 0 0,-1 1-1 0 0,0-1 0 0 0,0 0 1 0 0,0 0-1 0 0,0 1 0 0 0,0-1 1 0 0,1 0-1 0 0,-1 1 1 0 0,0-1-1 0 0,0 0 0 0 0,0 1 1 0 0,0-1-1 0 0,0 0 0 0 0,0 1 1 0 0,0-1-1 0 0,0 0 0 0 0,0 1 1 0 0,0-1-1 0 0,0 1 0 0 0,0-1 1 0 0,22 103 30 0 0,16 183-1 0 0,-32-233-28 0 0,21 255-2 0 0,13 104-24 0 0,10-79 9 0 0,166 578 0 0 0,-175-788 87 0 0,-43-128-76 0 0,1 1-1 0 0,0-1 0 0 0,0 0 0 0 0,1 1 0 0 0,-1-10 0 0 0,-1-12-11 0 0,-9-37-23 0 0,-25-182-89 0 0,-9-472 43 0 0,38-5 148 0 0,7 694-56 0 0,-1-23 2 0 0,2 0 0 0 0,3 0-1 0 0,13-71 1 0 0,-17 120-5 0 0,1 0 0 0 0,-1 0-1 0 0,1 0 1 0 0,0 0-1 0 0,-1 0 1 0 0,1 0 0 0 0,0 0-1 0 0,1 0 1 0 0,1-2 0 0 0,-3 3-4 0 0,1 1 1 0 0,-1 0 0 0 0,0 0 0 0 0,1 0-1 0 0,-1 0 1 0 0,0 0 0 0 0,1-1 0 0 0,-1 1 0 0 0,1 0-1 0 0,-1 0 1 0 0,0 0 0 0 0,1 0 0 0 0,-1 0-1 0 0,1 0 1 0 0,-1 0 0 0 0,0 0 0 0 0,1 1 0 0 0,-1-1-1 0 0,0 0 1 0 0,1 0 0 0 0,-1 0 0 0 0,1 0-1 0 0,-1 0 1 0 0,0 1 0 0 0,1-1 0 0 0,-1 0 0 0 0,0 0-1 0 0,1 1 1 0 0,-1-1 0 0 0,0 0 0 0 0,0 0-1 0 0,1 1 1 0 0,-1-1 0 0 0,0 0 0 0 0,0 1 0 0 0,1-1-1 0 0,-1 0 1 0 0,0 1 0 0 0,0-1 0 0 0,0 1 0 0 0,0-1-1 0 0,0 0 1 0 0,0 1 0 0 0,1-1 0 0 0,-1 1-1 0 0,5 11 14 0 0,0-1-1 0 0,-1 1 0 0 0,0 0 0 0 0,-1 0 1 0 0,3 18-1 0 0,4 65 4 0 0,-7-53-6 0 0,11 323 22 0 0,7 66-56 0 0,-9-330 15 0 0,59 378-40 0 0,18-23 49 0 0,-48-243 22 0 0,-24-109 59 0 0,6 154 0 0 0,-22-256-78 0 0,-1 0 0 0 0,0 0 0 0 0,0 0 0 0 0,0 0 0 0 0,0 0 0 0 0,-1 0-1 0 0,1 0 1 0 0,0-1 0 0 0,-1 1 0 0 0,1 0 0 0 0,-1 0 0 0 0,0 0 0 0 0,0-1 0 0 0,-1 3 0 0 0,2-4-3 0 0,-1 1 0 0 0,1-1 0 0 0,-1 1-1 0 0,1-1 1 0 0,-1 0 0 0 0,1 1 0 0 0,-1-1 0 0 0,1 0-1 0 0,-1 0 1 0 0,1 1 0 0 0,-1-1 0 0 0,1 0 0 0 0,-1 0-1 0 0,0 0 1 0 0,1 0 0 0 0,-1 0 0 0 0,0 0 0 0 0,1 0-1 0 0,-1 0 1 0 0,1 0 0 0 0,-1 0 0 0 0,0 0-1 0 0,1 0 1 0 0,-1 0 0 0 0,1 0 0 0 0,-1 0 0 0 0,0-1-1 0 0,0 1 1 0 0,-3-2-5 0 0,1-1 0 0 0,-1 1-1 0 0,1-1 1 0 0,0 1 0 0 0,0-1 0 0 0,0 0-1 0 0,0 0 1 0 0,0-1 0 0 0,1 1-1 0 0,-1 0 1 0 0,1-1 0 0 0,-2-4-1 0 0,-15-32-9 0 0,2 0-1 0 0,1-2 0 0 0,3 0 0 0 0,1 0 0 0 0,-10-77 0 0 0,-7-230-62 0 0,28 330 77 0 0,-7-335 32 0 0,-9-139 33 0 0,14 457-49 0 0,-28-207 157 0 0,23 225-103 0 0,8 18-69 0 0,0 0 0 0 0,-1 0 1 0 0,1-1-1 0 0,0 1 0 0 0,0 0 1 0 0,0 0-1 0 0,-1 0 0 0 0,1 0 1 0 0,0-1-1 0 0,0 1 0 0 0,-1 0 1 0 0,1 0-1 0 0,0 0 0 0 0,0 0 0 0 0,-1 0 1 0 0,1 0-1 0 0,0 0 0 0 0,0 0 1 0 0,-1 0-1 0 0,1 0 0 0 0,0 0 1 0 0,-1 0-1 0 0,1 0 0 0 0,0 0 1 0 0,0 0-1 0 0,-1 0 0 0 0,1 0 0 0 0,0 0 1 0 0,0 0-1 0 0,-1 0 0 0 0,1 0 1 0 0,0 1-1 0 0,0-1 0 0 0,-1 0 1 0 0,1 0-1 0 0,0 0 0 0 0,0 0 1 0 0,0 1-1 0 0,-1-1 0 0 0,1 0 1 0 0,0 0-1 0 0,0 0 0 0 0,0 1 0 0 0,0-1 1 0 0,-1 0-1 0 0,1 0 0 0 0,0 1 1 0 0,0-1-1 0 0,0 0 0 0 0,0 0 1 0 0,0 1-1 0 0,0-1 0 0 0,0 0 1 0 0,0 1-1 0 0,-8 21 6 0 0,1 1 0 0 0,2-1 1 0 0,0 1-1 0 0,-1 26 0 0 0,2-18-15 0 0,-23 267-36 0 0,18-163 38 0 0,-1 1075 1 0 0,12-922 4 0 0,-2-278 0 0 0,-1-1 0 0 0,0 0 0 0 0,0 0-1 0 0,-6 16 1 0 0,7-23-1 0 0,-1 0 0 0 0,0 0 1 0 0,1 0-1 0 0,-1 0 0 0 0,0 0 0 0 0,0 0 0 0 0,0-1 0 0 0,-1 1 0 0 0,1 0 0 0 0,0-1 0 0 0,-1 1 0 0 0,1-1 0 0 0,-1 0 0 0 0,1 1 0 0 0,-1-1 1 0 0,0 0-1 0 0,1 0 0 0 0,-1 0 0 0 0,0 0 0 0 0,0 0 0 0 0,0 0 0 0 0,0-1 0 0 0,0 1 0 0 0,0-1 0 0 0,0 1 0 0 0,0-1 0 0 0,0 0 0 0 0,-2 1 0 0 0,-2-2-10 0 0,0 0 0 0 0,0 0 0 0 0,0 0-1 0 0,0 0 1 0 0,0-1 0 0 0,0 0-1 0 0,0 0 1 0 0,0-1 0 0 0,1 1-1 0 0,-1-1 1 0 0,1-1 0 0 0,0 1-1 0 0,0-1 1 0 0,0 0 0 0 0,1 0-1 0 0,-1 0 1 0 0,1-1 0 0 0,0 1-1 0 0,0-1 1 0 0,-4-7 0 0 0,1 1-7 0 0,0 1 1 0 0,2-1 0 0 0,-1-1 0 0 0,1 1-1 0 0,1-1 1 0 0,0 0 0 0 0,1 0 0 0 0,0 0-1 0 0,-2-16 1 0 0,5 24 23 0 0,-1-11-50 0 0,4 15 6 0 0,3 10 14 0 0,45 84-104 0 0,104 170 81 0 0,-151-259 54 0 0,0 1 1 0 0,0-1 0 0 0,0-1-1 0 0,1 1 1 0 0,-1 0 0 0 0,1-1-1 0 0,11 7 1 0 0,-15-11-6 0 0,-1 0-1 0 0,0 0 1 0 0,0 0-1 0 0,1 0 1 0 0,-1 0-1 0 0,0 0 1 0 0,0 0 0 0 0,1 0-1 0 0,-1 0 1 0 0,0 0-1 0 0,1 0 1 0 0,-1 0-1 0 0,0 0 1 0 0,0 0 0 0 0,1 0-1 0 0,-1 0 1 0 0,0 0-1 0 0,0 0 1 0 0,1-1-1 0 0,-1 1 1 0 0,0 0 0 0 0,0 0-1 0 0,1 0 1 0 0,-1 0-1 0 0,0-1 1 0 0,0 1 0 0 0,0 0-1 0 0,1 0 1 0 0,-1-1-1 0 0,0 1 1 0 0,0 0-1 0 0,0 0 1 0 0,0-1 0 0 0,0 1-1 0 0,0 0 1 0 0,1 0-1 0 0,-1-1 1 0 0,0 1-1 0 0,0 0 1 0 0,0 0 0 0 0,0-1-1 0 0,0 1 1 0 0,0 0-1 0 0,0-1 1 0 0,0 1-1 0 0,0 0 1 0 0,0 0 0 0 0,-1-1-1 0 0,1-15 16 0 0,-4-4-1 0 0,-2 0-1 0 0,0 0 1 0 0,-15-31 0 0 0,-34-57-18 0 0,32 66 8 0 0,-5-10-9 0 0,-204-367 94 0 0,152 297-85 0 0,67 104-35 0 0,19 29 1 0 0,12 21 30 0 0,-2 0 0 0 0,24 65 0 0 0,-23-55-6 0 0,-12-29-6 0 0,-4-7 4 0 0,1 1 0 0 0,1-1 1 0 0,0 0-1 0 0,-1 0 0 0 0,2 0 0 0 0,-1 0 0 0 0,1-1 0 0 0,0 1 0 0 0,0-1 0 0 0,0 0 0 0 0,1 0 1 0 0,7 6-1 0 0,-11-10 4 0 0,1 0 0 0 0,-1-1 1 0 0,0 1-1 0 0,0-1 1 0 0,0 1-1 0 0,1-1 0 0 0,-1 0 1 0 0,0 1-1 0 0,0-1 1 0 0,1 0-1 0 0,-1 0 0 0 0,0 0 1 0 0,0 0-1 0 0,1 0 0 0 0,-1 0 1 0 0,0 0-1 0 0,0-1 1 0 0,1 1-1 0 0,-1 0 0 0 0,0-1 1 0 0,0 1-1 0 0,0-1 1 0 0,1 1-1 0 0,-1-1 0 0 0,0 0 1 0 0,0 1-1 0 0,0-1 0 0 0,0 0 1 0 0,0 0-1 0 0,0 0 1 0 0,0 0-1 0 0,-1 0 0 0 0,1 0 1 0 0,0 0-1 0 0,0 0 1 0 0,-1 0-1 0 0,1 0 0 0 0,0-1 1 0 0,3-6-11 0 0,0 0 1 0 0,0 0-1 0 0,-1 0 1 0 0,3-10-1 0 0,-5 13 11 0 0,10-40-19 0 0,-2 1-1 0 0,-1-2 1 0 0,1-86 0 0 0,-6 87 23 0 0,-6-452-6 0 0,1 443 8 0 0,-88-937 20 0 0,54 679-1 0 0,-25-235-4 0 0,-72-689 22 0 0,31 237-18 0 0,55 502 25 0 0,32 249-26 0 0,12 193-19 0 0,-10-393 124 0 0,-4 92 19 0 0,14 297-121 0 0,-3 1-1 0 0,-24-107 0 0 0,-49-111 95 0 0,1 2-57 0 0,10-15-38 0 0,47 190-13 0 0,-64-274 88 0 0,78 349-66 0 0,-1-1 0 0 0,-2 1-1 0 0,-13-25 1 0 0,23 48-31 0 0,-1-1 0 0 0,1 1 1 0 0,-1 0-1 0 0,1 0 0 0 0,-1 0 0 0 0,0 0 0 0 0,0 0 0 0 0,1 0 0 0 0,-1 0 0 0 0,0 0 1 0 0,0 0-1 0 0,0 0 0 0 0,0 1 0 0 0,0-1 0 0 0,0 0 0 0 0,0 1 0 0 0,0-1 0 0 0,0 1 1 0 0,-1-1-1 0 0,1 1 0 0 0,0-1 0 0 0,0 1 0 0 0,0 0 0 0 0,-3-1 0 0 0,3 2-3 0 0,0-1-1 0 0,0 1 1 0 0,0-1-1 0 0,0 1 1 0 0,0-1 0 0 0,0 1-1 0 0,0 0 1 0 0,0 0-1 0 0,0-1 1 0 0,0 1-1 0 0,1 0 1 0 0,-1 0-1 0 0,0 0 1 0 0,1 0-1 0 0,-1 0 1 0 0,0 0-1 0 0,1 0 1 0 0,-1 0-1 0 0,1 0 1 0 0,0 0-1 0 0,-1 0 1 0 0,1 0 0 0 0,0 0-1 0 0,0 1 1 0 0,0-1-1 0 0,-1 0 1 0 0,1 1-1 0 0,-3 37-35 0 0,2 0-1 0 0,1 0 1 0 0,10 68-1 0 0,-3-32 12 0 0,-1-5 2 0 0,-1-30 47 0 0,-2 0-1 0 0,-2 0 1 0 0,-5 57 0 0 0,4-93-9 0 0,-1 0 0 0 0,0 0 0 0 0,0-1 0 0 0,0 1 0 0 0,0-1 0 0 0,0 1 0 0 0,-4 4 0 0 0,5-7-11 0 0,0-1-1 0 0,0 0 1 0 0,-1 1 0 0 0,1-1 0 0 0,0 1-1 0 0,-1-1 1 0 0,1 0 0 0 0,0 1 0 0 0,-1-1-1 0 0,1 0 1 0 0,-1 1 0 0 0,1-1 0 0 0,-1 0-1 0 0,1 0 1 0 0,0 0 0 0 0,-1 1 0 0 0,1-1-1 0 0,-1 0 1 0 0,1 0 0 0 0,-1 0 0 0 0,1 0-1 0 0,-2 0 1 0 0,1 0 0 0 0,0 0 0 0 0,0-1-1 0 0,0 1 1 0 0,1 0 0 0 0,-1-1-1 0 0,0 1 1 0 0,0-1 0 0 0,0 0 0 0 0,1 1-1 0 0,-1-1 1 0 0,0 1 0 0 0,1-1-1 0 0,-1 0 1 0 0,0 0 0 0 0,1 1-1 0 0,-2-3 1 0 0,-12-19-17 0 0,1-1 0 0 0,1-1 0 0 0,0 0 0 0 0,-13-46 0 0 0,-22-110-24 0 0,35 124 37 0 0,-6-36-4 0 0,12 55 3 0 0,-1 0 0 0 0,-16-44 0 0 0,9 32-40 0 0,12 36 0 0 0,11 33-33 0 0,-1 9 57 0 0,-1 1-1 0 0,-1-1 0 0 0,1 33 0 0 0,-1-15 14 0 0,8 91-1 0 0,-3-68 6 0 0,1 106 1 0 0,-17 70 10 0 0,5-225 3 0 0,-5 54 26 0 0,4-68-23 0 0,-1 1-1 0 0,1-1 1 0 0,-1 1 0 0 0,-1-1 0 0 0,1 0 0 0 0,-1 0 0 0 0,-4 8 0 0 0,6-14-15 0 0,1-1 1 0 0,-1 1-1 0 0,1-1 0 0 0,0 0 0 0 0,-1 1 1 0 0,1-1-1 0 0,-1 1 0 0 0,1-1 0 0 0,-1 0 1 0 0,1 0-1 0 0,-1 1 0 0 0,1-1 0 0 0,-1 0 1 0 0,1 0-1 0 0,-1 1 0 0 0,1-1 0 0 0,-1 0 1 0 0,1 0-1 0 0,-1 0 0 0 0,0 0 0 0 0,1 0 1 0 0,-1 0-1 0 0,1 0 0 0 0,-1 0 0 0 0,1 0 1 0 0,-1 0-1 0 0,0 0 0 0 0,1 0 0 0 0,-1-1 1 0 0,1 1-1 0 0,-1 0 0 0 0,1 0 0 0 0,-1 0 1 0 0,1-1-1 0 0,-1 1 0 0 0,1 0 0 0 0,-1-1 1 0 0,-2-1 1 0 0,1 0 1 0 0,0 1 0 0 0,0-1 0 0 0,0 0 0 0 0,0 0 0 0 0,0 0-1 0 0,-3-5 1 0 0,-6-14-2 0 0,1-1-1 0 0,-9-28 0 0 0,-1 0-21 0 0,-31-72-12 0 0,-84-190 7 0 0,122 276-34 0 0,32 67-168 0 0,160 507-142 0 0,-42 15 314 0 0,-26 24-14 0 0,-81-407 56 0 0,40 260-14 0 0,-2-7 1 0 0,-34-231 22 0 0,97 527-18 0 0,28-1 8 0 0,-56-270 45 0 0,-84-367-14 0 0,-12-54 11 0 0,-1-1 0 0 0,-1 1 0 0 0,2 53 0 0 0,-6-80-28 0 0,-1 1 0 0 0,0-1 1 0 0,0 1-1 0 0,0-1 0 0 0,0 1 0 0 0,0 0 0 0 0,1-1 0 0 0,-1 1 0 0 0,0-1 0 0 0,-1 1 0 0 0,1 0 0 0 0,0-1 0 0 0,0 1 0 0 0,0-1 0 0 0,0 1 1 0 0,0-1-1 0 0,0 1 0 0 0,-1 0 0 0 0,1-1 0 0 0,0 1 0 0 0,-1-1 0 0 0,1 1 0 0 0,0-1 0 0 0,-1 1 0 0 0,1-1 0 0 0,0 0 0 0 0,-1 1 0 0 0,1-1 1 0 0,-1 1-1 0 0,1-1 0 0 0,-1 0 0 0 0,1 1 0 0 0,-1-1 0 0 0,1 0 0 0 0,-1 0 0 0 0,1 1 0 0 0,-1-1 0 0 0,-2-1 0 0 0,1 1 0 0 0,0-1 0 0 0,0 0 0 0 0,0 0 0 0 0,0 0 0 0 0,0 0 0 0 0,0 0-1 0 0,-3-2 1 0 0,3 2-2 0 0,-7-8-10 0 0,-1 1 0 0 0,1-1-1 0 0,1-1 1 0 0,-1 0 0 0 0,2 0-1 0 0,-1 0 1 0 0,2-1-1 0 0,-8-14 1 0 0,2 5-5 0 0,-47-90-53 0 0,-88-227 0 0 0,105 217 45 0 0,-31-151 0 0 0,67 242 6 0 0,1 1 0 0 0,2-1 0 0 0,-1-39 0 0 0,4 66 14 0 0,0 1 0 0 0,0-1 0 0 0,0 0 0 0 0,0 1-1 0 0,0-1 1 0 0,0 0 0 0 0,1 1 0 0 0,-1-1 0 0 0,1 0 0 0 0,-1 1-1 0 0,1-1 1 0 0,-1 1 0 0 0,2-3 0 0 0,-1 4 3 0 0,-1 0-1 0 0,0 0 1 0 0,0-1 0 0 0,1 1-1 0 0,-1 0 1 0 0,0 0 0 0 0,1 0-1 0 0,-1 0 1 0 0,1 0 0 0 0,-1 0-1 0 0,0 0 1 0 0,1-1 0 0 0,-1 1-1 0 0,0 0 1 0 0,1 0 0 0 0,-1 0-1 0 0,0 1 1 0 0,1-1 0 0 0,-1 0-1 0 0,1 0 1 0 0,-1 0 0 0 0,0 0-1 0 0,1 0 1 0 0,-1 0 0 0 0,0 0-1 0 0,1 1 1 0 0,-1-1 0 0 0,0 0-1 0 0,0 0 1 0 0,1 0 0 0 0,-1 1-1 0 0,0-1 1 0 0,1 0 0 0 0,-1 1-1 0 0,4 3-5 0 0,0 0 0 0 0,0 0 0 0 0,-1 1 1 0 0,0-1-1 0 0,4 8 0 0 0,6 16 7 0 0,-1 0 1 0 0,-1 1-1 0 0,-2 1 1 0 0,11 57-1 0 0,45 328 30 0 0,-13-63 7 0 0,-14-164 39 0 0,-37-186-70 0 0,-1 0 0 0 0,0-1 0 0 0,1 1 0 0 0,-1 0 0 0 0,0 0 0 0 0,0 0 0 0 0,0 0 0 0 0,0 0 0 0 0,-1 0 0 0 0,1 0 0 0 0,-1 4 0 0 0,0-6-4 0 0,1 0 0 0 0,0 0 1 0 0,-1 0-1 0 0,1 1 0 0 0,0-1 0 0 0,-1 0 0 0 0,1 0 0 0 0,0 0 1 0 0,-1 0-1 0 0,1 0 0 0 0,-1 0 0 0 0,1 0 0 0 0,0 0 0 0 0,-1 0 1 0 0,1-1-1 0 0,0 1 0 0 0,-1 0 0 0 0,1 0 0 0 0,0 0 0 0 0,-1 0 1 0 0,1 0-1 0 0,0-1 0 0 0,-1 1 0 0 0,1 0 0 0 0,0 0 0 0 0,0 0 1 0 0,-1-1-1 0 0,1 1 0 0 0,0 0 0 0 0,0-1 0 0 0,-1 1 1 0 0,1 0-1 0 0,0 0 0 0 0,0-1 0 0 0,0 1 0 0 0,-1-1 0 0 0,-27-42 70 0 0,-1-15-90 0 0,-31-86 1 0 0,-9-68-3 0 0,45 134 10 0 0,-78-299-21 0 0,98 351-11 0 0,-2-29 0 0 0,5 55 40 0 0,1-1-1 0 0,0 1 1 0 0,0-1 0 0 0,0 1 0 0 0,0 0-1 0 0,0-1 1 0 0,0 1 0 0 0,0-1 0 0 0,-1 1-1 0 0,1 0 1 0 0,0-1 0 0 0,0 1 0 0 0,1-1-1 0 0,-1 1 1 0 0,0-1 0 0 0,0 1 0 0 0,0 0-1 0 0,0-1 1 0 0,0 1 0 0 0,0-1 0 0 0,0 1-1 0 0,1 0 1 0 0,-1-1 0 0 0,0 1 0 0 0,0 0-1 0 0,1-1 1 0 0,-1 1 0 0 0,0 0 0 0 0,0-1-1 0 0,1 1 1 0 0,-1 0 0 0 0,0-1 0 0 0,1 1-1 0 0,10 11-53 0 0,9 26-34 0 0,12 42 8 0 0,30 116 0 0 0,6 89 44 0 0,-64-269 36 0 0,249 850-106 0 0,-55-242 103 0 0,-67-157-6 0 0,-33-109 48 0 0,102 322-28 0 0,-186-639-9 0 0,93 256 18 0 0,-90-257-19 0 0,2-2-1 0 0,33 48 1 0 0,19 38 4 0 0,-42-71 3 0 0,-19-35-3 0 0,-1 0 0 0 0,12 31 0 0 0,-20-43 22 0 0,-4-6 5 0 0,-7-3-13 0 0,-1-1-12 0 0,0 1 0 0 0,0-1 0 0 0,0-1 1 0 0,1 0-1 0 0,0-1 0 0 0,-14-11 0 0 0,-51-52-43 0 0,59 54 35 0 0,1-2 0 0 0,1 0 0 0 0,-18-30 0 0 0,-28-65-10 0 0,23 42-2 0 0,25 50-16 0 0,2-1 0 0 0,-8-23 0 0 0,54 130-110 0 0,-23-59 163 0 0,14 42-1 0 0,-21-40-1 0 0,0 0 0 0 0,-2 1 0 0 0,1 36-1 0 0,6 40-24 0 0,-8-94 5 0 0,0 0 0 0 0,0 0 1 0 0,1 0-1 0 0,6 11 0 0 0,-7-17-1 0 0,0 1 0 0 0,0-1-1 0 0,0 0 1 0 0,1 0 0 0 0,-1 0-1 0 0,1 0 1 0 0,1 0-1 0 0,-1-1 1 0 0,6 5 0 0 0,-9-9-1 0 0,-1 0 1 0 0,0 1-1 0 0,1-1 1 0 0,-1 0-1 0 0,1 1 1 0 0,-1-1-1 0 0,0 0 1 0 0,1 0-1 0 0,-1 1 1 0 0,1-1-1 0 0,-1 0 1 0 0,1 0-1 0 0,-1 0 1 0 0,1 0 0 0 0,-1 0-1 0 0,1 0 1 0 0,-1 0-1 0 0,1 0 1 0 0,-1 0-1 0 0,1 0 1 0 0,-1 0-1 0 0,1 0 1 0 0,-1 0-1 0 0,1 0 1 0 0,-1 0-1 0 0,1-1 1 0 0,-1 1-1 0 0,1 0 1 0 0,-1 0-1 0 0,1 0 1 0 0,-1-1-1 0 0,0 1 1 0 0,1 0-1 0 0,-1-1 1 0 0,1 1-1 0 0,-1 0 1 0 0,0-1-1 0 0,1 1 1 0 0,-1-1-1 0 0,0 1 1 0 0,0 0-1 0 0,1-1 1 0 0,-1 1-1 0 0,0-1 1 0 0,0 1-1 0 0,1-1 1 0 0,-1 1-1 0 0,0-1 1 0 0,0 1-1 0 0,0-1 1 0 0,0 1-1 0 0,0-1 1 0 0,0 1 0 0 0,0-1-1 0 0,0 1 1 0 0,0-1-1 0 0,0 0 1 0 0,0-36-22 0 0,0 35 22 0 0,-41-399-57 0 0,20 212 35 0 0,-93-620 55 0 0,12-1 88 0 0,88 599-111 0 0,26-392-1 0 0,7 437-2 0 0,-13 133 2 0 0,1 0 0 0 0,22-61 0 0 0,-14 69 25 0 0,-15 24-31 0 0,0 1-1 0 0,0 0 0 0 0,1-1 0 0 0,-1 1 0 0 0,0 0 0 0 0,1-1 0 0 0,-1 1 1 0 0,1 0-1 0 0,-1-1 0 0 0,0 1 0 0 0,1 0 0 0 0,-1 0 0 0 0,1-1 0 0 0,-1 1 1 0 0,1 0-1 0 0,-1 0 0 0 0,1 0 0 0 0,-1 0 0 0 0,1 0 0 0 0,-1 0 0 0 0,1 0 1 0 0,-1 0-1 0 0,1 0 0 0 0,-1 0 0 0 0,1 0 0 0 0,-1 0 0 0 0,1 0 1 0 0,-1 0-1 0 0,1 0 0 0 0,-1 0 0 0 0,1 1 0 0 0,-1-1 0 0 0,0 0 0 0 0,1 0 1 0 0,-1 1-1 0 0,1-1 0 0 0,-1 0 0 0 0,0 1 0 0 0,1-1 0 0 0,-1 0 0 0 0,0 1 1 0 0,1-1-1 0 0,-1 0 0 0 0,0 1 0 0 0,1-1 0 0 0,-1 1 0 0 0,0-1 0 0 0,0 0 1 0 0,1 1-1 0 0,-1-1 0 0 0,0 1 0 0 0,0-1 0 0 0,0 1 0 0 0,0-1 0 0 0,0 1 1 0 0,0-1-1 0 0,0 1 0 0 0,4 11 12 0 0,-1 0 0 0 0,0 1 0 0 0,-1-1 0 0 0,-1 0 0 0 0,1 24-1 0 0,-1-8-2 0 0,41 318-54 0 0,63 112 22 0 0,-19-91 14 0 0,-14-69 18 0 0,-25-113 68 0 0,-29-87 33 0 0,-18-92-102 0 0,-1-4 6 0 0,-2-5-16 0 0,-4-5-13 0 0,-2-21-29 0 0,0 0-1 0 0,2-1 1 0 0,-5-50-1 0 0,5 32 24 0 0,-113-606-11 0 0,4-37 7 0 0,112 661 21 0 0,-45-476 26 0 0,48 165-8 0 0,1 326-14 0 0,0 3 5 0 0,0-1 0 0 0,1 0 1 0 0,1 1-1 0 0,0 0 0 0 0,0-1 0 0 0,1 1 0 0 0,7-18 0 0 0,-10 30-6 0 0,0 0 1 0 0,0 0-1 0 0,0 0 0 0 0,0 0 0 0 0,0 0 0 0 0,0 0 1 0 0,0 0-1 0 0,0 0 0 0 0,0 0 0 0 0,0 0 0 0 0,1-1 1 0 0,-1 1-1 0 0,0 0 0 0 0,0 0 0 0 0,0 0 0 0 0,0 0 0 0 0,0 0 1 0 0,0 0-1 0 0,0 0 0 0 0,0 0 0 0 0,0 0 0 0 0,0 0 1 0 0,0 0-1 0 0,0 0 0 0 0,1 0 0 0 0,-1 0 0 0 0,0 0 1 0 0,0 0-1 0 0,0 0 0 0 0,0 0 0 0 0,0 0 0 0 0,0 0 1 0 0,0 0-1 0 0,0 0 0 0 0,0 0 0 0 0,1 0 0 0 0,-1 0 1 0 0,0 0-1 0 0,0 0 0 0 0,0 0 0 0 0,0 0 0 0 0,0 0 1 0 0,0 0-1 0 0,0 0 0 0 0,0 0 0 0 0,0 0 0 0 0,0 1 0 0 0,0-1 1 0 0,0 0-1 0 0,0 0 0 0 0,1 0 0 0 0,-1 0 0 0 0,0 0 1 0 0,0 0-1 0 0,0 0 0 0 0,0 0 0 0 0,0 0 0 0 0,0 0 1 0 0,0 0-1 0 0,0 1 0 0 0,0-1 0 0 0,0 0 0 0 0,4 10 4 0 0,1 12 4 0 0,0 14 3 0 0,-2 0-1 0 0,-3 55 1 0 0,-1-26-5 0 0,27 316-21 0 0,23-5-8 0 0,-20-163 19 0 0,-26-191 5 0 0,9 65 56 0 0,1 142 0 0 0,-13-222-51 0 0,0 3 12 0 0,0-1 0 0 0,-1 0 0 0 0,-4 18 0 0 0,5-25-11 0 0,-1 1 1 0 0,0-1 0 0 0,0 0-1 0 0,1 0 1 0 0,-1 0 0 0 0,-1 0-1 0 0,1 0 1 0 0,0 0 0 0 0,0 0-1 0 0,-1 0 1 0 0,1 0 0 0 0,-1-1-1 0 0,1 1 1 0 0,-1 0 0 0 0,0-1 0 0 0,0 0-1 0 0,0 1 1 0 0,0-1 0 0 0,0 0-1 0 0,0 0 1 0 0,-4 2 0 0 0,5-3-6 0 0,-1 0 0 0 0,1 0 0 0 0,0 0 0 0 0,-1 0 0 0 0,1 0 0 0 0,0 0 0 0 0,-1 0 0 0 0,1-1 0 0 0,0 1 0 0 0,0 0 0 0 0,-1-1 0 0 0,1 1 1 0 0,0-1-1 0 0,0 1 0 0 0,0-1 0 0 0,-1 0 0 0 0,1 1 0 0 0,0-1 0 0 0,0 0 0 0 0,0 0 0 0 0,-1-2 0 0 0,-21-24-13 0 0,20 23 10 0 0,-18-27-27 0 0,2 0 0 0 0,1 0 0 0 0,1-2-1 0 0,-15-45 1 0 0,-38-144-44 0 0,48 146 69 0 0,-65-227 18 0 0,-145-474 314 0 0,215 723-307 0 0,-65-184 12 0 0,-98-243-10 0 0,180 481-24 0 0,-8-21-4 0 0,1 0 0 0 0,1 0 0 0 0,-6-36 0 0 0,12 56-10 0 0,0 0 1 0 0,1-1-1 0 0,-1 1 1 0 0,0-1-1 0 0,0 1 1 0 0,1 0-1 0 0,-1-1 1 0 0,1 1-1 0 0,-1 0 1 0 0,1-1-1 0 0,0 1 0 0 0,-1 0 1 0 0,1 0-1 0 0,0 0 1 0 0,0 0-1 0 0,0-1 1 0 0,0 1-1 0 0,0 1 1 0 0,0-1-1 0 0,0 0 1 0 0,0 0-1 0 0,0 0 1 0 0,1 0-1 0 0,-1 1 0 0 0,0-1 1 0 0,1 1-1 0 0,-1-1 1 0 0,0 1-1 0 0,1-1 1 0 0,-1 1-1 0 0,0 0 1 0 0,1-1-1 0 0,-1 1 1 0 0,1 0-1 0 0,-1 0 0 0 0,0 0 1 0 0,1 0-1 0 0,-1 0 1 0 0,1 1-1 0 0,-1-1 1 0 0,0 0-1 0 0,1 1 1 0 0,-1-1-1 0 0,2 1 1 0 0,6 4-527 0 0,0-1 1 0 0,0 1-1 0 0,0 0 1 0 0,-1 1-1 0 0,0 0 1 0 0,0 0-1 0 0,0 1 1 0 0,-1 0-1 0 0,0 0 1 0 0,0 1 0 0 0,9 13-1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2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98 15 816 0 0,'-35'-8'10332'0'0,"34"8"-10293"0"0,1 0 0 0 0,-1 0-1 0 0,1 0 1 0 0,-1 0 0 0 0,1 0 0 0 0,-1-1 0 0 0,0 2 0 0 0,1-1 0 0 0,-1 0 0 0 0,1 0 0 0 0,-1 0-1 0 0,1 0 1 0 0,-1 0 0 0 0,1 0 0 0 0,-1 0 0 0 0,1 1 0 0 0,-1-1 0 0 0,1 0 0 0 0,-1 0 0 0 0,1 1 0 0 0,-1-1-1 0 0,1 0 1 0 0,-2 2 0 0 0,2-2-24 0 0,0 0 0 0 0,0 0 0 0 0,0 0 0 0 0,0 0 0 0 0,0 1 1 0 0,0-1-1 0 0,0 0 0 0 0,0 0 0 0 0,0 0 0 0 0,-1 0 0 0 0,1 0 0 0 0,0 0 0 0 0,0 1 0 0 0,0-1 0 0 0,0 0 0 0 0,0 0 0 0 0,-1 0 0 0 0,1 0 0 0 0,0 0 0 0 0,0 0 0 0 0,0 0 0 0 0,0 0 0 0 0,-1 0 0 0 0,1 0 0 0 0,0 0 0 0 0,0 0 0 0 0,0 0 0 0 0,-1 0 0 0 0,1 0 1 0 0,0 0-1 0 0,0 0 0 0 0,0 0 0 0 0,0 0 0 0 0,-1 0 0 0 0,1 0 0 0 0,0 0 0 0 0,0 0 0 0 0,0 0 0 0 0,0 0 0 0 0,-1 0 0 0 0,1-1 0 0 0,0 1 0 0 0,0 0-1 0 0,0-1 0 0 0,-1 1 0 0 0,1-1 0 0 0,0 1 1 0 0,-1 0-1 0 0,1-1 0 0 0,0 1 0 0 0,-1-1 0 0 0,1 1 0 0 0,0 0 0 0 0,-1 0 0 0 0,1-1 0 0 0,-1 1 0 0 0,1 0 1 0 0,0-1-1 0 0,-1 1 0 0 0,1 0 0 0 0,-1 0 0 0 0,1 0 0 0 0,-1 0 0 0 0,1 0 0 0 0,-1-1 0 0 0,1 1 0 0 0,-1 0 1 0 0,1 0-1 0 0,-1 0 0 0 0,1 0 0 0 0,-1 0 0 0 0,0 1 0 0 0,-22-1 279 0 0,17 1-46 0 0,6-1-234 0 0,0-1 0 0 0,0 1 0 0 0,0 0 0 0 0,-1 0 0 0 0,1 0 0 0 0,0 0 0 0 0,0-1 0 0 0,0 1 0 0 0,0 0 0 0 0,0 0 0 0 0,0 0 0 0 0,0-1 0 0 0,0 1 0 0 0,0 0 0 0 0,0 0 0 0 0,1 0 0 0 0,-1 0 0 0 0,0-1 0 0 0,0 1 0 0 0,0 0 0 0 0,0 0 0 0 0,0 0 0 0 0,0 0 0 0 0,0-1 0 0 0,0 1 0 0 0,0 0 1 0 0,1 0-1 0 0,-1 0 0 0 0,0 0 0 0 0,0 0 0 0 0,0 0 0 0 0,0-1 0 0 0,0 1 0 0 0,1 0 0 0 0,-1 0 0 0 0,0 0 0 0 0,0 0 0 0 0,0 0 0 0 0,0 0 0 0 0,1 0 0 0 0,-1 0 0 0 0,0 0 0 0 0,0 0 0 0 0,0 0 0 0 0,1 0 0 0 0,-1 0 0 0 0,0 0 0 0 0,0 0 0 0 0,0 0 0 0 0,0 0 0 0 0,1 0 0 0 0,-1 0 0 0 0,0 0 0 0 0,0 0 0 0 0,0 0 0 0 0,0 0 0 0 0,1 0 0 0 0,-1 0 0 0 0,0 0 0 0 0,0 1 0 0 0,0-1 0 0 0,0 0 0 0 0,1 0 0 0 0,-1 0 0 0 0,0 0 0 0 0,0 0 0 0 0,0 1 0 0 0,11 2 78 0 0,0 0-1 0 0,-1 0 0 0 0,13 1 0 0 0,18 5 40 0 0,42 12-52 0 0,-63-16-56 0 0,-1 0 0 0 0,1-2 1 0 0,0 0-1 0 0,20-1 1 0 0,84-3 104 0 0,-80-1-105 0 0,37-3 45 0 0,-48 2-39 0 0,0 1 0 0 0,0 2-1 0 0,0 1 1 0 0,56 9-1 0 0,-47-2-8 0 0,48 2 0 0 0,-12-2-18 0 0,5-1 34 0 0,85-4 0 0 0,-125-3-10 0 0,138-7 39 0 0,38 0-11 0 0,197 33 8 0 0,-334-18-29 0 0,159-7 0 0 0,-105-2-6 0 0,-74 1-20 0 0,14 7 5 0 0,-26-1-6 0 0,22 5-5 0 0,-18-1 0 0 0,6-1 30 0 0,0-4 0 0 0,0-2-1 0 0,116-10 1 0 0,-67-4 52 0 0,0 4 1 0 0,184 13-1 0 0,-166 2 241 0 0,218-15 1 0 0,-266 4-213 0 0,-1 3 1 0 0,83 11-1 0 0,-88-4-75 0 0,0-4 0 0 0,112-7 0 0 0,-153 0-34 0 0,-9 2 2 0 0,31-7 1 0 0,12-3 43 0 0,107-5 1 0 0,-142 14-39 0 0,54 0 10 0 0,102 9 0 0 0,-149-5 39 0 0,0-2-1 0 0,49-8 1 0 0,10-1 78 0 0,66-7 124 0 0,-105 9-180 0 0,1 3 0 0 0,93 3 0 0 0,-111 5-63 0 0,36 4 24 0 0,1-4 1 0 0,86-7 0 0 0,-23-2 16 0 0,-73 5-46 0 0,13-2-9 0 0,116 12 1 0 0,-172-6-5 0 0,131 11 4 0 0,-126-13-3 0 0,0-1 0 0 0,-1-2 0 0 0,38-6 0 0 0,-16-2 6 0 0,1 3 1 0 0,0 3-1 0 0,0 1 0 0 0,0 3 1 0 0,57 7-1 0 0,45 5-11 0 0,-74-4 3 0 0,119-6 1 0 0,-81-9 41 0 0,-17 4-39 0 0,-57 0 1 0 0,-1 3-1 0 0,1 1 1 0 0,-1 2-1 0 0,46 9 1 0 0,-43-3-6 0 0,0-2 0 0 0,0-2 0 0 0,60-1 0 0 0,138-17 37 0 0,-147 5-11 0 0,-37 8-20 0 0,0 2 0 0 0,75 12 0 0 0,71 2-16 0 0,-206-16 13 0 0,325-6 23 0 0,-158 6-14 0 0,-49 3 19 0 0,-36 0 7 0 0,123 3-58 0 0,-199-5 24 0 0,1-1 1 0 0,-1 1-1 0 0,1 1 0 0 0,8 2 1 0 0,-10-3-1 0 0,0 1 0 0 0,1-1 0 0 0,-1 0 0 0 0,1 0 1 0 0,-1 0-1 0 0,1-1 0 0 0,7 0 0 0 0,-2-2-1 0 0,146-11 1 0 0,-108 13 14 0 0,-35 0-14 0 0,-12-1-4 0 0,1 1 1 0 0,0 0-1 0 0,-1 0 1 0 0,1 0-1 0 0,0 0 1 0 0,0 0-1 0 0,-1 1 1 0 0,1-1-1 0 0,0 1 1 0 0,-1 0-1 0 0,5 2 1 0 0,19 9 8 0 0,-26-12-6 0 0,0 0 0 0 0,0 0 0 0 0,0 0 0 0 0,0 0 0 0 0,0 0 0 0 0,-1 0 0 0 0,1 0 0 0 0,0 0 0 0 0,0 0 0 0 0,0 0 0 0 0,0 0 0 0 0,0 0-1 0 0,0 0 1 0 0,0 0 0 0 0,0 0 0 0 0,0 0 0 0 0,0 0 0 0 0,0 0 0 0 0,0 1 0 0 0,0-1 0 0 0,0 0 0 0 0,0 0 0 0 0,0 0 0 0 0,0 0 0 0 0,0 0-1 0 0,0 0 1 0 0,0 0 0 0 0,0 0 0 0 0,0 0 0 0 0,0 0 0 0 0,0 0 0 0 0,0 0 0 0 0,0 0 0 0 0,0 0 0 0 0,0 1 0 0 0,0-1 0 0 0,0 0 0 0 0,0 0 0 0 0,0 0-1 0 0,0 0 1 0 0,0 0 0 0 0,0 0 0 0 0,0 0 0 0 0,0 0 0 0 0,0 0 0 0 0,0 0 0 0 0,0 0 0 0 0,0 0 0 0 0,0 0 0 0 0,0 0 0 0 0,0 0 0 0 0,0 0 0 0 0,0 0-1 0 0,0 1 1 0 0,1-1 0 0 0,-1 0 0 0 0,0 0 0 0 0,0 0 0 0 0,0 0 0 0 0,0 0 0 0 0,0 0 0 0 0,0 0 0 0 0,0 0 0 0 0,0 0 0 0 0,0 0 0 0 0,0 0 0 0 0,0 0-1 0 0,0 0 1 0 0,1 0 0 0 0,3 0-7 0 0,-7 3 9 0 0,3-2-1 0 0,-1 0-1 0 0,0 0 1 0 0,1 0 0 0 0,-1 0-1 0 0,0 0 1 0 0,0 0 0 0 0,0 0 0 0 0,0 0-1 0 0,0 0 1 0 0,0-1 0 0 0,0 1-1 0 0,0 0 1 0 0,0-1 0 0 0,-2 2-1 0 0,-37-1 0 0 0,0 2-1 0 0,-40 9 1 0 0,24-6-21 0 0,-102-1 0 0 0,2-2 7 0 0,-120 36-3 0 0,-32 3 10 0 0,180-37 6 0 0,-83 7-6 0 0,158-6 8 0 0,-103 24-1 0 0,-34 15 23 0 0,100-25-7 0 0,44-12-6 0 0,-93 7-1 0 0,-49-13 2 0 0,131-2-16 0 0,-424 21-11 0 0,63 5 15 0 0,402-24 1 0 0,-501 23 24 0 0,395-32-19 0 0,-110 1 7 0 0,71 12 13 0 0,0-7-1 0 0,-185-24 1 0 0,224 13-34 0 0,-209 4 0 0 0,-68-3 27 0 0,378 10-17 0 0,-195 3 36 0 0,33 0-55 0 0,44-3-8 0 0,-62-3 53 0 0,-209 11 0 0 0,23 2-58 0 0,247-15 49 0 0,-147 12 0 0 0,-169 5-14 0 0,354-11 5 0 0,5 5-9 0 0,53-1 3 0 0,-108 19 13 0 0,57-6 13 0 0,25-7-22 0 0,-76 9-27 0 0,-69-18 32 0 0,102-3-8 0 0,84 3-4 0 0,0 2-1 0 0,-55 13 1 0 0,48-8 0 0 0,-37 2 1 0 0,-117 11 23 0 0,58-9-17 0 0,-2 0-22 0 0,54-11 15 0 0,51-1 10 0 0,0 0 0 0 0,-41 7-1 0 0,5 7 18 0 0,18-5-39 0 0,33-6 6 0 0,0-1 0 0 0,-28 2-1 0 0,11-4-3 0 0,1 2 0 0 0,-39 6 0 0 0,54-6 17 0 0,0 0-1 0 0,-18-2 1 0 0,32 0-6 0 0,-46 7 28 0 0,13-1-25 0 0,-5 1-13 0 0,33-5 7 0 0,-1 0 0 0 0,1-1-1 0 0,-1 1 1 0 0,0-2 0 0 0,0 1 0 0 0,1-1 0 0 0,-1 0 0 0 0,0 0-1 0 0,0-1 1 0 0,-7-1 0 0 0,13 2 3 0 0,0 0-1 0 0,0-1 1 0 0,0 1 0 0 0,0 0-1 0 0,0 0 1 0 0,0 0 0 0 0,0 0-1 0 0,0 0 1 0 0,0 0 0 0 0,0 1-1 0 0,1-1 1 0 0,-1 0 0 0 0,-2 1-1 0 0,-12 2 7 0 0,6-4-7 0 0,9 0 1 0 0,-1 1-1 0 0,0 0 0 0 0,1 0 0 0 0,-1 0 1 0 0,0 0-1 0 0,0 0 0 0 0,1 0 1 0 0,-1 0-1 0 0,0 0 0 0 0,1 0 0 0 0,-1 1 1 0 0,0-1-1 0 0,0 0 0 0 0,1 0 0 0 0,-1 0 1 0 0,0 1-1 0 0,1-1 0 0 0,-1 0 0 0 0,1 1 1 0 0,-1-1-1 0 0,0 1 0 0 0,1-1 0 0 0,-1 1 1 0 0,1-1-1 0 0,-1 1 0 0 0,1-1 1 0 0,-1 1-1 0 0,1 0 0 0 0,-2 0-1 0 0,1 1 1 0 0,-1-1-1 0 0,1 0 0 0 0,-1 0 1 0 0,1 0-1 0 0,-1 0 0 0 0,1-1 1 0 0,-1 1-1 0 0,0 0 0 0 0,1-1 0 0 0,-1 1 1 0 0,0-1-1 0 0,0 1 0 0 0,0-1 1 0 0,1 0-1 0 0,-1 0 0 0 0,-3 0 1 0 0,-26 6 4 0 0,26-2-6 0 0,-1 0-3 0 0,2-6 4 0 0,2 3-1 0 0,0 0 0 0 0,0 0 0 0 0,0 0 1 0 0,0 0-1 0 0,0 0 0 0 0,0 1 0 0 0,-3 2 0 0 0,5-4 2 0 0,-8 4 8 0 0,6-4-5 0 0,0 1 1 0 0,0-1 0 0 0,0 0 0 0 0,0 1 0 0 0,0-1-1 0 0,0 0 1 0 0,-1 0 0 0 0,1-1 0 0 0,0 1-1 0 0,0 0 1 0 0,0-1 0 0 0,0 1 0 0 0,-4-2-1 0 0,-10-1 3 0 0,15 3-6 0 0,1 0 0 0 0,0 0 0 0 0,-1 0 0 0 0,1 0 0 0 0,0 0 1 0 0,-1 0-1 0 0,1 0 0 0 0,0 0 0 0 0,-1 0 0 0 0,1 0 0 0 0,0 0 0 0 0,-1 0 0 0 0,1 0 1 0 0,0 0-1 0 0,-1 0 0 0 0,1 0 0 0 0,0 0 0 0 0,-1 0 0 0 0,1 0 0 0 0,0-1 1 0 0,-1 1-1 0 0,1 0 0 0 0,0 0 0 0 0,0 0 0 0 0,-1-1 0 0 0,1 1 0 0 0,0 0 1 0 0,0 0-1 0 0,-1-1 0 0 0,1 1 0 0 0,0 0 0 0 0,0-1 0 0 0,0 1 0 0 0,0 0 1 0 0,-1 0-1 0 0,1-1 0 0 0,0 1 0 0 0,0 0 0 0 0,0-1 0 0 0,0 1 0 0 0,0 0 1 0 0,0-1-1 0 0,0 1 0 0 0,0 0 0 0 0,0-1 0 0 0,0 1 0 0 0,0-1 0 0 0,0 1 0 0 0,0-2 0 0 0,0 0 1 0 0,0 1-1 0 0,0-1 1 0 0,0 1 0 0 0,0-1-1 0 0,0 1 1 0 0,0-1 0 0 0,0 1-1 0 0,-1-1 1 0 0,1 1 0 0 0,-1 0-1 0 0,1-1 1 0 0,-1 1-1 0 0,1 0 1 0 0,-2-2 0 0 0,1 0 0 0 0,1 1-1 0 0,0-1 1 0 0,-1 1 0 0 0,1-1 0 0 0,0 1 0 0 0,0-1-1 0 0,0 1 1 0 0,0-1 0 0 0,1 1 0 0 0,-1-1 0 0 0,1 1-1 0 0,-1 0 1 0 0,1-1 0 0 0,1-2 0 0 0,0-3 3 0 0,0-1 7 0 0,-1 0 0 0 0,0 0 0 0 0,0-12 0 0 0,7-7-51 0 0,-5 26 18 0 0,-2 2 22 0 0,-1-1 1 0 0,0 1-1 0 0,1 0 0 0 0,-1 0 1 0 0,0 0-1 0 0,0 0 1 0 0,1-1-1 0 0,-1 1 1 0 0,0 0-1 0 0,0 0 1 0 0,1-1-1 0 0,-1 1 0 0 0,0 0 1 0 0,0 0-1 0 0,0-1 1 0 0,1 1-1 0 0,-1 0 1 0 0,0-1-1 0 0,0 1 1 0 0,0 0-1 0 0,0-1 0 0 0,0 1 1 0 0,0 0-1 0 0,0-1 1 0 0,0 1-1 0 0,1 0 1 0 0,-1-1-1 0 0,0 1 0 0 0,-1 0 1 0 0,1-1-1 0 0,0 1 1 0 0,0 0-1 0 0,0-1 1 0 0,0 1-1 0 0,-2-9 0 0 0,2 9 0 0 0,0 0-1 0 0,0-1 1 0 0,0 1 0 0 0,-1-1 0 0 0,1 1-1 0 0,0-1 1 0 0,0 1 0 0 0,0-1 0 0 0,0 1-1 0 0,0 0 1 0 0,0-1 0 0 0,0 1 0 0 0,0-1-1 0 0,1 1 1 0 0,-1-1 0 0 0,0 1 0 0 0,0 0-1 0 0,0-1 1 0 0,0 1 0 0 0,1-1 0 0 0,-1 1-1 0 0,0 0 1 0 0,0-1 0 0 0,1 1 0 0 0,-1-1-1 0 0,0 1 1 0 0,0 0 0 0 0,1 0 0 0 0,-1-1-1 0 0,0 1 1 0 0,1 0 0 0 0,-1-1-1 0 0,1 1 1 0 0,-1 0 0 0 0,0 0 0 0 0,1 0-1 0 0,-1-1 1 0 0,1 1 0 0 0,-1 0 0 0 0,1 0-1 0 0,1 0-1 0 0,0 0-1 0 0,0-1 1 0 0,0 1-1 0 0,0 0 0 0 0,0 1 1 0 0,0-1-1 0 0,0 0 1 0 0,0 1-1 0 0,0-1 0 0 0,0 1 1 0 0,0-1-1 0 0,3 3 1 0 0,16 2-18 0 0,-11-4 24 0 0,0 0 0 0 0,-1 1 0 0 0,1 1 0 0 0,-1-1 1 0 0,0 1-1 0 0,10 5 0 0 0,24 6-17 0 0,33 0-13 0 0,1-4 0 0 0,105 0 0 0 0,-71-5 8 0 0,388 39 9 0 0,-145-18-3 0 0,12 1-4 0 0,175 4 45 0 0,-404-28-22 0 0,250 20 2 0 0,-231-18-6 0 0,116 8 31 0 0,-160 0-10 0 0,212 21-5 0 0,-115-21-29 0 0,145 16 5 0 0,166 7 49 0 0,-286-27-34 0 0,-55 6-8 0 0,65 2 28 0 0,-30-21-14 0 0,-33 0 1 0 0,-1 9-26 0 0,95-3-5 0 0,313-14 29 0 0,-283-2-6 0 0,-68-1 7 0 0,59 19-21 0 0,22 0 1 0 0,-304-5 4 0 0,357 1 27 0 0,-232 15-16 0 0,51 1-10 0 0,-7-17-11 0 0,199 2 37 0 0,-206 13-28 0 0,33 0 35 0 0,-73-20-58 0 0,-68 0 32 0 0,85-2 22 0 0,-60 6-29 0 0,114 5-1 0 0,-184 0 3 0 0,-10-1 2 0 0,0-1 1 0 0,1 0-1 0 0,-1-1 0 0 0,22-2 0 0 0,0-2-7 0 0,55 0-1 0 0,-85 3 6 0 0,-1 0-1 0 0,0 0 0 0 0,1 0 1 0 0,-1 0-1 0 0,0-1 1 0 0,0 0-1 0 0,0 0 0 0 0,0 0 1 0 0,0 0-1 0 0,-1 0 1 0 0,1-1-1 0 0,-1 0 0 0 0,1 1 1 0 0,2-5-1 0 0,27-16 9 0 0,-30 19-4 0 0,-1 0-1 0 0,1 0 1 0 0,-1 0 0 0 0,0 0 0 0 0,4-9-1 0 0,-5 10-6 0 0,0-1 0 0 0,0 1-1 0 0,1-1 1 0 0,-1 1 0 0 0,1 0-1 0 0,0 0 1 0 0,0 0 0 0 0,0 0-1 0 0,1 0 1 0 0,-1 0 0 0 0,1 1-1 0 0,5-5 1 0 0,-7 6 1 0 0,1 0 0 0 0,-1 1 1 0 0,0-1-1 0 0,0 0 0 0 0,1 0 0 0 0,-1 0 0 0 0,0 0 1 0 0,0 0-1 0 0,0 0 0 0 0,0 0 0 0 0,0 0 1 0 0,0-1-1 0 0,-1 1 0 0 0,1 0 0 0 0,0-1 1 0 0,-1 1-1 0 0,1 0 0 0 0,-1-1 0 0 0,1 1 1 0 0,-1-1-1 0 0,1 1 0 0 0,-1 0 0 0 0,0-1 0 0 0,0 1 1 0 0,0-1-1 0 0,0-2 0 0 0,0 3-2 0 0,0-1 0 0 0,-1 0 0 0 0,1 1 0 0 0,-1-1 0 0 0,0 1 0 0 0,1-1 0 0 0,-1 1 0 0 0,0-1 0 0 0,0 1 0 0 0,0 0 0 0 0,0-1 0 0 0,0 1 0 0 0,0 0 0 0 0,0 0 0 0 0,0 0 0 0 0,0 0 0 0 0,-1 0 0 0 0,1 0 0 0 0,0 0 0 0 0,-1 0 0 0 0,1 0 0 0 0,-3 0 0 0 0,-43-17-11 0 0,31 13 2 0 0,-1 0 9 0 0,1 2 0 0 0,-1 0 0 0 0,0 1 0 0 0,0 1-1 0 0,-32 1 1 0 0,29 0 1 0 0,-65 7 0 0 0,48-3-3 0 0,-153-2-13 0 0,145-5 10 0 0,-1 2-1 0 0,1 3 0 0 0,0 1 1 0 0,-54 11-1 0 0,-35 25 2 0 0,88-23 7 0 0,-1-3 0 0 0,0-2 0 0 0,-64 7 0 0 0,-82-13 5 0 0,-17 2-5 0 0,155 1-3 0 0,0 2-1 0 0,-100 34 1 0 0,94-25-1 0 0,-110 20 0 0 0,-83-13-2 0 0,22-3 0 0 0,134-7 7 0 0,-109 32 1 0 0,55-16 18 0 0,-38 3-40 0 0,14 1 21 0 0,-195 14 0 0 0,-93 27 4 0 0,212-42 0 0 0,-1-22 2 0 0,206-11-9 0 0,-50 6 7 0 0,-186 42 1 0 0,7 1 3 0 0,-89-28 14 0 0,108-10-12 0 0,-83-4-7 0 0,28-2 6 0 0,-337 14 52 0 0,380-6-67 0 0,1 0-4 0 0,43-31 32 0 0,-3 0-24 0 0,-102 32-4 0 0,284-13 6 0 0,-2 0-1 0 0,0-1 0 0 0,-79-10 0 0 0,58 2 20 0 0,-1 3-1 0 0,-92 7 0 0 0,128-3-17 0 0,-44-7 0 0 0,43 3 0 0 0,-37 1 0 0 0,11 4 7 0 0,-1-3 0 0 0,-113-18-1 0 0,168 18-7 0 0,0-2-1 0 0,-1 1 1 0 0,1-1-1 0 0,0 0 1 0 0,-9-6-1 0 0,-23-8 1 0 0,17 11-5 0 0,0 1 0 0 0,0 1 0 0 0,0 2 0 0 0,-37-1 0 0 0,-32-9 25 0 0,73 11-31 0 0,-31-6 0 0 0,32 5 5 0 0,-32-3-1 0 0,-32 8 10 0 0,44-1-4 0 0,1-2 1 0 0,-1-1 0 0 0,-53-8-1 0 0,-89-30 30 0 0,178 38-32 0 0,-1 0-1 0 0,1 0 1 0 0,0 0-1 0 0,0 0 1 0 0,0 0-1 0 0,0 0 0 0 0,0 0 1 0 0,0 0-1 0 0,0 0 1 0 0,0-1-1 0 0,0 1 1 0 0,0 0-1 0 0,1-1 1 0 0,-1 1-1 0 0,0 0 1 0 0,0-3-1 0 0,-9-13 25 0 0,-2 8-28 0 0,10 7 3 0 0,1 0 1 0 0,-1 1 0 0 0,0-1 0 0 0,0 1-1 0 0,0 0 1 0 0,-1-1 0 0 0,1 1 0 0 0,0 0-1 0 0,-4-1 1 0 0,-36 2 4 0 0,41 0-4 0 0,1 0 0 0 0,0 0 0 0 0,0 0 0 0 0,-1 0 0 0 0,1 0 0 0 0,0 0 0 0 0,0 0 0 0 0,-1 0 0 0 0,1-1 0 0 0,0 1 0 0 0,0 0-1 0 0,-1 0 1 0 0,1 0 0 0 0,0 0 0 0 0,0-1 0 0 0,0 1 0 0 0,0 0 0 0 0,-1 0 0 0 0,1 0 0 0 0,0-1 0 0 0,0 1 0 0 0,0 0 0 0 0,0 0 0 0 0,0-1 0 0 0,0 1 0 0 0,-1 0-1 0 0,1 0 1 0 0,0-1 0 0 0,0 1 0 0 0,0 0 0 0 0,0 0 0 0 0,0-1 0 0 0,0 1 0 0 0,0 0 0 0 0,0 0 0 0 0,0-1 0 0 0,0 1 0 0 0,0 0 0 0 0,0 0 0 0 0,0-1 0 0 0,1 1 0 0 0,-1 0-1 0 0,0 0 1 0 0,0-1 0 0 0,0 1 0 0 0,0 0 0 0 0,0 0 0 0 0,0 0 0 0 0,1-1 0 0 0,-1 1 0 0 0,0 0 0 0 0,0 0 0 0 0,0 0 0 0 0,1-1 0 0 0,-1 1 0 0 0,0 0 0 0 0,0 0-1 0 0,0 0 1 0 0,1 0 0 0 0,-1 0 0 0 0,1-1 0 0 0,9-1-3 0 0,1 0-1 0 0,0 1 1 0 0,0 0 0 0 0,0 1-1 0 0,0 0 1 0 0,20 3-1 0 0,18 0 14 0 0,215-20 10 0 0,-116-7-33 0 0,-73 10 5 0 0,117-5 1 0 0,126 8 23 0 0,-136 2-23 0 0,455-8 7 0 0,-470 22 11 0 0,380 24 39 0 0,-159-11-36 0 0,-206-14-6 0 0,59 9 4 0 0,143 3 1 0 0,472-1-12 0 0,-625-9 63 0 0,549 14 195 0 0,-253 17-211 0 0,-358-19-36 0 0,387 55 39 0 0,-349-29 10 0 0,-145-28-36 0 0,-61-16-26 0 0,0 0-1 0 0,1 1 1 0 0,-1-1-1 0 0,0 0 1 0 0,0 1-1 0 0,0 0 1 0 0,0-1-1 0 0,0 1 1 0 0,0 0-1 0 0,0-1 1 0 0,0 1-1 0 0,0 0 1 0 0,0 0-1 0 0,0 0 1 0 0,1 1-1 0 0,-4 0 4 0 0,0 0 0 0 0,0-1-1 0 0,-1 0 1 0 0,1 0-1 0 0,-1 0 1 0 0,1 0 0 0 0,-1 0-1 0 0,0 0 1 0 0,-4 0-1 0 0,-91 13-2 0 0,63-9-14 0 0,-53-2 1 0 0,12 0-9 0 0,-198 28 3 0 0,171-13 13 0 0,-274 38-21 0 0,-844 72 18 0 0,1128-118 9 0 0,-365 36-136 0 0,-869 39-177 0 0,609-60 318 0 0,122-11 77 0 0,549-19-73 0 0,28 2-1 0 0,16 3-4 0 0,8 0-1 0 0,397 8-113 0 0,-67-4 150 0 0,-52 8-6 0 0,165 9 1 0 0,352 37-14 0 0,0 21-2 0 0,287 27 77 0 0,-665-91 34 0 0,-353-20-70 0 0,0-3-1 0 0,105-27 0 0 0,-58 11 17 0 0,-73 18-57 0 0,-1 3 0 0 0,51 1 1 0 0,-91 2-20 0 0,120 8 4 0 0,18-13 53 0 0,-60 0-33 0 0,-64 5-27 0 0,1 0 0 0 0,-1 0 0 0 0,17 4 0 0 0,-28-3 3 0 0,1 0-1 0 0,0 0 1 0 0,-1 1 0 0 0,0 0-1 0 0,1 0 1 0 0,-1 1 0 0 0,0-1-1 0 0,0 1 1 0 0,0 0-1 0 0,0 0 1 0 0,-1 1 0 0 0,5 4-1 0 0,-7-6 4 0 0,0 0-1 0 0,-1 0 0 0 0,0 0 0 0 0,1 0 0 0 0,-1 1 0 0 0,0-1 1 0 0,0 0-1 0 0,0 1 0 0 0,0-1 0 0 0,-1 0 0 0 0,1 1 1 0 0,0 2-1 0 0,-1-4-1 0 0,0 0 1 0 0,0-1-1 0 0,0 1 1 0 0,0 0-1 0 0,0 0 0 0 0,0-1 1 0 0,0 1-1 0 0,0 0 1 0 0,0 0-1 0 0,0-1 1 0 0,0 1-1 0 0,0 0 1 0 0,-1-1-1 0 0,1 1 0 0 0,0 0 1 0 0,-1 0-1 0 0,1-1 1 0 0,0 1-1 0 0,-1-1 1 0 0,1 1-1 0 0,-1 0 1 0 0,1-1-1 0 0,-1 1 1 0 0,1-1-1 0 0,-1 1 0 0 0,1-1 1 0 0,-1 1-1 0 0,1-1 1 0 0,-1 1-1 0 0,0-1 1 0 0,1 0-1 0 0,-1 1 1 0 0,0-1-1 0 0,0 0 0 0 0,1 0 1 0 0,-1 1-1 0 0,0-1 1 0 0,1 0-1 0 0,-1 0 1 0 0,0 0-1 0 0,0 0 1 0 0,0 0-1 0 0,-185-14 21 0 0,-72-12-93 0 0,186 24 36 0 0,-115 10-1 0 0,-844 69-43 0 0,516-43 83 0 0,-93 46-6 0 0,-112 58-18 0 0,484-75 31 0 0,232-62-14 0 0,0 0-1 0 0,0 0 0 0 0,0 0 0 0 0,1 1 1 0 0,-1-1-1 0 0,0 1 0 0 0,1 0 0 0 0,-1 1 0 0 0,1-1 1 0 0,-1 0-1 0 0,1 1 0 0 0,0 0 0 0 0,0 0 1 0 0,1 0-1 0 0,-1 0 0 0 0,0 0 0 0 0,1 0 1 0 0,0 1-1 0 0,0-1 0 0 0,-3 6 0 0 0,5-8 5 0 0,0 0-1 0 0,0 0 0 0 0,0 0 0 0 0,0 0 0 0 0,0 0 1 0 0,0 0-1 0 0,1 1 0 0 0,-1-1 0 0 0,0 0 0 0 0,1 0 1 0 0,-1 0-1 0 0,0 0 0 0 0,1-1 0 0 0,-1 1 0 0 0,1 0 1 0 0,0 0-1 0 0,-1 0 0 0 0,1 0 0 0 0,0 0 0 0 0,-1-1 1 0 0,1 1-1 0 0,0 0 0 0 0,0 0 0 0 0,0-1 0 0 0,-1 1 1 0 0,1-1-1 0 0,0 1 0 0 0,0-1 0 0 0,0 1 0 0 0,1-1 1 0 0,4 3-5 0 0,0 0-1 0 0,-1-1 1 0 0,1 0 0 0 0,10 2 0 0 0,77 11-27 0 0,186 3 1 0 0,-106-11 31 0 0,198 15 4 0 0,829 76 48 0 0,-751-60-39 0 0,364 51-9 0 0,319 85 22 0 0,-1029-156-14 0 0,218 45 30 0 0,-313-61-42 0 0,29 9-2 0 0,-35-10 1 0 0,0 0-1 0 0,0-1 0 0 0,1 2 1 0 0,-1-1-1 0 0,0 0 0 0 0,0 0 1 0 0,0 0-1 0 0,-1 1 0 0 0,1-1 1 0 0,0 1-1 0 0,0 0 0 0 0,-1 0 1 0 0,3 3-1 0 0,-4-4 0 0 0,-1-1-1 0 0,0 1 1 0 0,1 0 0 0 0,-1 0-1 0 0,0-1 1 0 0,0 1 0 0 0,0 0-1 0 0,1-1 1 0 0,-1 1 0 0 0,0-1-1 0 0,0 1 1 0 0,0-1 0 0 0,0 0-1 0 0,0 1 1 0 0,0-1 0 0 0,0 0-1 0 0,0 1 1 0 0,0-1 0 0 0,0 0-1 0 0,0 0 1 0 0,-2 0 0 0 0,-30 5-11 0 0,-151 8-67 0 0,-274 15-12 0 0,-206-8 55 0 0,15 9 10 0 0,60-2 11 0 0,106-3-13 0 0,-410 11-166 0 0,201-6 35 0 0,17 8 109 0 0,464-23 50 0 0,-304 28-14 0 0,406-24-128 0 0,109-18 141 0 0,-1 0-1 0 0,1 0 0 0 0,-1 0 1 0 0,1 0-1 0 0,-1 0 0 0 0,1 0 1 0 0,0 0-1 0 0,-1 0 0 0 0,1 1 0 0 0,-1-1 1 0 0,1 0-1 0 0,-1 0 0 0 0,1 0 1 0 0,-1 0-1 0 0,1 1 0 0 0,0-1 0 0 0,-1 0 1 0 0,1 1-1 0 0,-1-1 0 0 0,1 0 1 0 0,0 1-1 0 0,-1-1 0 0 0,1 0 1 0 0,0 1-1 0 0,0-1 0 0 0,-1 0 0 0 0,1 1 1 0 0,0-1-1 0 0,0 1 0 0 0,0-1 1 0 0,-1 1-1 0 0,1-1 0 0 0,0 1 0 0 0,0-1 1 0 0,0 0-1 0 0,0 1 0 0 0,0-1 1 0 0,0 1-1 0 0,0-1 0 0 0,0 1 0 0 0,0-1 1 0 0,0 1-1 0 0,0-1 0 0 0,0 1 1 0 0,0-1-1 0 0,0 1 0 0 0,1-1 1 0 0,-1 1-1 0 0,0-1 0 0 0,0 0 0 0 0,1 1 1 0 0,-1-1-1 0 0,0 1 0 0 0,0-1 1 0 0,1 0-1 0 0,-1 1 0 0 0,0-1 0 0 0,1 0 1 0 0,0 1-1 0 0,20 16-112 0 0,10-2 40 0 0,1-2-1 0 0,59 16 1 0 0,67 6-14 0 0,424 30 8 0 0,-485-58 74 0 0,56 5 6 0 0,673 55 3 0 0,1 25 4 0 0,239 79 18 0 0,-673-94-3 0 0,-288-51 0 0 0,171 66 1 0 0,-261-86-20 0 0,33 16 8 0 0,-45-21-9 0 0,0 1-1 0 0,0 0 0 0 0,0-1 0 0 0,-1 1 1 0 0,1 1-1 0 0,-1-1 0 0 0,0 0 1 0 0,0 1-1 0 0,0-1 0 0 0,0 1 0 0 0,0-1 1 0 0,3 6-1 0 0,-5-7 0 0 0,0 0 0 0 0,0 0 0 0 0,0 0 0 0 0,0 0 0 0 0,0 0 0 0 0,0 0 0 0 0,0 0 0 0 0,0-1 0 0 0,-1 1 0 0 0,1 0 0 0 0,0 0 0 0 0,-1 0 0 0 0,1 0 0 0 0,0 0 0 0 0,-1 0 0 0 0,1 0 0 0 0,-1-1 0 0 0,1 1 0 0 0,-1 0 0 0 0,0 0 0 0 0,1-1 0 0 0,-1 1 0 0 0,0 0 0 0 0,1-1 0 0 0,-1 1 0 0 0,0-1 0 0 0,0 1 0 0 0,-1 0 0 0 0,-2 2 0 0 0,0-1 0 0 0,-1 0-1 0 0,1 1 1 0 0,0-2 0 0 0,-7 3 0 0 0,-47 9-8 0 0,-97 8 1 0 0,114-16 6 0 0,-470 16-20 0 0,397-21 26 0 0,-132 2-22 0 0,-624 9 15 0 0,183-12 37 0 0,-91 4 14 0 0,701-2-44 0 0,-272 17 5 0 0,328-16-17 0 0,1 2 1 0 0,1 0-1 0 0,-1 1 1 0 0,-27 10 0 0 0,42-13 1 0 0,0 1 0 0 0,0-1 1 0 0,0 1-1 0 0,0 0 1 0 0,1 0-1 0 0,-6 5 0 0 0,10-8 4 0 0,-1 0 0 0 0,0 1 0 0 0,1-1-1 0 0,-1 1 1 0 0,0-1 0 0 0,1 1 0 0 0,-1 0 0 0 0,1-1-1 0 0,-1 1 1 0 0,1 0 0 0 0,-1-1 0 0 0,1 1-1 0 0,0 0 1 0 0,-1-1 0 0 0,1 1 0 0 0,0 0 0 0 0,-1 0-1 0 0,1 0 1 0 0,0-1 0 0 0,0 1 0 0 0,0 0-1 0 0,0 0 1 0 0,0 0 0 0 0,0-1 0 0 0,0 1 0 0 0,0 0-1 0 0,0 0 1 0 0,0 0 0 0 0,0-1 0 0 0,1 1-1 0 0,-1 0 1 0 0,0 0 0 0 0,0 0 0 0 0,1-1 0 0 0,-1 1-1 0 0,1 0 1 0 0,-1-1 0 0 0,0 1 0 0 0,1 0-1 0 0,-1-1 1 0 0,1 1 0 0 0,0 0 0 0 0,-1-1 0 0 0,1 1-1 0 0,0-1 1 0 0,-1 1 0 0 0,1-1 0 0 0,0 0-1 0 0,-1 1 1 0 0,1-1 0 0 0,1 1 0 0 0,11 6-12 0 0,1-1 1 0 0,0-1 0 0 0,0 0-1 0 0,23 5 1 0 0,62 7-17 0 0,-61-12 30 0 0,78 13-20 0 0,284 40-8 0 0,-331-49 25 0 0,886 131 22 0 0,-527-62-10 0 0,286 54 14 0 0,-7 23-11 0 0,-669-145-12 0 0,211 56 45 0 0,-178-44-26 0 0,97 45 0 0 0,-140-49-15 0 0,-28-18-5 0 0,1 0-1 0 0,-1 1 1 0 0,0-1 0 0 0,1 0 0 0 0,-1 1-1 0 0,1-1 1 0 0,-1 0 0 0 0,0 1-1 0 0,0-1 1 0 0,1 1 0 0 0,-1-1 0 0 0,0 1-1 0 0,1-1 1 0 0,-1 0 0 0 0,0 1-1 0 0,0-1 1 0 0,0 1 0 0 0,0-1 0 0 0,0 1-1 0 0,0-1 1 0 0,1 1 0 0 0,-1-1-1 0 0,0 1 1 0 0,0-1 0 0 0,0 1 0 0 0,-1-1-1 0 0,1 1 1 0 0,0-1 0 0 0,0 1-1 0 0,0-1 1 0 0,0 1 0 0 0,0-1-1 0 0,0 1 1 0 0,-1-1 0 0 0,1 1 0 0 0,0-1-1 0 0,0 0 1 0 0,-1 1 0 0 0,1-1-1 0 0,0 1 1 0 0,-1-1 0 0 0,1 0 0 0 0,-1 1-1 0 0,1-1 1 0 0,0 0 0 0 0,-1 1-1 0 0,1-1 1 0 0,-1 0 0 0 0,1 0 0 0 0,-1 1-1 0 0,1-1 1 0 0,0 0 0 0 0,-1 0-1 0 0,1 0 1 0 0,-1 0 0 0 0,1 0-1 0 0,-1 0 1 0 0,1 0 0 0 0,-2 0 0 0 0,-14 4-8 0 0,0-1 0 0 0,-1 0 0 0 0,1-1 0 0 0,0-1 0 0 0,-32-3 0 0 0,15 2-2 0 0,-216-10-7 0 0,86 1 2 0 0,-145-8-7 0 0,72 2-9 0 0,-642-37 20 0 0,661 42 21 0 0,-226-13 8 0 0,307 12-11 0 0,-116-4 46 0 0,229 19-41 0 0,19 2-15 0 0,14 1-22 0 0,61 15-40 0 0,143 28-1 0 0,-149-37 60 0 0,45 9 2 0 0,580 127-69 0 0,-540-111 67 0 0,678 158 42 0 0,-815-193-35 0 0,740 174 53 0 0,-642-148-29 0 0,101 30 33 0 0,-151-40-40 0 0,83 41 0 0 0,-87-30-12 0 0,-52-26-5 0 0,1 0 1 0 0,0 0-1 0 0,-1 0 0 0 0,0 1 1 0 0,0-1-1 0 0,0 1 1 0 0,4 7-1 0 0,-8-11 2 0 0,0 0-1 0 0,0 0 1 0 0,0 0 0 0 0,-1 0 0 0 0,1 0-1 0 0,0 1 1 0 0,-1-1 0 0 0,1 0-1 0 0,-1 0 1 0 0,1 1 0 0 0,-1-1 0 0 0,0 0-1 0 0,0 1 1 0 0,1-1 0 0 0,-1 0 0 0 0,0 1-1 0 0,0-1 1 0 0,0 1 0 0 0,0-1-1 0 0,-1 0 1 0 0,1 1 0 0 0,0-1 0 0 0,0 0-1 0 0,-1 1 1 0 0,1-1 0 0 0,-1 0-1 0 0,1 0 1 0 0,-1 1 0 0 0,0-1 0 0 0,1 0-1 0 0,-1 0 1 0 0,0 0 0 0 0,0 0-1 0 0,0 0 1 0 0,0 0 0 0 0,0 0 0 0 0,0 0-1 0 0,0 0 1 0 0,0 0 0 0 0,0-1 0 0 0,0 1-1 0 0,-1 0 1 0 0,1-1 0 0 0,0 1-1 0 0,0-1 1 0 0,-1 1 0 0 0,1-1 0 0 0,0 0-1 0 0,-3 1 1 0 0,-26 3 21 0 0,0-1-1 0 0,-1-1 1 0 0,-51-4 0 0 0,-93-19 6 0 0,170 20-28 0 0,-413-79-3 0 0,165 27 11 0 0,-430-108 59 0 0,579 134-75 0 0,-1 4-1 0 0,-113-10 0 0 0,143 23 5 0 0,45 6 1 0 0,1 1 0 0 0,-1 2 0 0 0,-42 3 0 0 0,72-2-1 0 0,-1 0 1 0 0,0 0 0 0 0,1 0 0 0 0,-1 0-1 0 0,0 0 1 0 0,0 0 0 0 0,1 0 0 0 0,-1 0-1 0 0,0 0 1 0 0,1 1 0 0 0,-1-1 0 0 0,1 0-1 0 0,-1 0 1 0 0,0 1 0 0 0,1-1 0 0 0,-1 1-1 0 0,1-1 1 0 0,-1 0 0 0 0,1 1 0 0 0,-1-1-1 0 0,1 1 1 0 0,-1-1 0 0 0,1 1 0 0 0,-1-1-1 0 0,1 1 1 0 0,0-1 0 0 0,-1 1 0 0 0,1 0-1 0 0,0-1 1 0 0,0 1 0 0 0,-1 0 0 0 0,1-1-1 0 0,0 1 1 0 0,0 0 0 0 0,0 0 0 0 0,7 26-69 0 0,-3-16 78 0 0,-3-9-8 0 0,1 1 0 0 0,-1-1-1 0 0,1 0 1 0 0,0 0 0 0 0,0 0 0 0 0,-1 0 0 0 0,1 0 0 0 0,0 0-1 0 0,1-1 1 0 0,-1 1 0 0 0,0-1 0 0 0,0 1 0 0 0,4 1-1 0 0,34 13 3 0 0,185 40-14 0 0,-147-39 2 0 0,142 48 0 0 0,-145-34 8 0 0,-21-7 1 0 0,0-3 1 0 0,1-2-1 0 0,90 17 1 0 0,90-7 33 0 0,-114-17 13 0 0,161 38 0 0 0,-192-29-18 0 0,185 16 0 0 0,-67-23 4 0 0,-43 2 9 0 0,30 0-70 0 0,-169-17 27 0 0,-1 2 1 0 0,1 1-1 0 0,-1 1 0 0 0,1 1 0 0 0,30 9 0 0 0,33 15 0 0 0,8 5-1 0 0,-85-29 7 0 0,67 18 15 0 0,-12-11-14 0 0,-64-10 5 0 0,-1 1 1 0 0,0 0-1 0 0,0 1 0 0 0,0-1 1 0 0,0 0-1 0 0,0 1 0 0 0,2 3 1 0 0,1 4 48 0 0,-6-10-58 0 0,1 0 0 0 0,0 0 0 0 0,-1 0 0 0 0,1 0 0 0 0,0 0 0 0 0,-1 0 0 0 0,1 0 0 0 0,0 0 0 0 0,-1 0 0 0 0,1 0 0 0 0,0 0 0 0 0,-1 0 0 0 0,1 0 0 0 0,0 0 0 0 0,-1 0 0 0 0,1 0 0 0 0,0 0 0 0 0,-1 0 0 0 0,1 0 0 0 0,0 0 0 0 0,-1-1 0 0 0,1 1 0 0 0,0 0 0 0 0,0 0 0 0 0,-1 0-1 0 0,1-1 1 0 0,0 1 0 0 0,0 0 0 0 0,-1 0 0 0 0,1-1 0 0 0,0 1 0 0 0,-10-6 11 0 0,1 2-1 0 0,-1-1 0 0 0,0 1 0 0 0,-12-3 0 0 0,-22-9 5 0 0,-55-29 15 0 0,-36-19-18 0 0,29 3 2 0 0,-145-75 25 0 0,-661-263-9 0 0,499 211-23 0 0,354 155 6 0 0,0-2 0 0 0,3-3-1 0 0,1-3 1 0 0,-80-75 0 0 0,66 50 14 0 0,-59-64 55 0 0,116 115-65 0 0,0 0 0 0 0,1-1 0 0 0,1 0 0 0 0,0-1 0 0 0,1 0 0 0 0,1 0 0 0 0,-7-24 0 0 0,12 33-8 0 0,1 0 0 0 0,1 0 0 0 0,0 0-1 0 0,0-1 1 0 0,0 1 0 0 0,1 0 0 0 0,0 0 0 0 0,1-1 0 0 0,0 1 0 0 0,0 0 0 0 0,4-11 0 0 0,-2 7-6 0 0,2 0 0 0 0,0 1 1 0 0,0 0-1 0 0,1 0 0 0 0,0 1 0 0 0,15-19 1 0 0,4 1-21 0 0,2 1 0 0 0,0 1 0 0 0,61-42 0 0 0,-49 41 2 0 0,2 2-1 0 0,0 2 1 0 0,68-28-1 0 0,139-35-16 0 0,359-73 10 0 0,6 34 56 0 0,-296 63-1 0 0,-267 51-10 0 0,-1-2 0 0 0,73-28 0 0 0,-99 31-6 0 0,0-1 0 0 0,-1-1 0 0 0,-1-1 0 0 0,1 0 0 0 0,-2-2 1 0 0,35-32-1 0 0,-50 42-13 0 0,0-1 0 0 0,0 1 0 0 0,0-1 0 0 0,-1 0 0 0 0,0 0 0 0 0,-1 0 0 0 0,1-1 0 0 0,-1 1 0 0 0,0-1 1 0 0,2-8-1 0 0,-4 12-7 0 0,-1-1 0 0 0,1 1 1 0 0,-1 0-1 0 0,1-1 1 0 0,-1 1-1 0 0,0-1 0 0 0,-1 1 1 0 0,1 0-1 0 0,-1-1 1 0 0,1 1-1 0 0,-1 0 0 0 0,0-1 1 0 0,0 1-1 0 0,0 0 0 0 0,-1 0 1 0 0,1 0-1 0 0,-1 0 1 0 0,0 0-1 0 0,0 0 0 0 0,0 0 1 0 0,0 0-1 0 0,0 1 1 0 0,-4-4-1 0 0,-4-2-14 0 0,1 0 1 0 0,-2 1-1 0 0,1 0 1 0 0,-1 0-1 0 0,0 2 1 0 0,0-1-1 0 0,-14-4 0 0 0,-86-22-66 0 0,66 21 60 0 0,-30-6-19 0 0,-111-9 1 0 0,142 21 33 0 0,-569-15-63 0 0,527 21 61 0 0,-452 12 13 0 0,-116 0 16 0 0,633-13-26 0 0,0 0 0 0 0,0 2 1 0 0,0 0-1 0 0,1 2 0 0 0,-26 6 0 0 0,45-10 5 0 0,1 0 0 0 0,-1 0-1 0 0,1 1 1 0 0,-1-1 0 0 0,1 0 0 0 0,-1 0-1 0 0,1 0 1 0 0,-1 0 0 0 0,1 1 0 0 0,0-1-1 0 0,-1 0 1 0 0,1 0 0 0 0,-1 1 0 0 0,1-1-1 0 0,0 0 1 0 0,-1 0 0 0 0,1 1 0 0 0,-1-1-1 0 0,1 1 1 0 0,0-1 0 0 0,0 0 0 0 0,-1 1-1 0 0,1-1 1 0 0,0 1 0 0 0,9 4-29 0 0,17-2 2 0 0,346-22-79 0 0,0-23 104 0 0,-326 36 3 0 0,686-102-6 0 0,-719 106 4 0 0,841-156 48 0 0,-785 142 25 0 0,-1-3 1 0 0,113-46 0 0 0,-176 62-65 0 0,1 0 0 0 0,-1 0 0 0 0,0 0 0 0 0,0-1 0 0 0,0 1 0 0 0,-1-1 0 0 0,1 0 0 0 0,-1-1 1 0 0,0 1-1 0 0,0-1 0 0 0,0 0 0 0 0,-1 0 0 0 0,0 0 0 0 0,0 0 0 0 0,0 0 0 0 0,0-1 0 0 0,1-6 1 0 0,-3 9-12 0 0,-1 0 1 0 0,0-1 0 0 0,0 1 0 0 0,-1 0-1 0 0,1 0 1 0 0,-1-1 0 0 0,1 1 0 0 0,-1 0-1 0 0,0 0 1 0 0,0 0 0 0 0,-1 0 0 0 0,1 0-1 0 0,0 0 1 0 0,-1 0 0 0 0,-2-3 0 0 0,-2-3-23 0 0,0 1 0 0 0,0 0 1 0 0,-12-12-1 0 0,4 9 3 0 0,0 1 1 0 0,-1 0 0 0 0,0 2-1 0 0,0-1 1 0 0,-1 2-1 0 0,0 0 1 0 0,-20-5-1 0 0,14 4 0 0 0,-52-16-56 0 0,-149-25-1 0 0,143 33 70 0 0,-974-162-52 0 0,666 118 185 0 0,386 60-117 0 0,-1-1-1 0 0,1 1 0 0 0,-1-1 1 0 0,1 1-1 0 0,-1-1 0 0 0,1 0 1 0 0,0 0-1 0 0,-1 0 1 0 0,1 0-1 0 0,0 0 0 0 0,0-1 1 0 0,0 1-1 0 0,0-1 1 0 0,0 1-1 0 0,0-1 0 0 0,-2-2 1 0 0,3 3-5 0 0,1 1 1 0 0,0-1 0 0 0,0 1 0 0 0,-1-1 0 0 0,1 0 0 0 0,0 1-1 0 0,0-1 1 0 0,0 1 0 0 0,0-1 0 0 0,0 0 0 0 0,0 1-1 0 0,0-1 1 0 0,0 1 0 0 0,0-1 0 0 0,0 0 0 0 0,0 1-1 0 0,0-1 1 0 0,0 1 0 0 0,0-1 0 0 0,1 0 0 0 0,-1 1 0 0 0,0-1-1 0 0,0 1 1 0 0,1-1 0 0 0,0-1-1 0 0,1 0 0 0 0,-1 1 0 0 0,1-1 0 0 0,-1 1-1 0 0,1 0 1 0 0,-1 0 0 0 0,1-1 0 0 0,0 1 0 0 0,0 0 0 0 0,3-1 0 0 0,18-8-15 0 0,0 1 1 0 0,1 2-1 0 0,27-6 1 0 0,80-10-52 0 0,-103 19 49 0 0,1606-240 335 0 0,-947 119-180 0 0,-358 30 26 0 0,-324 93-162 0 0,1 0 1 0 0,0 0-1 0 0,0 0 1 0 0,0-1 0 0 0,10-6 0 0 0,-16 8-5 0 0,1 1 1 0 0,-1 0 0 0 0,1-1 0 0 0,-1 1 0 0 0,1-1-1 0 0,-1 1 1 0 0,1-1 0 0 0,-1 0 0 0 0,1 1-1 0 0,-1-1 1 0 0,0 1 0 0 0,1-1 0 0 0,-1 0-1 0 0,0 1 1 0 0,0-1 0 0 0,1 0 0 0 0,-1 0-1 0 0,0 1 1 0 0,0-1 0 0 0,0-1 0 0 0,0 1-2 0 0,0 0 1 0 0,-1 0-1 0 0,1 0 1 0 0,-1 0-1 0 0,1 0 1 0 0,-1 0 0 0 0,1 1-1 0 0,-1-1 1 0 0,1 0-1 0 0,-1 0 1 0 0,0 0-1 0 0,0 1 1 0 0,1-1-1 0 0,-1 0 1 0 0,0 1 0 0 0,0-1-1 0 0,0 0 1 0 0,-1 0-1 0 0,-5-3-13 0 0,0 1-1 0 0,0 0 0 0 0,0 0 1 0 0,-1 1-1 0 0,1-1 0 0 0,-13-1 1 0 0,-51-4-44 0 0,43 6 39 0 0,-291-14-78 0 0,139 11 84 0 0,-463-9-16 0 0,432 6 65 0 0,-258-44 0 0 0,437 46 1 0 0,32 6-36 0 0,0 0 0 0 0,1 0 0 0 0,-1 0 0 0 0,0 0 1 0 0,0-1-1 0 0,0 1 0 0 0,0 0 0 0 0,0 0 0 0 0,0 0 0 0 0,1 0 0 0 0,-1 0 0 0 0,0 0 0 0 0,0 0 0 0 0,0-1 0 0 0,0 1 0 0 0,0 0 0 0 0,0 0 0 0 0,0 0 0 0 0,0 0 0 0 0,0 0 0 0 0,0-1 1 0 0,0 1-1 0 0,0 0 0 0 0,1 0 0 0 0,-1 0 0 0 0,0 0 0 0 0,0-1 0 0 0,0 1 0 0 0,0 0 0 0 0,0 0 0 0 0,0 0 0 0 0,-1 0 0 0 0,1 0 0 0 0,0-1 0 0 0,0 1 0 0 0,0 0 0 0 0,0 0 0 0 0,0 0 1 0 0,0 0-1 0 0,0 0 0 0 0,0-1 0 0 0,0 1 0 0 0,0 0 0 0 0,0 0 0 0 0,0 0 0 0 0,-1 0 0 0 0,1 0 0 0 0,0 0 0 0 0,0-1 0 0 0,0 1 0 0 0,0 0 0 0 0,0 0 0 0 0,0 0 0 0 0,-1 0 0 0 0,1 0 1 0 0,0 0-1 0 0,0 0 0 0 0,0 0 0 0 0,0 0 0 0 0,-1 0 0 0 0,1 0 0 0 0,0 0 0 0 0,0 0 0 0 0,12-6-6 0 0,27-6-17 0 0,0 3 0 0 0,1 1 0 0 0,63-3 1 0 0,-34 3 2 0 0,430-59-21 0 0,2-2 37 0 0,17-4-8 0 0,-451 64 22 0 0,-24 3 29 0 0,69-17 1 0 0,-111 23-40 0 0,1-1 0 0 0,-1 1 0 0 0,1 0 0 0 0,-1-1 0 0 0,0 1 0 0 0,1-1 0 0 0,-1 1 0 0 0,0-1 0 0 0,0 1 0 0 0,1-1 0 0 0,-1 0 0 0 0,0 0 0 0 0,0 0 0 0 0,0 0 1 0 0,0 0-1 0 0,0 0 0 0 0,0 0 0 0 0,0 0 0 0 0,0 0 0 0 0,0 0 0 0 0,-1 0 0 0 0,1 0 0 0 0,0-1 0 0 0,-1 1 0 0 0,1 0 0 0 0,0-2 0 0 0,-2 2-4 0 0,1-1 0 0 0,-1 1 0 0 0,1 0 0 0 0,-1 0 1 0 0,0 0-1 0 0,1 0 0 0 0,-1 0 0 0 0,0 0 0 0 0,0 0 0 0 0,0 0 0 0 0,0 0 0 0 0,0 0 0 0 0,0 0 0 0 0,0 1 0 0 0,0-1 1 0 0,0 0-1 0 0,0 1 0 0 0,0-1 0 0 0,0 1 0 0 0,-1-1 0 0 0,1 1 0 0 0,0-1 0 0 0,0 1 0 0 0,-1 0 0 0 0,1 0 1 0 0,0 0-1 0 0,0-1 0 0 0,-2 2 0 0 0,-45-8-76 0 0,-1 2 0 0 0,-80 3 0 0 0,-101 19-22 0 0,110-7 82 0 0,-838 45 24 0 0,544-47 78 0 0,435 0-58 0 0,12-2-27 0 0,1-3 0 0 0,-1-1 1 0 0,54-3-1 0 0,99-20-16 0 0,-100 10 15 0 0,99-20 3 0 0,28-3 0 0 0,395-43 34 0 0,-434 53-14 0 0,-39 9 4 0 0,53-8 59 0 0,-184 22-76 0 0,-3 1-7 0 0,0 0 1 0 0,0 0-1 0 0,0-1 1 0 0,0 1-1 0 0,0 0 1 0 0,1-1-1 0 0,-1 1 1 0 0,0 0-1 0 0,0-1 1 0 0,0 1-1 0 0,-1-1 0 0 0,1 0 1 0 0,0 1-1 0 0,0-1 1 0 0,0 0-1 0 0,0 0 1 0 0,0 0-1 0 0,0 0 5 0 0,-2 1-5 0 0,0 0 1 0 0,1 0-1 0 0,-1 0 0 0 0,0 0 1 0 0,0 0-1 0 0,0 0 0 0 0,0 0 1 0 0,1 0-1 0 0,-1 0 0 0 0,0 0 0 0 0,0 1 1 0 0,0-1-1 0 0,1 0 0 0 0,-1 1 1 0 0,0-1-1 0 0,0 0 0 0 0,1 1 0 0 0,-1-1 1 0 0,0 1-1 0 0,1-1 0 0 0,-1 1 1 0 0,1-1-1 0 0,-1 1 0 0 0,0-1 1 0 0,1 1-1 0 0,-1 0 0 0 0,1-1 0 0 0,-1 1 1 0 0,1 0-1 0 0,0-1 0 0 0,-1 1 1 0 0,1 1-1 0 0,-1 1-2 0 0,1-1 1 0 0,0 0-1 0 0,1 1 1 0 0,-1-1-1 0 0,0 1 1 0 0,1-1-1 0 0,-1 0 1 0 0,2 4-1 0 0,0 2 8 0 0,-1-7-4 0 0,0 0 1 0 0,-1 0-1 0 0,1 0 1 0 0,0 0-1 0 0,0 0 1 0 0,0 0-1 0 0,0-1 1 0 0,0 1-1 0 0,0 0 1 0 0,0 0-1 0 0,0-1 1 0 0,0 1-1 0 0,1-1 1 0 0,-1 1-1 0 0,0-1 1 0 0,0 0-1 0 0,0 1 1 0 0,1-1-1 0 0,-1 0 1 0 0,2 0-1 0 0,3 2 2 0 0,1-1-3 0 0,1 1 0 0 0,0-1 0 0 0,-1 0 0 0 0,16-1 0 0 0,6 1 6 0 0,18 2 7 0 0,56-1 1 0 0,-60-3-23 0 0,40-9 32 0 0,-78 9-24 0 0,1 0 1 0 0,0 0-1 0 0,-1-1 0 0 0,1 1 0 0 0,-1-1 1 0 0,0 0-1 0 0,0-1 0 0 0,0 1 0 0 0,0-1 1 0 0,6-4-1 0 0,14-8-2 0 0,3 4 16 0 0,-22 10-9 0 0,-1-1-1 0 0,0 0 1 0 0,0 0 0 0 0,0 0 0 0 0,0-1 0 0 0,0 0-1 0 0,8-6 1 0 0,30-15-4 0 0,3 6-8 0 0,-42 15 8 0 0,-1 1-1 0 0,1 0 0 0 0,0 1 1 0 0,0-1-1 0 0,0 0 1 0 0,0 1-1 0 0,0 0 1 0 0,0 0-1 0 0,1 0 0 0 0,-1 1 1 0 0,8-1-1 0 0,0 2-3 0 0,0 0 0 0 0,21 5 0 0 0,-21-3 1 0 0,0-1 1 0 0,23 2-1 0 0,-1-1-7 0 0,-28-2 7 0 0,1 0 0 0 0,0-1 0 0 0,-1 0 0 0 0,1 0 0 0 0,11-1 0 0 0,-8-1 13 0 0,1 0-1 0 0,-1-1 0 0 0,0-1 0 0 0,14-5 0 0 0,-6 8-29 0 0,-9 3 18 0 0,-9-2 2 0 0,0 0 0 0 0,0 0 1 0 0,0 0-1 0 0,0 1 0 0 0,0-1 1 0 0,0 0-1 0 0,1 0 0 0 0,-1 0 0 0 0,0 0 1 0 0,0 0-1 0 0,0 0 0 0 0,0 0 1 0 0,0 0-1 0 0,0 0 0 0 0,0 0 0 0 0,0 0 1 0 0,0 0-1 0 0,0 0 0 0 0,0 0 1 0 0,0 0-1 0 0,0 1 0 0 0,0-1 0 0 0,0 0 1 0 0,1 0-1 0 0,-1 0 0 0 0,0 0 1 0 0,0 0-1 0 0,0 0 0 0 0,0 0 1 0 0,0 0-1 0 0,0 1 0 0 0,0-1 0 0 0,0 0 1 0 0,0 0-1 0 0,0 0 0 0 0,0 0 1 0 0,0 0-1 0 0,0 0 0 0 0,0 0 0 0 0,-1 0 1 0 0,1 0-1 0 0,0 1 0 0 0,0-1 1 0 0,0 0-1 0 0,0 0 0 0 0,0 0 0 0 0,0 0 1 0 0,0 0-1 0 0,0 0 0 0 0,0 0 1 0 0,0 0-1 0 0,0 0 0 0 0,1 0 1 0 0,0 0-1 0 0,0 0 1 0 0,0 0 0 0 0,0 0-1 0 0,0 1 1 0 0,0-1 0 0 0,0 0-1 0 0,0 0 1 0 0,0 1 0 0 0,-1-1-1 0 0,1 0 1 0 0,0 1 0 0 0,0-1-1 0 0,0 1 1 0 0,0-1 0 0 0,0 1-1 0 0,-1 0 1 0 0,2 0 0 0 0,16 13 4 0 0,-16-12-6 0 0,-1 0 0 0 0,1 0 0 0 0,-1 1 0 0 0,0-1 0 0 0,0 0 0 0 0,0 0 0 0 0,0 1 0 0 0,0-1 0 0 0,1 6 0 0 0,-2-6 0 0 0,1 1 1 0 0,0-1-1 0 0,0 1 0 0 0,0-1 0 0 0,0 1 1 0 0,0-1-1 0 0,0 1 0 0 0,1-1 1 0 0,-1 0-1 0 0,3 3 0 0 0,4 7-5 0 0,-8-11 6 0 0,1 0-1 0 0,-1 0 1 0 0,1 0-1 0 0,-1 0 0 0 0,1 0 1 0 0,0 0-1 0 0,0 0 1 0 0,-1 0-1 0 0,1 0 0 0 0,0 0 1 0 0,0 0-1 0 0,0-1 1 0 0,0 1-1 0 0,0 0 0 0 0,0-1 1 0 0,1 2-1 0 0,0-2 2 0 0,-1 1 1 0 0,0 0-1 0 0,1 0 0 0 0,-1 0 0 0 0,1 0 0 0 0,-1 0 1 0 0,0 0-1 0 0,0 0 0 0 0,1 0 0 0 0,-1 0 0 0 0,0 1 1 0 0,0-1-1 0 0,0 0 0 0 0,-1 1 0 0 0,1-1 0 0 0,0 1 1 0 0,0-1-1 0 0,-1 1 0 0 0,1 2 0 0 0,10 35-10 0 0,-10-36 7 0 0,0-1 1 0 0,-1 1-1 0 0,1 0 1 0 0,-1 0-1 0 0,0 0 0 0 0,0 0 1 0 0,0 0-1 0 0,0-1 1 0 0,-1 6-1 0 0,0-6 1 0 0,1 0 0 0 0,0 0 0 0 0,0 0 0 0 0,-1 0 0 0 0,1 0 0 0 0,0 0 0 0 0,0 0 0 0 0,1 1 0 0 0,-1-1 0 0 0,0 0 0 0 0,1 0 0 0 0,-1 0 0 0 0,1 0 0 0 0,0-1-1 0 0,0 1 1 0 0,-1 0 0 0 0,1 0 0 0 0,1 0 0 0 0,-1 0 0 0 0,0-1 0 0 0,2 3 0 0 0,-1-2 3 0 0,0 1-1 0 0,0 0 0 0 0,0 0 1 0 0,-1 0-1 0 0,1 0 1 0 0,-1 0-1 0 0,2 7 0 0 0,5 10 4 0 0,-2-1 3 0 0,-6-17-5 0 0,0 1 0 0 0,1-1 0 0 0,-1 0 0 0 0,1 0 0 0 0,0 1 0 0 0,0-1 0 0 0,0 0 0 0 0,0 0 0 0 0,2 4 0 0 0,-2-6 1 0 0,-1 1 1 0 0,0-1-1 0 0,0 0 1 0 0,1 1 0 0 0,-1-1-1 0 0,0 0 1 0 0,1 1-1 0 0,-1-1 1 0 0,0 0 0 0 0,1 1-1 0 0,-1-1 1 0 0,0 0-1 0 0,1 0 1 0 0,-1 0 0 0 0,1 1-1 0 0,-1-1 1 0 0,1 0-1 0 0,-1 0 1 0 0,0 0 0 0 0,1 0-1 0 0,-1 0 1 0 0,1 0-1 0 0,-1 0 1 0 0,1 0 0 0 0,-1 0-1 0 0,1 0 1 0 0,-1 0 0 0 0,0 0-1 0 0,1 0 1 0 0,-1 0-1 0 0,1 0 1 0 0,-1 0 0 0 0,1-1-1 0 0,-1 1 1 0 0,0 0-1 0 0,1 0 1 0 0,0-1 0 0 0,0 0 5 0 0,0-1 0 0 0,0 1 1 0 0,0-1-1 0 0,-1 1 0 0 0,1-1 1 0 0,0 1-1 0 0,-1-1 0 0 0,1 1 1 0 0,-1-1-1 0 0,1-3 0 0 0,1-2 4 0 0,-1 0 0 0 0,-1 0 0 0 0,1 0 0 0 0,-2-12 0 0 0,1 16-13 0 0,-1 1 1 0 0,1-1-1 0 0,-1 1 0 0 0,1 0 0 0 0,-1-1 0 0 0,0 1 0 0 0,0 0 0 0 0,0-1 1 0 0,0 1-1 0 0,-1 0 0 0 0,1 0 0 0 0,-1 0 0 0 0,-2-3 0 0 0,4 4 3 0 0,0-1-1 0 0,0 0 0 0 0,0 1 1 0 0,0-1-1 0 0,0 1 0 0 0,1-1 1 0 0,-1 0-1 0 0,0 1 0 0 0,1-1 1 0 0,-1 1-1 0 0,1-1 0 0 0,-1 1 1 0 0,3-3-1 0 0,1-8 9 0 0,0-19-9 0 0,0-39 1 0 0,-4 67-14 0 0,-1 2 13 0 0,0 0-3 0 0,0 0-1 0 0,1 0 1 0 0,-1 0 0 0 0,1 0 0 0 0,0 0-1 0 0,-1 0 1 0 0,1 0 0 0 0,0 0-1 0 0,0 0 1 0 0,-1-1 0 0 0,1 1 0 0 0,0 0-1 0 0,0 0 1 0 0,0 0 0 0 0,0 0-1 0 0,0 0 1 0 0,1 0 0 0 0,-1 0 0 0 0,0 0-1 0 0,0 0 1 0 0,1 0 0 0 0,-1 0 0 0 0,1 0-1 0 0,-1 0 1 0 0,1 0 0 0 0,-1 0-1 0 0,1 0 1 0 0,-1 0 0 0 0,3-1 0 0 0,-1-3 8 0 0,2-1-12 0 0,2-13-8 0 0,-6 18 1 0 0,2-11 87 0 0,0 1-82 0 0,0 15-10 0 0,4 26-19 0 0,-4-21 28 0 0,1 7-3 0 0,-1 0 0 0 0,0 26 0 0 0,-3 3 0 0 0,-11 79 0 0 0,11-88 11 0 0,1-30 0 0 0,0-1 0 0 0,0 1 0 0 0,0-1 0 0 0,-1 1 0 0 0,0-1 0 0 0,0 0 0 0 0,0 1 0 0 0,-3 7 0 0 0,-15 54 15 0 0,17-60-18 0 0,-1 0-1 0 0,2 0 1 0 0,-1 1-1 0 0,1-1 1 0 0,1 1 0 0 0,-1-1-1 0 0,2 15 1 0 0,-1-12-1 0 0,0 0-1 0 0,-1 0 1 0 0,-2 14 0 0 0,-9 8 16 0 0,9-27-10 0 0,1-1 0 0 0,0 0 0 0 0,0 1 1 0 0,1 0-1 0 0,0-1 0 0 0,-1 1 0 0 0,1 0 0 0 0,0 9 1 0 0,0-1 4 0 0,0 1-1 0 0,-5 18 1 0 0,4-21-14 0 0,0 0-1 0 0,0 0 0 0 0,1 1 1 0 0,1-1-1 0 0,0 12 1 0 0,1-14 10 0 0,-1 1 1 0 0,-1 0 0 0 0,0 0-1 0 0,0 0 1 0 0,-5 16 0 0 0,-2 17-12 0 0,6-29-3 0 0,1-10 12 0 0,0 0 0 0 0,1 0 0 0 0,-1 0-1 0 0,1 0 1 0 0,0 0 0 0 0,0 0 0 0 0,1 0 0 0 0,-1 0-1 0 0,1 0 1 0 0,-1 0 0 0 0,1 0 0 0 0,1 0 0 0 0,-1-1-1 0 0,3 6 1 0 0,-2-5-1 0 0,-1-1-1 0 0,1 0 0 0 0,-1 0 0 0 0,0 1 1 0 0,0-1-1 0 0,0 1 0 0 0,0-1 0 0 0,-1 1 1 0 0,1-1-1 0 0,-1 1 0 0 0,0-1 1 0 0,0 1-1 0 0,0-1 0 0 0,-1 1 0 0 0,0 3 1 0 0,-2 2-8 0 0,0 1 1 0 0,0-1 0 0 0,-10 18-1 0 0,11-24 11 0 0,0 4-3 0 0,-1 0 0 0 0,1-1 0 0 0,1 1 0 0 0,-1 0 0 0 0,1 0 0 0 0,0 0 0 0 0,1 9 0 0 0,-4 18 2 0 0,0 59 6 0 0,-14-41-10 0 0,2-5-6 0 0,4-17-4 0 0,11-6 25 0 0,2-6-4 0 0,-1-2-6 0 0,0-14-4 0 0,0 0 1 0 0,0 0-1 0 0,0 0 1 0 0,0 0-1 0 0,0 0 1 0 0,-1-1-1 0 0,1 1 1 0 0,0 0-1 0 0,-1 0 1 0 0,0 0-1 0 0,0 2 1 0 0,0-1-3 0 0,0-1 1 0 0,0 0 0 0 0,1 1 0 0 0,-1-1-1 0 0,1 0 1 0 0,-1 1 0 0 0,1-1 0 0 0,0 5-1 0 0,-4 20 12 0 0,1-19-11 0 0,1 1-1 0 0,0 0 0 0 0,1-1 1 0 0,0 1-1 0 0,0 0 0 0 0,0 0 1 0 0,2 10-1 0 0,-2 22-1 0 0,0-34 8 0 0,0 0 0 0 0,0 0 1 0 0,1 0-1 0 0,0 0 0 0 0,1 0 0 0 0,0 1 0 0 0,0-1 0 0 0,0 0 0 0 0,1-1 0 0 0,2 9 0 0 0,-2-13-7 0 0,-1 0 0 0 0,0 0-1 0 0,0 0 1 0 0,-1 0 0 0 0,1 0 0 0 0,0 0-1 0 0,-1 1 1 0 0,1-1 0 0 0,-1 0-1 0 0,1 0 1 0 0,-1 1 0 0 0,0-1 0 0 0,-1 4-1 0 0,3 9 3 0 0,-3 9 10 0 0,-2 20-13 0 0,3-40 1 0 0,-1 0 1 0 0,1 0-1 0 0,0 0 0 0 0,0 0 1 0 0,0-1-1 0 0,1 8 1 0 0,0 18 5 0 0,-2-24-9 0 0,0 0 8 0 0,0 0-1 0 0,1 0 1 0 0,-1 0-1 0 0,1-1 1 0 0,0 1-1 0 0,0 0 1 0 0,1 0-1 0 0,-1 0 1 0 0,1 0 0 0 0,0-1-1 0 0,3 9 1 0 0,-3-11-3 0 0,-1 0 0 0 0,0 0 0 0 0,0 0 0 0 0,1 0 0 0 0,-1 0 0 0 0,-1 0 1 0 0,1 0-1 0 0,0 0 0 0 0,0 0 0 0 0,-1 0 0 0 0,1 0 0 0 0,-1 0 0 0 0,0 0 0 0 0,1 0 1 0 0,-1 0-1 0 0,0 0 0 0 0,0 0 0 0 0,-2 1 0 0 0,2 0 0 0 0,-1-1 0 0 0,1 1-1 0 0,0 0 1 0 0,0-1 0 0 0,0 1-1 0 0,0 0 1 0 0,1 0 0 0 0,-2 5 0 0 0,2 13 1 0 0,-2 0 1 0 0,-1 1 0 0 0,-8 34-1 0 0,-3-1-14 0 0,2 0 0 0 0,3 1-1 0 0,-3 82 1 0 0,9-94 16 0 0,1-23 1 0 0,0 0-1 0 0,2-1 0 0 0,0 1 1 0 0,5 28-1 0 0,13 34-8 0 0,-16-72 5 0 0,-1 1 0 0 0,0-1 0 0 0,-1 20 0 0 0,1 8-3 0 0,0 54 4 0 0,5 148 3 0 0,-5-92 24 0 0,7-57-21 0 0,0 16-30 0 0,-8-68 12 0 0,-1 62 0 0 0,0-87 12 0 0,2 0 1 0 0,0 0-1 0 0,4 21 1 0 0,2 20 5 0 0,-6-42-10 0 0,1 0 0 0 0,1-1 0 0 0,5 16-1 0 0,4 27-6 0 0,1 17 10 0 0,-7-43 0 0 0,-2 0 0 0 0,2 42 0 0 0,-3-7 2 0 0,-1-38 0 0 0,-2 48 1 0 0,0-51 3 0 0,1-20-4 0 0,-1 0 0 0 0,0 0-1 0 0,0 0 1 0 0,0-1 0 0 0,0 1 0 0 0,-2 6 0 0 0,-3 19-5 0 0,2 0 0 0 0,0 1 1 0 0,3-1-1 0 0,4 58 1 0 0,-3-75 0 0 0,7 42 12 0 0,-5-43-8 0 0,-1 1 0 0 0,0 0 1 0 0,-1 0-1 0 0,-1 19 0 0 0,-3 31 17 0 0,6 99 0 0 0,-6-100-37 0 0,2-38 16 0 0,-5 56-12 0 0,-9-25 12 0 0,15-50 2 0 0,-1 0 0 0 0,0 1 0 0 0,0-1 0 0 0,0 0 0 0 0,-1 0 0 0 0,-2 6 0 0 0,3-7 2 0 0,-1 0-1 0 0,1 1 0 0 0,-1-1 1 0 0,1 1-1 0 0,1-1 1 0 0,-1 1-1 0 0,0 0 1 0 0,0 5-1 0 0,1 7 0 0 0,-1-12-1 0 0,1-1 0 0 0,0 0 1 0 0,0 1-1 0 0,0-1 0 0 0,0 0 0 0 0,1 1 0 0 0,-1-1 0 0 0,1 0 0 0 0,0 0 0 0 0,0 1 0 0 0,0-1 0 0 0,2 4 1 0 0,1 1 1 0 0,0 1 0 0 0,0 0 0 0 0,-1 0 0 0 0,0 0 0 0 0,-1 1 0 0 0,0-1 1 0 0,0 1-1 0 0,-1-1 0 0 0,0 17 0 0 0,5 29 6 0 0,-5-48-10 0 0,1-1-1 0 0,0 1 1 0 0,0-1-1 0 0,1 0 1 0 0,0 0-1 0 0,0 0 1 0 0,0 0-1 0 0,4 5 1 0 0,4 8 8 0 0,-7-10 0 0 0,-1-1 0 0 0,0 1 0 0 0,0 0 0 0 0,-1 0 0 0 0,0 0 0 0 0,0 11 0 0 0,1 58-7 0 0,-3-64-7 0 0,0-11 10 0 0,0 1 0 0 0,1-1 1 0 0,0 1-1 0 0,0-1 0 0 0,0 1 0 0 0,0-1 0 0 0,1 0 0 0 0,-1 1 0 0 0,4 4 0 0 0,-3-5 1 0 0,0 1-1 0 0,0-1 1 0 0,0 1-1 0 0,-1 0 0 0 0,0-1 1 0 0,1 1-1 0 0,-1 0 1 0 0,-1 0-1 0 0,1 0 1 0 0,0 4-1 0 0,0-2 1 0 0,-1 0 0 0 0,2 1 0 0 0,-1-1 0 0 0,1 0 0 0 0,0 1 0 0 0,3 6-1 0 0,-2-7 1 0 0,-1 0 0 0 0,0 0 0 0 0,0 0 0 0 0,-1 0 0 0 0,0 1-1 0 0,1 7 1 0 0,-1-7 1 0 0,0-1-1 0 0,0 1 1 0 0,1-1 0 0 0,-1 1-1 0 0,4 6 1 0 0,3 14 6 0 0,9 48 13 0 0,-16-71-24 0 0,0 1 0 0 0,-1-1 0 0 0,0 1 0 0 0,0 0 0 0 0,0-1 0 0 0,-1 1 0 0 0,0-1 0 0 0,-1 7 0 0 0,0-5 0 0 0,1-1 1 0 0,1 0-1 0 0,-1 0 0 0 0,1 1 0 0 0,-1-1 0 0 0,2 9 0 0 0,5 9 8 0 0,-5-21-6 0 0,0 0 0 0 0,0 0 0 0 0,-1 0 0 0 0,1 0 0 0 0,-1 0 0 0 0,1 0 1 0 0,-1 0-1 0 0,0 1 0 0 0,0-1 0 0 0,0 0 0 0 0,0 0 0 0 0,0 0 0 0 0,-1 0 0 0 0,1 0 0 0 0,0 0 0 0 0,-1 0 0 0 0,0 1 0 0 0,1-1 0 0 0,-1-1 1 0 0,-1 4-1 0 0,0-2 0 0 0,1 0 0 0 0,1 0 0 0 0,-1 0 0 0 0,0 0 0 0 0,1 1 0 0 0,-1-1 0 0 0,1 0 0 0 0,0 4 0 0 0,0-4 0 0 0,0 0 1 0 0,0 0-1 0 0,0 0 0 0 0,0 0 0 0 0,-1 0 0 0 0,0 0 0 0 0,-1 5 0 0 0,-2 2 3 0 0,4-9-5 0 0,0 0 1 0 0,-1 1-1 0 0,1-1 1 0 0,-1 0 0 0 0,1 0-1 0 0,-1 1 1 0 0,0-1-1 0 0,1 0 1 0 0,-1 0 0 0 0,0 0-1 0 0,-1 2 1 0 0,-1 0 2 0 0,1 0-1 0 0,0 0 1 0 0,0 0-1 0 0,0 0 1 0 0,0 1-1 0 0,1-1 1 0 0,-1 1-1 0 0,1-1 1 0 0,0 1-1 0 0,0-1 1 0 0,0 1-1 0 0,1 0 1 0 0,-1 6-1 0 0,-3 12-19 0 0,-5 0 16 0 0,7-19 9 0 0,1 0 0 0 0,0-1 0 0 0,0 1 0 0 0,0 0 0 0 0,0 0 0 0 0,0 0 0 0 0,0 6 0 0 0,1-9-6 0 0,0 1-1 0 0,0 0 0 0 0,0-1 1 0 0,0 1-1 0 0,0 0 0 0 0,0-1 1 0 0,0 1-1 0 0,0-1 0 0 0,1 1 1 0 0,-1 0-1 0 0,0-1 0 0 0,0 1 1 0 0,1-1-1 0 0,-1 1 1 0 0,0 0-1 0 0,1-1 0 0 0,-1 1 1 0 0,1-1-1 0 0,-1 1 0 0 0,0-1 1 0 0,1 0-1 0 0,-1 1 0 0 0,2 0 1 0 0,1 3-4 0 0,1 29 4 0 0,-4-31 1 0 0,0 0-1 0 0,0 0 1 0 0,0 1-1 0 0,0-1 0 0 0,0 0 1 0 0,1 0-1 0 0,-1 0 1 0 0,1 0-1 0 0,-1 1 0 0 0,1-1 1 0 0,0 0-1 0 0,0 0 0 0 0,0 0 1 0 0,0-1-1 0 0,0 1 1 0 0,0 0-1 0 0,4 3 0 0 0,-4-3 1 0 0,0 0 0 0 0,0 1 0 0 0,0-1 0 0 0,-1 0 0 0 0,1 1 0 0 0,-1-1 0 0 0,1 1 0 0 0,-1-1 0 0 0,0 1 0 0 0,1-1 0 0 0,-1 1 0 0 0,-1-1 0 0 0,1 1 0 0 0,0-1 0 0 0,-1 4 0 0 0,0-5-1 0 0,1-1 2 0 0,0 0 0 0 0,0 1 0 0 0,0-1 0 0 0,0 0 0 0 0,0 1 0 0 0,0-1 0 0 0,0 0 0 0 0,-1 0 0 0 0,1 1 0 0 0,0-1 0 0 0,0 0 0 0 0,0 0 0 0 0,-1 1 0 0 0,1-1 0 0 0,0 0 0 0 0,0 0 0 0 0,-1 1 0 0 0,1-1 0 0 0,0 0 1 0 0,0 0-1 0 0,-1 0 0 0 0,1 0 0 0 0,0 0 0 0 0,-1 1 0 0 0,1-1 0 0 0,0 0 0 0 0,-1 0 0 0 0,1 0 0 0 0,0 0 0 0 0,0 0 0 0 0,-1 0 0 0 0,1 0 0 0 0,0 0 0 0 0,-1 0 0 0 0,1 0 0 0 0,0 0 0 0 0,-1 0 0 0 0,1 0 0 0 0,0-1 0 0 0,-1 1 1 0 0,1 0-1 0 0,0 0 0 0 0,0 0 0 0 0,-1 0 0 0 0,1 0 0 0 0,0-1 0 0 0,-1 1 0 0 0,1 0 0 0 0,0 0 0 0 0,-1-1 0 0 0,-2 0 1 0 0,-19-4 12 0 0,-11-5 15 0 0,19 4-23 0 0,0 0-1 0 0,-1 1 1 0 0,-16-3 0 0 0,12 3-16 0 0,-52-19 39 0 0,1-2 0 0 0,-69-38 0 0 0,18 9-16 0 0,-34 2 3 0 0,13 6 25 0 0,-89-30 2 0 0,231 77-45 0 0,-398-99 110 0 0,67 20-54 0 0,298 70-45 0 0,-265-84 54 0 0,1-8-58 0 0,-98-40 44 0 0,255 80 0 0 0,-221-64-1 0 0,224 89-19 0 0,-238-98 0 0 0,-97-41 15 0 0,407 152-38 0 0,0-3 1 0 0,-83-47 0 0 0,49 19 25 0 0,-3 4 1 0 0,-142-49-1 0 0,183 79-19 0 0,-28-8 4 0 0,2-3-1 0 0,-88-46 1 0 0,17-19 19 0 0,126 81-42 0 0,-54-17 0 0 0,-16-7 7 0 0,54 23 5 0 0,39 14-6 0 0,0 0 1 0 0,0-1 0 0 0,0-1 0 0 0,0 1-1 0 0,-8-6 1 0 0,17 9-3 0 0,0 0-1 0 0,0 0 1 0 0,0 0-1 0 0,0 0 1 0 0,0 0 0 0 0,0 0-1 0 0,0 0 1 0 0,0 0-1 0 0,1 0 1 0 0,-1 0 0 0 0,0 0-1 0 0,0 0 1 0 0,0 0-1 0 0,0 0 1 0 0,0 0 0 0 0,0 0-1 0 0,0 0 1 0 0,0 0-1 0 0,0-1 1 0 0,0 1 0 0 0,0 0-1 0 0,0 0 1 0 0,0 0-1 0 0,0 0 1 0 0,1 0 0 0 0,-1 0-1 0 0,0 0 1 0 0,0 0-1 0 0,0 0 1 0 0,0 0 0 0 0,0 0-1 0 0,0 0 1 0 0,0 0-1 0 0,0 0 1 0 0,0 0 0 0 0,0-1-1 0 0,0 1 1 0 0,0 0-1 0 0,0 0 1 0 0,0 0 0 0 0,0 0-1 0 0,0 0 1 0 0,0 0-1 0 0,0 0 1 0 0,0 0 0 0 0,0 0-1 0 0,0 0 1 0 0,0 0 0 0 0,0 0-1 0 0,0-1 1 0 0,0 1-1 0 0,0 0 1 0 0,0 0 0 0 0,0 0-1 0 0,0 0 1 0 0,-1 0-1 0 0,1 0 1 0 0,0 0 0 0 0,0 0-1 0 0,0 0 1 0 0,0 0-1 0 0,13-1-34 0 0,13 4 7 0 0,209 40 17 0 0,-102-13-39 0 0,-67-14 24 0 0,265 43-8 0 0,-122-26 40 0 0,-64-3-4 0 0,39 6-16 0 0,4-7 9 0 0,153 26 0 0 0,9 28 0 0 0,-46-9 2 0 0,-54-19-14 0 0,336 57 34 0 0,-253-60-2 0 0,208 23 11 0 0,-145-24-25 0 0,-321-39 2 0 0,319 41 30 0 0,-343-47-28 0 0,34 0 48 0 0,-83-5-51 0 0,1-1 1 0 0,-1 0 0 0 0,1 0 0 0 0,-1 0-1 0 0,0-1 1 0 0,1 1 0 0 0,-1-1 0 0 0,0 1-1 0 0,1-1 1 0 0,-1 0 0 0 0,0 0 0 0 0,0 0-1 0 0,0 0 1 0 0,1 0 0 0 0,-1 0 0 0 0,2-2-1 0 0,-18-1 11 0 0,11 4-13 0 0,1 0 0 0 0,-1 0 1 0 0,0 0-1 0 0,1-1 1 0 0,-1 1-1 0 0,1-1 1 0 0,-1 0-1 0 0,1 0 1 0 0,-1 0-1 0 0,-2-1 1 0 0,4 1 0 0 0,0-1 1 0 0,1 1 0 0 0,-1 0 0 0 0,0-1 0 0 0,1 1-1 0 0,-1-1 1 0 0,1 1 0 0 0,-1-1 0 0 0,1 1 0 0 0,0-1-1 0 0,0 1 1 0 0,0-1 0 0 0,0 1 0 0 0,0-1 0 0 0,0 1-1 0 0,0-1 1 0 0,0 1 0 0 0,0-1 0 0 0,1 1-1 0 0,0-3 1 0 0,18-28 29 0 0,-17 30-29 0 0,1-1 0 0 0,-1 0-1 0 0,0 0 1 0 0,0 0 0 0 0,0 0 0 0 0,-1 0-1 0 0,1-1 1 0 0,-1 1 0 0 0,0 0 0 0 0,0-1-1 0 0,1-6 1 0 0,-1 2 7 0 0,-1 0-1 0 0,1 0 1 0 0,1 0-1 0 0,-1 0 1 0 0,2 0 0 0 0,-1 1-1 0 0,1-1 1 0 0,0 1-1 0 0,0-1 1 0 0,6-9 0 0 0,40-89 55 0 0,2-15-71 0 0,-50 117 2 0 0,1 0 1 0 0,0 0 0 0 0,0 0-1 0 0,0 1 1 0 0,0-1-1 0 0,0 1 1 0 0,1-1-1 0 0,0 1 1 0 0,0 0-1 0 0,0 0 1 0 0,0 0-1 0 0,0 0 1 0 0,0 0-1 0 0,1 1 1 0 0,-1 0-1 0 0,1-1 1 0 0,0 1-1 0 0,0 1 1 0 0,0-1-1 0 0,0 0 1 0 0,5 0-1 0 0,-6 1 0 0 0,0 0 0 0 0,-1 0 0 0 0,1 1 0 0 0,0 0 0 0 0,-1-1 0 0 0,1 1-1 0 0,0 0 1 0 0,0 0 0 0 0,-1 0 0 0 0,1 1 0 0 0,0-1 0 0 0,-1 1 0 0 0,1-1 0 0 0,0 1 0 0 0,-1 0-1 0 0,1 0 1 0 0,-1 0 0 0 0,1 1 0 0 0,-1-1 0 0 0,0 0 0 0 0,0 1 0 0 0,1 0 0 0 0,2 2 0 0 0,-1 1-8 0 0,1-1-1 0 0,-1 1 1 0 0,0 0 0 0 0,-1 0 0 0 0,1 0 0 0 0,-1 1 0 0 0,0 0 0 0 0,0-1 0 0 0,-1 1 0 0 0,1 0 0 0 0,-2 0 0 0 0,1 0 0 0 0,0 0 0 0 0,0 12 0 0 0,0 6-14 0 0,-1 1 0 0 0,-4 37 1 0 0,1-24 31 0 0,9 116-41 0 0,-1-25 16 0 0,-7-111 15 0 0,0 1 0 0 0,-2 0 0 0 0,0-1 0 0 0,-1 0 0 0 0,-12 31 0 0 0,-42 86 16 0 0,49-115-2 0 0,0-1-1 0 0,-1 0 0 0 0,-1-1 1 0 0,-1 0-1 0 0,-1-1 0 0 0,0 0 1 0 0,-25 24-1 0 0,31-35-8 0 0,0 0-1 0 0,-1-1 1 0 0,1 0 0 0 0,-1 0 0 0 0,0-1-1 0 0,-1 0 1 0 0,1 0 0 0 0,-1-1 0 0 0,1 0-1 0 0,-1-1 1 0 0,0 1 0 0 0,0-2 0 0 0,0 1-1 0 0,0-2 1 0 0,-12 1 0 0 0,-3-1 5 0 0,0-1-1 0 0,1-2 1 0 0,-1 0 0 0 0,0-1-1 0 0,1-2 1 0 0,0 0 0 0 0,-31-13 0 0 0,-150-81 44 0 0,141 66-44 0 0,22 13-5 0 0,-25-15-3 0 0,-1 2 1 0 0,-128-42 0 0 0,136 60 26 0 0,-85-37 0 0 0,142 52-23 0 0,0 0-1 0 0,1 0 1 0 0,-1 1 0 0 0,0-1-1 0 0,1 0 1 0 0,-1-1-1 0 0,0 1 1 0 0,1 0 0 0 0,-1 0-1 0 0,1-1 1 0 0,0 1-1 0 0,0-1 1 0 0,-1 1 0 0 0,0-4-1 0 0,1 5 0 0 0,1 0 0 0 0,0 0 0 0 0,0-1 1 0 0,0 1-1 0 0,0 0 0 0 0,0-1 0 0 0,0 1 0 0 0,0 0 0 0 0,0-1 0 0 0,0 1 0 0 0,0 0 0 0 0,1-1 0 0 0,-1 1 0 0 0,0 0 0 0 0,0-1 0 0 0,0 1 1 0 0,0 0-1 0 0,0 0 0 0 0,0-1 0 0 0,1 1 0 0 0,-1 0 0 0 0,0-1 0 0 0,0 1 0 0 0,0 0 0 0 0,1 0 0 0 0,-1 0 0 0 0,0-1 0 0 0,0 1 0 0 0,1 0 1 0 0,18-5-14 0 0,36 1-8 0 0,1 4 0 0 0,73 7 1 0 0,109 27-69 0 0,-131-17 75 0 0,-23-6 34 0 0,0-4 1 0 0,165-6 0 0 0,-216-5-10 0 0,0-1 1 0 0,48-16-1 0 0,4 0 30 0 0,-24 7-4 0 0,83-31-1 0 0,-124 37-34 0 0,-2 0 0 0 0,1-1-1 0 0,-2-1 1 0 0,1-1 0 0 0,-1-1 0 0 0,25-21-1 0 0,-30 22 8 0 0,0 0 0 0 0,0-1 0 0 0,-1-1 0 0 0,0 1 0 0 0,-1-2 0 0 0,-1 1 1 0 0,0-1-1 0 0,7-17 0 0 0,-8 16-9 0 0,-6 12 0 0 0,-1-1-1 0 0,1 1 1 0 0,0-1 0 0 0,-1 1 0 0 0,0-1 0 0 0,0 0-1 0 0,1-7 1 0 0,5-43-21 0 0,-7 49 18 0 0,-1 0 2 0 0,1 0 1 0 0,0 0 0 0 0,0 0-1 0 0,1 0 1 0 0,0 0 0 0 0,0 0-1 0 0,0 0 1 0 0,0 0 0 0 0,4-9-1 0 0,0-2 1 0 0,-5 16-1 0 0,0-1-1 0 0,0 1 0 0 0,1 0 1 0 0,-1-1-1 0 0,0 1 0 0 0,0-1 1 0 0,0 1-1 0 0,0 0 0 0 0,0-1 1 0 0,0 1-1 0 0,0 0 0 0 0,0-1 1 0 0,0 1-1 0 0,0-1 0 0 0,0 1 0 0 0,0 0 1 0 0,0-1-1 0 0,-1 1 0 0 0,1 0 1 0 0,0-1-1 0 0,0 1 0 0 0,0 0 1 0 0,0-1-1 0 0,-1 1 0 0 0,1 0 1 0 0,0-1-1 0 0,0 1 0 0 0,-1 0 1 0 0,1-1-1 0 0,0 1 0 0 0,-1 0 1 0 0,1 0-1 0 0,0 0 0 0 0,-1-1 1 0 0,1 1-11 0 0,0 24-88 0 0,30 69 69 0 0,-30-93 33 0 0,0 0 0 0 0,0 1 1 0 0,0-1-1 0 0,0 0 0 0 0,0 0 0 0 0,0 0 0 0 0,0 0 1 0 0,0 0-1 0 0,1 1 0 0 0,-1-1 0 0 0,0 0 0 0 0,0 0 1 0 0,0 0-1 0 0,0 0 0 0 0,0 0 0 0 0,0 0 0 0 0,0 1 1 0 0,0-1-1 0 0,0 0 0 0 0,0 0 0 0 0,0 0 0 0 0,0 0 1 0 0,1 0-1 0 0,-1 0 0 0 0,0 0 0 0 0,0 0 1 0 0,0 0-1 0 0,0 1 0 0 0,0-1 0 0 0,0 0 0 0 0,1 0 1 0 0,-1 0-1 0 0,0 0 0 0 0,0 0 0 0 0,0 0 0 0 0,0 0 1 0 0,0 0-1 0 0,1 0 0 0 0,-1 0 0 0 0,0 0 0 0 0,0 0 1 0 0,0 0-1 0 0,0 0 0 0 0,0 0 0 0 0,0 0 0 0 0,1 0 1 0 0,-1 0-1 0 0,0 0 0 0 0,0 0 0 0 0,0 0 1 0 0,0-1-1 0 0,0 1 0 0 0,1 0 0 0 0,5-9 65 0 0,2-13-14 0 0,-4 6-30 0 0,0-1-1 0 0,-1 0 1 0 0,-1 0 0 0 0,-1-33 0 0 0,-10-70 33 0 0,6 90-49 0 0,-1 0 17 0 0,-3 0 0 0 0,0 1 1 0 0,-12-31-1 0 0,10 36-5 0 0,1 0-1 0 0,2 0 1 0 0,0-1 0 0 0,2 0 0 0 0,-3-36-1 0 0,9 16-3 0 0,0 25-18 0 0,-2 0 1 0 0,-2-25-1 0 0,-19-155 67 0 0,18 178-61 0 0,2 0 1 0 0,2-32-1 0 0,0 37-1 0 0,0 1 0 0 0,-2-1 0 0 0,0 0 1 0 0,0 1-1 0 0,-8-30 0 0 0,-1 1 4 0 0,8 34-4 0 0,0 0 1 0 0,-1 1-1 0 0,-6-17 1 0 0,-4-20 19 0 0,6 9-20 0 0,6 31-2 0 0,0 0-1 0 0,0 0 1 0 0,-4-13-1 0 0,-2-10 0 0 0,-3-6 16 0 0,1 12-3 0 0,2-1 0 0 0,0 0 0 0 0,2 0 1 0 0,-5-52-1 0 0,6 52-13 0 0,3 7-6 0 0,2-35 0 0 0,-1-9 14 0 0,-4-3-6 0 0,-1 34 19 0 0,1 0 0 0 0,2 0-1 0 0,2-34 1 0 0,3-70 20 0 0,1 71-40 0 0,-1 44 7 0 0,-2-1-1 0 0,-1-23 1 0 0,-5-141 26 0 0,5 154-34 0 0,2 0 0 0 0,1 0-1 0 0,10-49 1 0 0,-11 63 21 0 0,0-36 1 0 0,-1 16-7 0 0,-2-68-21 0 0,2 86 3 0 0,-1 0-1 0 0,-1 1 0 0 0,-4-23 1 0 0,-1-29 21 0 0,5-3 8 0 0,4-109-33 0 0,11 116-9 0 0,-14 66 16 0 0,1-10-3 0 0,0 1 0 0 0,-1-1-1 0 0,0 1 1 0 0,-1-1-1 0 0,-3-18 1 0 0,2 1-411 0 0,3 24 217 0 0,-1-1-1 0 0,0 1 1 0 0,0 0-1 0 0,-1 0 1 0 0,1-1-1 0 0,0 1 0 0 0,-1 0 1 0 0,0 0-1 0 0,-2-5 1 0 0,2 4-204 0 0,-1 1 1 0 0,0 0 0 0 0,0 0 0 0 0,-1 0-1 0 0,1 0 1 0 0,-1 0 0 0 0,-8-7-1204 0 0,8 7 1203 0 0,0 1 1 0 0,0 0 0 0 0,-1 0 0 0 0,1 1-1 0 0,-5-2 1 0 0,-19-7-2185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3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4378 1116 872 0 0,'0'-6'276'0'0,"1"1"0"0"0,-1-1 0 0 0,1 1 0 0 0,3-9-1 0 0,-2 8 137 0 0,0 0 0 0 0,-1 1 1 0 0,0-1-1 0 0,1-11 0 0 0,-1-28 968 0 0,0 24-168 0 0,-1 0 0 0 0,0 0 1 0 0,-2-1-1 0 0,-4-23 0 0 0,4 35-419 0 0,1 7-494 0 0,1 0 0 0 0,-1-1 0 0 0,0 1 0 0 0,0 0 0 0 0,-1 0 0 0 0,1 0 0 0 0,-2-3 0 0 0,-7-5 568 0 0,9 24-736 0 0,1-1-120 0 0,-8 139 344 0 0,7-125-293 0 0,-1 0 1 0 0,-8 32-1 0 0,4-28-9 0 0,-1 32-1 0 0,6-39-30 0 0,-10 279 444 0 0,3-44-119 0 0,-4-75-273 0 0,2-52-12 0 0,9-98 15 0 0,2-22 46 0 0,-1 1 1 0 0,-1-1 0 0 0,0 0-1 0 0,0 0 1 0 0,-5 15 0 0 0,8-36 202 0 0,-1 0 1 0 0,-1 0-1 0 0,1 1 0 0 0,-3-14 1 0 0,2-20-237 0 0,5-289 158 0 0,0 1-166 0 0,7 200-65 0 0,5-133 30 0 0,-29 99-16 0 0,13 120-34 0 0,12-83-1 0 0,-8 82 17 0 0,-2 24 2 0 0,5-28 0 0 0,0 22 23 0 0,-4 15-29 0 0,0 0 1 0 0,-1-1 0 0 0,-1 1 0 0 0,1-19 0 0 0,3-6 4 0 0,-1 65-33 0 0,3 18-16 0 0,4 423 25 0 0,-9-313 25 0 0,0-21-6 0 0,-8 118 7 0 0,-27 112 64 0 0,24-165-54 0 0,9-89 1 0 0,-2 117 15 0 0,-11 86 39 0 0,10-279-77 0 0,-19 249 138 0 0,1-107-103 0 0,12-106-1 0 0,-10 86 44 0 0,11 66-12 0 0,3-52-23 0 0,2-14-6 0 0,-5 173 22 0 0,8-296-49 0 0,-1-7 6 0 0,-3 41-1 0 0,1-39 45 0 0,2-26-28 0 0,0-4 4 0 0,0-15 38 0 0,14-166 89 0 0,-1 33-50 0 0,-1-27-68 0 0,2-56 30 0 0,-18 109 6 0 0,5 102-94 0 0,-1 18-9 0 0,1 14 9 0 0,-3 247-16 0 0,4 268 31 0 0,6-90 60 0 0,-7-323-58 0 0,-7 181 29 0 0,-4-229-17 0 0,6-46-9 0 0,1 0-1 0 0,-1 33 1 0 0,4-8-12 0 0,0 8 1 0 0,-7 70 0 0 0,2-97 35 0 0,3-19-35 0 0,1 0-1 0 0,-1 0 1 0 0,2 0-1 0 0,-2 10 1 0 0,3 10-10 0 0,-3 51 17 0 0,1-69-5 0 0,1 0 1 0 0,-2-1-1 0 0,1 0 0 0 0,-1 1 0 0 0,0-1 1 0 0,0 0-1 0 0,0 0 0 0 0,-7 11 0 0 0,-1 5 16 0 0,9-19-10 0 0,-1 0-1 0 0,1 0 1 0 0,-1 0-1 0 0,1 0 0 0 0,-1 0 1 0 0,0 0-1 0 0,-3 3 1 0 0,3-13 5 0 0,-3-8-2 0 0,-11-57-14 0 0,4-1 0 0 0,-4-86 1 0 0,8-150-11 0 0,6 137 10 0 0,9-199-23 0 0,-3 271 20 0 0,-1 0-129 0 0,-5 134 24 0 0,1 128 53 0 0,-2-58 56 0 0,-16 388-59 0 0,18-452 93 0 0,3-30 3 0 0,1-29 6 0 0,-1-5-25 0 0,-1-30 0 0 0,-1 4 1 0 0,6-126 33 0 0,4-68 23 0 0,65-506 147 0 0,21 1 5 0 0,-89 698-223 0 0,61-334 47 0 0,-67 380-50 0 0,0 0 0 0 0,0 0-1 0 0,1 0 1 0 0,0 0 0 0 0,0 1-1 0 0,0-1 1 0 0,0 1 0 0 0,4-6-1 0 0,-5 10 1 0 0,-1 0-1 0 0,0 0 0 0 0,1 1 1 0 0,-1-1-1 0 0,0 0 1 0 0,1 0-1 0 0,-1 0 1 0 0,0 1-1 0 0,0-1 0 0 0,1 0 1 0 0,-1 0-1 0 0,0 1 1 0 0,0-1-1 0 0,1 0 0 0 0,-1 1 1 0 0,0-1-1 0 0,0 0 1 0 0,0 0-1 0 0,0 1 0 0 0,1-1 1 0 0,-1 1-1 0 0,0-1 1 0 0,0 0-1 0 0,0 1 1 0 0,0-1-1 0 0,0 0 0 0 0,0 1 1 0 0,0-1-1 0 0,0 0 1 0 0,0 1-1 0 0,4 15-10 0 0,0 35-1 0 0,-3 0-1 0 0,-7 81 1 0 0,-22 185 6 0 0,-4 69 22 0 0,5 120 25 0 0,26-493-32 0 0,0 23 40 0 0,0-24-25 0 0,0-12-23 0 0,1 0 1 0 0,0 0-1 0 0,0 0 0 0 0,0 0 1 0 0,0 0-1 0 0,0 0 1 0 0,0 0-1 0 0,0 0 0 0 0,0 0 1 0 0,0 0-1 0 0,0 0 1 0 0,0 0-1 0 0,0 0 0 0 0,0 0 1 0 0,0 0-1 0 0,0 0 1 0 0,0 0-1 0 0,0 0 0 0 0,0 0 1 0 0,0 0-1 0 0,0 0 1 0 0,0 0-1 0 0,-1 0 1 0 0,1 0-1 0 0,0 0 0 0 0,0 0 1 0 0,0 0-1 0 0,0 0 1 0 0,-5-41 38 0 0,2 0 0 0 0,3-58 0 0 0,0 47-23 0 0,2-338-1 0 0,-8 127-94 0 0,-7 939-196 0 0,4-304 288 0 0,8-357-7 0 0,1 21 17 0 0,-2 1 1 0 0,-8 42 0 0 0,4-59 16 0 0,6-19-37 0 0,-1-1 0 0 0,1 1 1 0 0,0 0-1 0 0,0-1 0 0 0,0 1 1 0 0,-1-1-1 0 0,1 1 0 0 0,0-1 1 0 0,-1 0-1 0 0,1 1 1 0 0,0-1-1 0 0,-1 1 0 0 0,1-1 1 0 0,0 0-1 0 0,-1 1 0 0 0,1-1 1 0 0,-1 0-1 0 0,1 1 0 0 0,-1-1 1 0 0,1 0-1 0 0,-1 1 0 0 0,1-1 1 0 0,-1 0-1 0 0,1 0 1 0 0,-1 0-1 0 0,0 0 0 0 0,-2-3 3 0 0,1 0 0 0 0,-1-1 0 0 0,1 1 0 0 0,0-1 0 0 0,1 0 0 0 0,-1 0 0 0 0,1 1 0 0 0,0-1 0 0 0,-2-8-1 0 0,3 11-2 0 0,-9-42 3 0 0,2-1 1 0 0,-2-54 0 0 0,5 51-2 0 0,-19-562 28 0 0,18 339-18 0 0,-12-759-12 0 0,17 847-10 0 0,15-584-6 0 0,23 234-11 0 0,-30 445 18 0 0,2-93-67 0 0,0 299-123 0 0,-9 308 96 0 0,-2-124 60 0 0,-7 622 32 0 0,3-792 19 0 0,-6 0 0 0 0,-50 232 0 0 0,60-360-6 0 0,0 0-1 0 0,0-1 0 0 0,-1 1 1 0 0,0-1-1 0 0,0 1 1 0 0,0-1-1 0 0,0 0 1 0 0,-4 5-1 0 0,6-9-3 0 0,0 0 0 0 0,-1 0 0 0 0,1 0-1 0 0,0 0 1 0 0,0 0 0 0 0,0 0 0 0 0,-1 0 0 0 0,1 0-1 0 0,0 0 1 0 0,0 0 0 0 0,-1 0 0 0 0,1 0 0 0 0,0-1-1 0 0,0 1 1 0 0,-1 0 0 0 0,1 0 0 0 0,0 0 0 0 0,0 0-1 0 0,0 0 1 0 0,-1 0 0 0 0,1-1 0 0 0,0 1 0 0 0,0 0-1 0 0,0 0 1 0 0,0 0 0 0 0,-1 0 0 0 0,1-1 0 0 0,0 1-1 0 0,0 0 1 0 0,0 0 0 0 0,0 0 0 0 0,0-1 0 0 0,0 1-1 0 0,0 0 1 0 0,0 0 0 0 0,-1-1 0 0 0,1 1 0 0 0,0 0-1 0 0,0-1 1 0 0,-4-11 7 0 0,-1-191-23 0 0,2 56-2 0 0,10-478-25 0 0,4 198 47 0 0,-31-665-55 0 0,14 1020 32 0 0,0-16-173 0 0,-8 237-582 0 0,3-48 681 0 0,-39 736-133 0 0,40-623 204 0 0,-77 818 35 0 0,53-806 2 0 0,22-165 23 0 0,-31 95 0 0 0,39-146-28 0 0,2-2 3 0 0,-1 0 0 0 0,0-1 1 0 0,0 1-1 0 0,0-1 0 0 0,-1 0 1 0 0,0 0-1 0 0,0 0 0 0 0,-1 0 0 0 0,-7 7 1 0 0,11-13-12 0 0,0 0 1 0 0,1 0 0 0 0,-1 0 0 0 0,0 0-1 0 0,0 0 1 0 0,0 0 0 0 0,0-1 0 0 0,0 1 0 0 0,0 0-1 0 0,0-1 1 0 0,0 1 0 0 0,0-1 0 0 0,0 1 0 0 0,-1-1-1 0 0,1 1 1 0 0,0-1 0 0 0,0 0 0 0 0,0 0-1 0 0,-1 1 1 0 0,1-1 0 0 0,0 0 0 0 0,0 0 0 0 0,-1 0-1 0 0,1-1 1 0 0,0 1 0 0 0,0 0 0 0 0,-1 0 0 0 0,1-1-1 0 0,0 1 1 0 0,0 0 0 0 0,0-1 0 0 0,0 1-1 0 0,0-1 1 0 0,-1 0 0 0 0,1 1 0 0 0,0-1 0 0 0,0 0-1 0 0,0 0 1 0 0,1 1 0 0 0,-1-1 0 0 0,0 0-1 0 0,0 0 1 0 0,0 0 0 0 0,1 0 0 0 0,-1 0 0 0 0,0 0-1 0 0,1 0 1 0 0,-1-1 0 0 0,0-1 0 0 0,-3-7-3 0 0,0 0 1 0 0,0-1-1 0 0,1 0 0 0 0,-2-15 1 0 0,4 22-2 0 0,-12-80-37 0 0,5 0 0 0 0,2-96 1 0 0,4 114 28 0 0,7-762-96 0 0,31-4 59 0 0,43-147-36 0 0,-64 861-1 0 0,-8 63-63 0 0,-5 45 31 0 0,-3 25-22 0 0,-3 31-57 0 0,-41 225-160 0 0,11-76 265 0 0,-87 851-114 0 0,98-799 186 0 0,-66 1023-15 0 0,62-807 85 0 0,2-163 315 0 0,25-296-331 0 0,0-3-25 0 0,0 0 0 0 0,0 1 0 0 0,0-1 0 0 0,0 0-1 0 0,0 1 1 0 0,0-1 0 0 0,0 0 0 0 0,0 1 0 0 0,-1-1-1 0 0,1 0 1 0 0,0 1 0 0 0,-1-1 0 0 0,0 0 0 0 0,1 0 0 0 0,-1 1-1 0 0,0-1 1 0 0,1 0 0 0 0,-3 2 0 0 0,3-3-6 0 0,-1 0 0 0 0,1 0 0 0 0,0 0 0 0 0,-1 0 1 0 0,1-1-1 0 0,0 1 0 0 0,-1 0 0 0 0,1 0 0 0 0,0 0 0 0 0,-1 0 1 0 0,1-1-1 0 0,0 1 0 0 0,-1 0 0 0 0,1 0 0 0 0,0-1 0 0 0,0 1 0 0 0,-1 0 1 0 0,1-1-1 0 0,0 1 0 0 0,0 0 0 0 0,0 0 0 0 0,-1-1 0 0 0,1 1 1 0 0,0 0-1 0 0,0-1 0 0 0,0 1 0 0 0,0-1 0 0 0,0 1 0 0 0,0 0 1 0 0,0-1-1 0 0,0 1 0 0 0,0 0 0 0 0,0-1 0 0 0,0 0 0 0 0,-2-19 88 0 0,1 13-56 0 0,-12-790 180 0 0,15 665-210 0 0,74-1692-45 0 0,25 1024-8 0 0,-61 631 13 0 0,-30 135 14 0 0,3-7-54 0 0,-13 41 69 0 0,0-1 0 0 0,0 1 0 0 0,0 0 0 0 0,0 0 0 0 0,0 0 0 0 0,0-1 0 0 0,0 1 1 0 0,0 0-1 0 0,1 0 0 0 0,-1 0 0 0 0,0-1 0 0 0,0 1 0 0 0,0 0 0 0 0,0 0 1 0 0,0 0-1 0 0,0-1 0 0 0,0 1 0 0 0,0 0 0 0 0,0 0 0 0 0,1 0 0 0 0,-1 0 0 0 0,0-1 1 0 0,0 1-1 0 0,0 0 0 0 0,0 0 0 0 0,0 0 0 0 0,1 0 0 0 0,-1 0 0 0 0,0 0 1 0 0,0 0-1 0 0,0-1 0 0 0,1 1 0 0 0,-1 0 0 0 0,0 0 0 0 0,0 0 0 0 0,0 0 0 0 0,1 0 1 0 0,-1 0-1 0 0,0 0 0 0 0,1 0 0 0 0,-2 22-73 0 0,-62 381-149 0 0,12-94 197 0 0,-70 832-101 0 0,60 2 116 0 0,45-806 68 0 0,-2-15 330 0 0,16-317-205 0 0,-1-19-47 0 0,0-26 18 0 0,13-263-24 0 0,-3 190-108 0 0,24-464-21 0 0,19-337 0 0 0,27 11 1 0 0,-14 468-8 0 0,-57 393 3 0 0,22-103-59 0 0,-24 128 50 0 0,20-70-93 0 0,-23 84 95 0 0,0 1-1 0 0,0 0 1 0 0,1-1 0 0 0,-1 1 0 0 0,1 0 0 0 0,-1 0 0 0 0,4-3 0 0 0,-5 5 9 0 0,1-1-1 0 0,-1 1 1 0 0,0 0-1 0 0,0 0 1 0 0,0-1-1 0 0,0 1 1 0 0,1 0-1 0 0,-1 0 1 0 0,0-1-1 0 0,0 1 1 0 0,1 0-1 0 0,-1 0 1 0 0,0 0-1 0 0,1-1 1 0 0,-1 1-1 0 0,0 0 0 0 0,0 0 1 0 0,1 0-1 0 0,-1 0 1 0 0,0 0-1 0 0,1 0 1 0 0,-1 0-1 0 0,0 0 1 0 0,1 0-1 0 0,-1 0 1 0 0,0 0-1 0 0,1 0 1 0 0,-1 0-1 0 0,0 0 1 0 0,1 0-1 0 0,-1 0 1 0 0,0 0-1 0 0,1 0 1 0 0,-1 0-1 0 0,0 0 1 0 0,1 0-1 0 0,-1 1 1 0 0,0-1-1 0 0,0 0 1 0 0,1 0-1 0 0,-1 0 1 0 0,0 1-1 0 0,0-1 1 0 0,1 0-1 0 0,-1 0 1 0 0,0 1-1 0 0,0-1 1 0 0,0 0-1 0 0,1 0 1 0 0,-1 1-1 0 0,0-1 1 0 0,0 0-1 0 0,0 1 0 0 0,0-1 1 0 0,0 0-1 0 0,0 1 1 0 0,1-1-1 0 0,-1 0 1 0 0,0 1-1 0 0,0 0 1 0 0,5 31-61 0 0,-2 0 0 0 0,0 47 1 0 0,-8 73 18 0 0,1-80 29 0 0,-40 1616-144 0 0,84 6 214 0 0,-30-1510 50 0 0,-8-160-76 0 0,0 70 238 0 0,-4-83-129 0 0,-1-9 57 0 0,-4-19-26 0 0,-4-39-42 0 0,-7-101 0 0 0,12-62-168 0 0,5 132 45 0 0,13-797-8 0 0,37 4-3 0 0,-34 640-6 0 0,-14 228 14 0 0,44-621-37 0 0,39 3-31 0 0,-61 514-49 0 0,52-159 1 0 0,-75 273 108 0 0,1 1 1 0 0,-1 0 0 0 0,0-1-1 0 0,1 1 1 0 0,0 0 0 0 0,-1-1-1 0 0,1 1 1 0 0,0 0 0 0 0,-1 0-1 0 0,1 0 1 0 0,0 0 0 0 0,0 0-1 0 0,1-1 1 0 0,-2 2 2 0 0,1 0 1 0 0,-1 0 0 0 0,0 0-1 0 0,1 0 1 0 0,-1 0-1 0 0,0 0 1 0 0,0 0-1 0 0,1 0 1 0 0,-1 0 0 0 0,0 1-1 0 0,1-1 1 0 0,-1 0-1 0 0,0 0 1 0 0,0 0 0 0 0,0 0-1 0 0,1 1 1 0 0,-1-1-1 0 0,0 0 1 0 0,0 0-1 0 0,0 0 1 0 0,1 1 0 0 0,-1-1-1 0 0,0 0 1 0 0,0 1-1 0 0,0-1 1 0 0,0 0 0 0 0,0 0-1 0 0,1 1 1 0 0,-1-1-1 0 0,0 0 1 0 0,0 1-1 0 0,0-1 1 0 0,0 0 0 0 0,0 1-1 0 0,6 40-181 0 0,-5-38 195 0 0,22 676-236 0 0,-22-525 216 0 0,-5 1519-10 0 0,2-1310 33 0 0,4-24 34 0 0,-1 124 115 0 0,-1-448-93 0 0,-1 0-1 0 0,-1 0 1 0 0,0 0 0 0 0,-7 24 0 0 0,9-39-65 0 0,0 0 1 0 0,0 0 0 0 0,0 0 0 0 0,0 1 0 0 0,0-1 0 0 0,0 0 0 0 0,0 0-1 0 0,0 0 1 0 0,0 1 0 0 0,0-1 0 0 0,0 0 0 0 0,0 0 0 0 0,0 0 0 0 0,0 0 0 0 0,0 1-1 0 0,0-1 1 0 0,0 0 0 0 0,0 0 0 0 0,0 0 0 0 0,-1 0 0 0 0,1 1 0 0 0,0-1-1 0 0,0 0 1 0 0,0 0 0 0 0,0 0 0 0 0,0 0 0 0 0,0 0 0 0 0,-1 0 0 0 0,1 0 0 0 0,0 1-1 0 0,0-1 1 0 0,0 0 0 0 0,0 0 0 0 0,-1 0 0 0 0,1 0 0 0 0,0 0 0 0 0,0 0-1 0 0,0 0 1 0 0,0 0 0 0 0,-1 0 0 0 0,1 0 0 0 0,0 0 0 0 0,0 0 0 0 0,0 0-1 0 0,0 0 1 0 0,-1 0 0 0 0,1 0 0 0 0,0 0 0 0 0,0 0 0 0 0,0 0 0 0 0,0 0 0 0 0,-1 0-1 0 0,1 0 1 0 0,0 0 0 0 0,0-1 0 0 0,0 1 0 0 0,0 0 0 0 0,-1 0 0 0 0,1 0-1 0 0,0 0 1 0 0,0 0 0 0 0,0 0 0 0 0,0-1 0 0 0,0 1 0 0 0,0 0 0 0 0,-1 0 0 0 0,-8-21 132 0 0,-6-32-1 0 0,-8-86-92 0 0,-7-221 0 0 0,23 246-39 0 0,-3-1083-51 0 0,46 712 17 0 0,-29 404 27 0 0,21-189-16 0 0,8-102-26 0 0,-34 326 14 0 0,-3-56 0 0 0,1 99 26 0 0,0 0-1 0 0,0 1 0 0 0,0-1 1 0 0,-1 0-1 0 0,1 1 0 0 0,0-1 1 0 0,-1 0-1 0 0,0 1 0 0 0,0-1 1 0 0,0 1-1 0 0,0-1 0 0 0,0 1 1 0 0,0 0-1 0 0,-1-1 0 0 0,1 1 1 0 0,-1 0-1 0 0,1 0 0 0 0,-1 0 1 0 0,-2-3-1 0 0,3 5 0 0 0,1 0 0 0 0,-1 0-1 0 0,1 0 1 0 0,-1 0 0 0 0,1 0 0 0 0,-1 0 0 0 0,1 0 0 0 0,-1 0-1 0 0,1 0 1 0 0,-1 0 0 0 0,1 0 0 0 0,0 0 0 0 0,-1 0 0 0 0,1 0-1 0 0,-1 0 1 0 0,1 0 0 0 0,-1 0 0 0 0,1 0 0 0 0,-1 1-1 0 0,1-1 1 0 0,0 0 0 0 0,-1 0 0 0 0,1 1 0 0 0,-1-1 0 0 0,1 0-1 0 0,0 1 1 0 0,-1-1 0 0 0,1 0 0 0 0,0 1 0 0 0,-1-1 0 0 0,1 0-1 0 0,0 1 1 0 0,0-1 0 0 0,0 1 0 0 0,-1-1 0 0 0,1 1 0 0 0,-11 22-135 0 0,-19 86-133 0 0,-19 151 1 0 0,36-185 229 0 0,-106 800-125 0 0,34 9 151 0 0,80-835 15 0 0,-49 630 12 0 0,2-23 77 0 0,45-573 39 0 0,-3 0 0 0 0,-25 96 0 0 0,33-172-78 0 0,-1 0 1 0 0,0-1-1 0 0,0 0 1 0 0,0 0 0 0 0,0 0-1 0 0,-6 7 1 0 0,8-12-36 0 0,1 0 1 0 0,-1-1-1 0 0,1 1 1 0 0,-1 0-1 0 0,0-1 1 0 0,1 1-1 0 0,-1 0 1 0 0,0-1-1 0 0,0 1 1 0 0,0-1-1 0 0,1 1 1 0 0,-1-1-1 0 0,0 1 1 0 0,0-1-1 0 0,0 0 1 0 0,0 0-1 0 0,0 1 1 0 0,0-1-1 0 0,0 0 1 0 0,-1 0-1 0 0,1 0-3 0 0,-1-1 0 0 0,1 1 0 0 0,0-1 0 0 0,0 0 0 0 0,0 1-1 0 0,0-1 1 0 0,0 0 0 0 0,0 0 0 0 0,1 0 0 0 0,-1 1 0 0 0,0-1 0 0 0,0 0 0 0 0,1 0 0 0 0,-1 0-1 0 0,0 0 1 0 0,1-1 0 0 0,-1 1 0 0 0,1 0 0 0 0,-1 0 0 0 0,1 0 0 0 0,-1-2 0 0 0,-14-45 44 0 0,1-1 0 0 0,-11-75 0 0 0,-2-107-117 0 0,23 183 63 0 0,-66-955-89 0 0,73-140 3 0 0,71 167 4 0 0,-54 806 82 0 0,20-190 22 0 0,-39 344-26 0 0,1-4-5 0 0,0 0 0 0 0,-2 0 0 0 0,0 0-1 0 0,-4-25 1 0 0,0 32-64 0 0,-2 10 0 0 0,5 4 63 0 0,0 0-1 0 0,0 1 0 0 0,-1-1 1 0 0,1 0-1 0 0,0 0 0 0 0,0 0 1 0 0,0 1-1 0 0,0-1 0 0 0,0 1 1 0 0,1-1-1 0 0,-2 3 0 0 0,-21 54-215 0 0,22-57 215 0 0,-19 71-191 0 0,-17 104 0 0 0,32-144 173 0 0,-69 420-172 0 0,59-352 171 0 0,-242 2008-18 0 0,253-2072 51 0 0,-47 435 102 0 0,21-331 132 0 0,29-136-204 0 0,0-1 0 0 0,-1 1 0 0 0,1-1 0 0 0,-1 0 0 0 0,0 0 1 0 0,1 1-1 0 0,-2-1 0 0 0,1 0 0 0 0,-4 3 0 0 0,6-5-24 0 0,-1-1 0 0 0,1 1 0 0 0,-1-1 0 0 0,1 1 0 0 0,-1-1 0 0 0,1 1 0 0 0,-1-1 0 0 0,0 0 0 0 0,1 1 0 0 0,-1-1 0 0 0,0 0 1 0 0,1 0-1 0 0,-1 1 0 0 0,0-1 0 0 0,1 0 0 0 0,-1 0 0 0 0,0 0 0 0 0,1 0 0 0 0,-1 0 0 0 0,0 0 0 0 0,0 0 0 0 0,1 0 1 0 0,-1 0-1 0 0,0 0 0 0 0,1 0 0 0 0,-1-1 0 0 0,0 1 0 0 0,1 0 0 0 0,-1 0 0 0 0,0-1 0 0 0,1 1 0 0 0,-1-1 0 0 0,0 1 0 0 0,1 0 1 0 0,-1-1-1 0 0,1 1 0 0 0,-1-1 0 0 0,1 1 0 0 0,-1-1 0 0 0,1 1 0 0 0,-1-1 0 0 0,1 0 0 0 0,0 1 0 0 0,-1-1 0 0 0,1 1 0 0 0,0-1 1 0 0,-1-1-1 0 0,-5-11 35 0 0,0 0 0 0 0,0-1 0 0 0,2 1 0 0 0,-1-1 0 0 0,-2-17 0 0 0,-8-77 7 0 0,10 63-40 0 0,-39-516 17 0 0,37-1-8 0 0,18 23-23 0 0,86-581 0 0 0,-45 735 5 0 0,-37 274-14 0 0,2-188-1 0 0,-17 295-2 0 0,0 0-1 0 0,-1 1 0 0 0,1-1 0 0 0,-1 0 1 0 0,0 1-1 0 0,0-1 0 0 0,0 1 0 0 0,-2-5 1 0 0,3 8 14 0 0,0-1-1 0 0,0 1 1 0 0,0 0 0 0 0,0 0 0 0 0,0 0 0 0 0,0 0 0 0 0,0 0 0 0 0,0 0 0 0 0,0-1 0 0 0,0 1 0 0 0,-1 0 0 0 0,1 0 0 0 0,0 0 0 0 0,0 0-1 0 0,0 0 1 0 0,0 0 0 0 0,0 0 0 0 0,0 0 0 0 0,-1 0 0 0 0,1 0 0 0 0,0 0 0 0 0,0 0 0 0 0,0 0 0 0 0,0-1 0 0 0,0 1 0 0 0,0 0-1 0 0,-1 0 1 0 0,1 0 0 0 0,0 0 0 0 0,0 0 0 0 0,0 0 0 0 0,0 0 0 0 0,0 1 0 0 0,-1-1 0 0 0,1 0 0 0 0,0 0 0 0 0,0 0 0 0 0,0 0 0 0 0,0 0-1 0 0,0 0 1 0 0,0 0 0 0 0,-1 0 0 0 0,1 0 0 0 0,0 0 0 0 0,0 0 0 0 0,0 0 0 0 0,0 0 0 0 0,0 1 0 0 0,0-1 0 0 0,0 0 0 0 0,0 0 0 0 0,-1 0-1 0 0,1 0 1 0 0,0 0 0 0 0,0 0 0 0 0,0 1 0 0 0,0-1 0 0 0,0 0 0 0 0,0 0 0 0 0,-5 11-60 0 0,-27 120-266 0 0,18-63 242 0 0,-242 1182-143 0 0,116-259 218 0 0,110-714 8 0 0,-41 318 0 0 0,60-516 22 0 0,-36 219 42 0 0,26-213 40 0 0,20-79-89 0 0,2-4-6 0 0,-2 0 1 0 0,1 0-1 0 0,0 0 1 0 0,0 0-1 0 0,-1 0 0 0 0,1 0 1 0 0,-1 0-1 0 0,1 0 1 0 0,-1 0-1 0 0,0 0 0 0 0,0 0 1 0 0,0-1-1 0 0,0 1 1 0 0,0 0-1 0 0,0-1 0 0 0,0 1 1 0 0,0-1-1 0 0,-1 1 0 0 0,1-1 1 0 0,-1 1-1 0 0,1-1 1 0 0,-1 0-1 0 0,-2 2 0 0 0,3-3-2 0 0,1-1-1 0 0,-1 1 1 0 0,0 0-1 0 0,1 0 0 0 0,-1 0 1 0 0,0 0-1 0 0,1 0 0 0 0,-1-1 1 0 0,0 1-1 0 0,1 0 0 0 0,-1-1 1 0 0,1 1-1 0 0,-1 0 0 0 0,0-1 1 0 0,1 1-1 0 0,-1-1 0 0 0,1 1 1 0 0,-1-1-1 0 0,1 1 1 0 0,-1-1-1 0 0,1 1 0 0 0,0-1 1 0 0,-1 1-1 0 0,1-1 0 0 0,0 0 1 0 0,-1 1-1 0 0,1-1 0 0 0,0 0 1 0 0,0 1-1 0 0,-1-1 0 0 0,1-1 1 0 0,-12-33 26 0 0,-4-37-24 0 0,-10-103 0 0 0,9-34 13 0 0,10 0 1 0 0,21-239 0 0 0,38-66 0 0 0,-1 10-12 0 0,-22 2 22 0 0,-17 173-6 0 0,-12 328-24 0 0,4-86 19 0 0,-2 0 0 0 0,-14-111 1 0 0,12 196-19 0 0,-1-6-3 0 0,-1 0 0 0 0,1 1 1 0 0,-1-1-1 0 0,-5-12 0 0 0,7 19-1 0 0,0 0 0 0 0,-1 0 1 0 0,1 0-1 0 0,-1 0 0 0 0,1 0 0 0 0,-1 0 0 0 0,0 0 0 0 0,1 0 1 0 0,-1 0-1 0 0,0 0 0 0 0,0 0 0 0 0,1 1 0 0 0,-1-1 1 0 0,0 0-1 0 0,0 0 0 0 0,0 1 0 0 0,0-1 0 0 0,0 1 1 0 0,0-1-1 0 0,0 1 0 0 0,0-1 0 0 0,0 1 0 0 0,0 0 1 0 0,-1-1-1 0 0,1 1 0 0 0,0 0 0 0 0,0 0 0 0 0,0 0 1 0 0,0 0-1 0 0,0 0 0 0 0,-1 0 0 0 0,1 0 0 0 0,0 0 1 0 0,0 0-1 0 0,0 1 0 0 0,0-1 0 0 0,0 0 0 0 0,0 1 0 0 0,-1-1 1 0 0,0 2-1 0 0,-5 2-15 0 0,1 0 0 0 0,1 0 1 0 0,-1 0-1 0 0,1 1 0 0 0,-1 0 1 0 0,1 0-1 0 0,1 0 0 0 0,-1 1 1 0 0,-3 6-1 0 0,-33 58-114 0 0,35-60 117 0 0,-32 66-33 0 0,4 2 0 0 0,-38 126-1 0 0,-22 165-101 0 0,60-223 131 0 0,-24 98 20 0 0,-77 311 3 0 0,-28-11-1 0 0,122-425-2 0 0,-57 158 8 0 0,56-165 1 0 0,39-100-30 0 0,10-16 8 0 0,11-16-24 0 0,-1-6 24 0 0,-1 0-1 0 0,21-52 0 0 0,15-62-23 0 0,-29 74 30 0 0,109-368 51 0 0,-72 220-22 0 0,75-287 70 0 0,-111 405-72 0 0,-19 79-16 0 0,62-265 120 0 0,-54 210 0 0 0,9-146 1 0 0,-22 205-106 0 0,-1-45 53 0 0,1 55-68 0 0,-1 0-1 0 0,1 0 1 0 0,-1 0 0 0 0,0 0-1 0 0,0-1 1 0 0,0 1 0 0 0,-1 0-1 0 0,1 1 1 0 0,-1-1 0 0 0,1 0-1 0 0,-1 0 1 0 0,0 1 0 0 0,0-1-1 0 0,-4-3 1 0 0,5 5-6 0 0,0 0 0 0 0,-1 1 0 0 0,1-1 0 0 0,0 1 1 0 0,-1-1-1 0 0,1 1 0 0 0,0-1 0 0 0,-1 1 0 0 0,1 0 0 0 0,0 0 0 0 0,-1 0 1 0 0,1 0-1 0 0,-1 0 0 0 0,1 0 0 0 0,0 0 0 0 0,-1 0 0 0 0,1 0 1 0 0,0 1-1 0 0,-1-1 0 0 0,1 1 0 0 0,0-1 0 0 0,-1 1 0 0 0,1-1 0 0 0,0 1 1 0 0,0 0-1 0 0,0-1 0 0 0,-1 1 0 0 0,0 1 0 0 0,-5 4-14 0 0,0-1-1 0 0,0 1 1 0 0,-7 8-1 0 0,-7 10-46 0 0,0 1 0 0 0,-27 45 0 0 0,-27 61-44 0 0,46-78 75 0 0,8-15 14 0 0,-159 262-40 0 0,-133 133 69 0 0,47-55-12 0 0,125-169 2 0 0,-68 76-11 0 0,59-76-94 0 0,148-206 94 0 0,-24 35-26 0 0,24-35 20 0 0,1-1 1 0 0,-1 1-1 0 0,1-1 1 0 0,0 1 0 0 0,0 0-1 0 0,0-1 1 0 0,0 1-1 0 0,1 0 1 0 0,-1 0 0 0 0,1 0-1 0 0,-1 0 1 0 0,1 5-1 0 0,2-7 2 0 0,-1-1 0 0 0,1 1 0 0 0,-1 0 1 0 0,1-1-1 0 0,-1 0 0 0 0,1 1 0 0 0,0-1 0 0 0,-1 0 0 0 0,1 0 0 0 0,-1 0 0 0 0,1 0 0 0 0,0 0 0 0 0,-1 0 0 0 0,3-1 0 0 0,-2 1-3 0 0,52-4-186 0 0,16-1-30 0 0,131 8 0 0 0,175 47 24 0 0,-7 36 212 0 0,-328-73 16 0 0,77 36 0 0 0,-103-41 4 0 0,0 0 1 0 0,0 1-1 0 0,0 1 0 0 0,-1 0 0 0 0,-1 1 0 0 0,0 0 0 0 0,0 1 0 0 0,12 16 1 0 0,-22-24 5 0 0,0 0 0 0 0,-1 0 0 0 0,1 0 0 0 0,-1 0 0 0 0,0 1 1 0 0,2 6-1 0 0,-4-10-16 0 0,1 0 0 0 0,-1 0-1 0 0,0 0 1 0 0,0 0 0 0 0,1 1 0 0 0,-1-1 0 0 0,0 0 0 0 0,0 0 0 0 0,0 1-1 0 0,0-1 1 0 0,-1 0 0 0 0,1 0 0 0 0,0 0 0 0 0,0 1 0 0 0,-1-1 0 0 0,1 0 0 0 0,-1 0-1 0 0,1 0 1 0 0,-1 0 0 0 0,1 0 0 0 0,-1 0 0 0 0,0 0 0 0 0,1 0 0 0 0,-1 0-1 0 0,0 0 1 0 0,0 0 0 0 0,0 0 0 0 0,-1 1 0 0 0,-3 0 33 0 0,0 1 1 0 0,-1-1 0 0 0,1 0-1 0 0,0 0 1 0 0,-1 0-1 0 0,1-1 1 0 0,-1 1-1 0 0,-10 0 1 0 0,-53-1 127 0 0,44-1-129 0 0,-28-3-24 0 0,-1-3 0 0 0,2-1-1 0 0,-83-24 1 0 0,47 8-106 0 0,-118-48 0 0 0,164 53 35 0 0,2-2 0 0 0,0-1 0 0 0,1-2 0 0 0,-67-54 0 0 0,41 25-34 0 0,-41-36-60 0 0,88 72 102 0 0,1-2-1 0 0,1 0 0 0 0,-22-30 1 0 0,36 45 14 0 0,-10-17-120 0 0,10 15-9 0 0,8 7-96 0 0,30 26 58 0 0,-2 2-1 0 0,-2 1 1 0 0,0 1-1 0 0,40 54 1 0 0,95 159 161 0 0,-110-155-13 0 0,-24-39 45 0 0,5 8-2 0 0,92 110 1 0 0,19-22 49 0 0,-129-129-10 0 0,1-2-1 0 0,1-1 1 0 0,1-1 0 0 0,0 0 0 0 0,43 17 0 0 0,-65-30-26 0 0,0-1 1 0 0,0 1-1 0 0,0-1 0 0 0,1 1 1 0 0,-1-1-1 0 0,0 0 1 0 0,0 1-1 0 0,1-1 1 0 0,-1 0-1 0 0,0 0 1 0 0,0 0-1 0 0,1 0 1 0 0,-1 0-1 0 0,0 0 0 0 0,1 0 1 0 0,-1 0-1 0 0,0-1 1 0 0,0 1-1 0 0,1 0 1 0 0,-1-1-1 0 0,0 1 1 0 0,0-1-1 0 0,0 0 0 0 0,1 1 1 0 0,-1-1-1 0 0,0 0 1 0 0,0 1-1 0 0,0-1 1 0 0,0 0-1 0 0,0 0 1 0 0,-1 0-1 0 0,1 0 1 0 0,0 0-1 0 0,0 0 0 0 0,0 0 1 0 0,-1 0-1 0 0,2-3 1 0 0,0-3 39 0 0,0 0 1 0 0,0 0-1 0 0,-1 0 0 0 0,0 0 1 0 0,1-12-1 0 0,-2 19-50 0 0,14-270 354 0 0,-5-24-289 0 0,-5 110-60 0 0,1 26 4 0 0,27-423 2 0 0,-25 507-18 0 0,52-337-116 0 0,-59 410 116 0 0,1-1-1 0 0,-1 1 1 0 0,0-1-1 0 0,1 1 1 0 0,-1-1 0 0 0,0 1-1 0 0,1-1 1 0 0,0 1-1 0 0,-1 0 1 0 0,1-1-1 0 0,0 1 1 0 0,0 0 0 0 0,0 0-1 0 0,1-2 1 0 0,-2 4 1 0 0,0-1 0 0 0,1 0 1 0 0,-1 0-1 0 0,1 1 1 0 0,-1-1-1 0 0,0 0 0 0 0,1 0 1 0 0,-1 1-1 0 0,0-1 0 0 0,1 1 1 0 0,-1-1-1 0 0,0 0 1 0 0,1 1-1 0 0,-1-1 0 0 0,0 1 1 0 0,0-1-1 0 0,0 1 0 0 0,1-1 1 0 0,-1 0-1 0 0,0 1 1 0 0,0-1-1 0 0,0 1 0 0 0,0-1 1 0 0,0 1-1 0 0,0-1 0 0 0,0 1 1 0 0,6 45-111 0 0,2 211-100 0 0,0-126 151 0 0,26 345-48 0 0,-11-215 96 0 0,15 136 4 0 0,32-8 58 0 0,-67-374-36 0 0,1 0 0 0 0,1-1-1 0 0,1 0 1 0 0,0 0 0 0 0,1 0 0 0 0,9 15 0 0 0,-15-28-5 0 0,1 1 0 0 0,-1 0 1 0 0,0-1-1 0 0,1 1 0 0 0,-1-1 0 0 0,1 1 0 0 0,0-1 1 0 0,-1 0-1 0 0,1 0 0 0 0,0 0 0 0 0,3 2 0 0 0,-4-3 1 0 0,0 0 0 0 0,0 1 0 0 0,0-1 0 0 0,0 0-1 0 0,0 0 1 0 0,0 0 0 0 0,0 0 0 0 0,0 0 0 0 0,0 0 0 0 0,0 0-1 0 0,0 0 1 0 0,0-1 0 0 0,0 1 0 0 0,0 0 0 0 0,0 0-1 0 0,0-1 1 0 0,1 0 0 0 0,0 0 4 0 0,0-1 1 0 0,0 0-1 0 0,0 1 0 0 0,-1-1 1 0 0,1 0-1 0 0,0 0 0 0 0,-1 0 1 0 0,0 0-1 0 0,1 0 0 0 0,-1 0 1 0 0,0 0-1 0 0,0 0 0 0 0,0-1 1 0 0,-1 1-1 0 0,2-3 0 0 0,14-81 114 0 0,-4 0-1 0 0,2-129 0 0 0,-10 117-98 0 0,31-435 17 0 0,26-1-33 0 0,28 129-28 0 0,-26 188 3 0 0,-52 192 3 0 0,-6 18-4 0 0,-4 11-33 0 0,-23 76-59 0 0,5-20 45 0 0,-40 138-58 0 0,-27 187 5 0 0,24 63 59 0 0,24-8 51 0 0,26 0 38 0 0,18-319-12 0 0,-6-101-16 0 0,1-1 1 0 0,2 1-1 0 0,12 35 0 0 0,-16-51 2 0 0,1 0 0 0 0,0 0 0 0 0,0 0-1 0 0,1 0 1 0 0,-1-1 0 0 0,1 1 0 0 0,0-1-1 0 0,6 6 1 0 0,-8-8-1 0 0,0 0-1 0 0,0 0 1 0 0,1 0-1 0 0,-1 0 0 0 0,0 0 1 0 0,0-1-1 0 0,1 1 1 0 0,-1 0-1 0 0,1-1 1 0 0,-1 1-1 0 0,1-1 1 0 0,-1 0-1 0 0,1 1 1 0 0,-1-1-1 0 0,1 0 0 0 0,-1 0 1 0 0,1 0-1 0 0,-1 0 1 0 0,1 0-1 0 0,-1 0 1 0 0,1-1-1 0 0,-1 1 1 0 0,1 0-1 0 0,-1-1 1 0 0,1 1-1 0 0,1-2 1 0 0,2-1 9 0 0,0 0 0 0 0,0-1 0 0 0,-1 0 0 0 0,0 0 0 0 0,1 0 0 0 0,-1-1 0 0 0,-1 1 1 0 0,1-1-1 0 0,-1 0 0 0 0,4-7 0 0 0,28-60 89 0 0,-32 65-92 0 0,19-50 72 0 0,23-92 1 0 0,2-65-26 0 0,45-308 3 0 0,-52 283-46 0 0,-30 186-10 0 0,46-228 14 0 0,-24 144-1 0 0,15-55 8 0 0,-42 173-33 0 0,4-11-43 0 0,-9 30 50 0 0,0 0 1 0 0,0 0-1 0 0,0 0 1 0 0,0 0-1 0 0,0 0 0 0 0,0 0 1 0 0,0 0-1 0 0,0 1 1 0 0,0-1-1 0 0,0 0 0 0 0,0 0 1 0 0,0 0-1 0 0,0 0 0 0 0,0 0 1 0 0,0 0-1 0 0,0 0 1 0 0,0 0-1 0 0,0 0 0 0 0,0 0 1 0 0,0 0-1 0 0,0 0 1 0 0,1 0-1 0 0,-1 0 0 0 0,0 0 1 0 0,0 0-1 0 0,0 0 1 0 0,0 0-1 0 0,0 0 0 0 0,0 1 1 0 0,0-1-1 0 0,0 0 1 0 0,0 0-1 0 0,0 0 0 0 0,0 0 1 0 0,0 0-1 0 0,0 0 0 0 0,1 0 1 0 0,-1 0-1 0 0,0 0 1 0 0,0 0-1 0 0,0 0 0 0 0,0 0 1 0 0,0-1-1 0 0,0 1 1 0 0,0 0-1 0 0,0 0 0 0 0,0 0 1 0 0,0 0-1 0 0,0 0 1 0 0,0 0-1 0 0,0 0 0 0 0,1 0 1 0 0,-1 0-1 0 0,0 0 1 0 0,0 0-1 0 0,0 0 0 0 0,0 0 1 0 0,1 21-37 0 0,-2 172-91 0 0,4 257 33 0 0,74 789 89 0 0,-74-1215 10 0 0,14 120 18 0 0,-12-117-9 0 0,1 0-1 0 0,1 0 1 0 0,14 34 0 0 0,-12-41 28 0 0,-9-20-38 0 0,0 1 0 0 0,0-1 0 0 0,1 0 0 0 0,-1 1 0 0 0,0-1 0 0 0,0 1 0 0 0,0-1 0 0 0,1 0 0 0 0,-1 1 0 0 0,0-1 0 0 0,1 0 0 0 0,-1 0 1 0 0,0 1-1 0 0,0-1 0 0 0,1 0 0 0 0,-1 0 0 0 0,1 1 0 0 0,-1-1 0 0 0,0 0 0 0 0,1 0 0 0 0,-1 0 0 0 0,0 0 0 0 0,1 0 0 0 0,-1 1 0 0 0,1-1 0 0 0,-1 0 0 0 0,0 0 0 0 0,1 0 0 0 0,-1 0 0 0 0,1 0 0 0 0,-1 0 0 0 0,1 0 0 0 0,-1 0 0 0 0,0 0 0 0 0,1-1 0 0 0,-1 1 0 0 0,1 0 0 0 0,-1 0 0 0 0,0 0 0 0 0,1 0 0 0 0,-1-1 0 0 0,0 1 0 0 0,1 0 0 0 0,-1 0 0 0 0,0-1 0 0 0,1 1 0 0 0,-1 0 0 0 0,0 0 0 0 0,1-1 0 0 0,-1 1 0 0 0,0 0 0 0 0,0-1 0 0 0,0 1 0 0 0,1 0 0 0 0,-1-1 0 0 0,0 1 0 0 0,0-1 0 0 0,0 0 0 0 0,11-23 139 0 0,-1-34-8 0 0,-2 0 0 0 0,0-100 0 0 0,-6 106-116 0 0,6-312 58 0 0,8-161-14 0 0,6 328-58 0 0,-1 22-20 0 0,-31 311-246 0 0,-24 461 122 0 0,33-564 138 0 0,-4 516-6 0 0,39 0 36 0 0,-30-510-19 0 0,2 1 0 0 0,2-1 0 0 0,1 0 0 0 0,18 47 0 0 0,-10-56 33 0 0,-16-30-40 0 0,-1 1 0 0 0,0-1 0 0 0,1 1 0 0 0,-1-1 0 0 0,1 0 0 0 0,-1 1 0 0 0,0-1-1 0 0,1 0 1 0 0,-1 1 0 0 0,1-1 0 0 0,-1 0 0 0 0,1 0 0 0 0,-1 1 0 0 0,1-1-1 0 0,-1 0 1 0 0,1 0 0 0 0,-1 0 0 0 0,1 0 0 0 0,-1 0 0 0 0,2 0 0 0 0,-2 0-1 0 0,1 0 1 0 0,0-1-1 0 0,-1 1 1 0 0,1 0-1 0 0,-1-1 1 0 0,1 1 0 0 0,-1-1-1 0 0,1 1 1 0 0,-1-1-1 0 0,0 1 1 0 0,1-1-1 0 0,-1 1 1 0 0,1-1 0 0 0,-1 1-1 0 0,0-1 1 0 0,0 0-1 0 0,1 1 1 0 0,-1-1-1 0 0,0 1 1 0 0,0-1 0 0 0,1-1-1 0 0,11-49 53 0 0,-3 0 0 0 0,6-79 0 0 0,-9 60-43 0 0,1 5-8 0 0,73-489 26 0 0,-57 459-34 0 0,4 1-1 0 0,78-179 0 0 0,-91 240 5 0 0,-10 23 1 0 0,0 1 0 0 0,1-1 1 0 0,8-12-1 0 0,-13 22 0 0 0,1-1 0 0 0,-1 0 0 0 0,1 0 0 0 0,-1 0 0 0 0,1 1 0 0 0,0-1 0 0 0,-1 0 0 0 0,1 1 0 0 0,0-1 0 0 0,-1 0 0 0 0,1 1 0 0 0,0-1 0 0 0,0 1 0 0 0,0-1 0 0 0,0 1 0 0 0,-1 0 0 0 0,2-1 0 0 0,-1 1 0 0 0,-1 0-1 0 0,1 0 1 0 0,-1 0 0 0 0,0 1-1 0 0,1-1 1 0 0,-1 0 0 0 0,0 0-1 0 0,1 0 1 0 0,-1 1 0 0 0,0-1-1 0 0,1 0 1 0 0,-1 0 0 0 0,0 0 0 0 0,0 1-1 0 0,1-1 1 0 0,-1 0 0 0 0,0 1-1 0 0,0-1 1 0 0,1 0 0 0 0,-1 1-1 0 0,0-1 1 0 0,0 0 0 0 0,0 1-1 0 0,0-1 1 0 0,1 0 0 0 0,-1 1 0 0 0,0 0-1 0 0,1 2-2 0 0,-1 1 1 0 0,1 0-1 0 0,-1 0 0 0 0,1 0 1 0 0,-1 0-1 0 0,-1 4 0 0 0,-3 22-10 0 0,-9 30-1 0 0,-2 12-10 0 0,1 10 4 0 0,-23 167-16 0 0,-5-1 30 0 0,13-92 32 0 0,-25 58 43 0 0,35-149 21 0 0,19-63-84 0 0,0-1-1 0 0,-1 0 1 0 0,1 1-1 0 0,0-1 1 0 0,-1 0-1 0 0,1 1 0 0 0,-1-1 1 0 0,0 0-1 0 0,1 0 1 0 0,-1 1-1 0 0,0-1 1 0 0,0 0-1 0 0,1 0 1 0 0,-1 0-1 0 0,0 0 1 0 0,0 0-1 0 0,0 0 1 0 0,0 0-1 0 0,-1 0 1 0 0,1 0-1 0 0,0-1 1 0 0,0 1-1 0 0,-1 0 1 0 0,1-1-1 0 0,-2 1 1 0 0,1-1 1 0 0,0 0 0 0 0,0 0 0 0 0,0 0 1 0 0,0-1-1 0 0,0 1 0 0 0,0-1 1 0 0,0 0-1 0 0,1 1 0 0 0,-1-1 0 0 0,0 0 1 0 0,0 0-1 0 0,1 0 0 0 0,-1 0 0 0 0,1 0 1 0 0,-4-3-1 0 0,-4-5 9 0 0,0-1 1 0 0,1 0-1 0 0,0 0 1 0 0,-10-16 0 0 0,6 4-19 0 0,0-1 1 0 0,2 0-1 0 0,0-1 1 0 0,-7-29 0 0 0,-19-106-36 0 0,22 89 27 0 0,-183-662 100 0 0,197 731-91 0 0,-31-76 10 0 0,27 68-12 0 0,0 1 0 0 0,-1-1 0 0 0,-1 1 0 0 0,1 0 0 0 0,-1 0 0 0 0,-11-10 1 0 0,16 17-3 0 0,-1-1 0 0 0,0 1 1 0 0,0 0-1 0 0,0-1 0 0 0,0 1 1 0 0,0 0-1 0 0,0 0 1 0 0,0 0-1 0 0,-1 0 0 0 0,1 1 1 0 0,0-1-1 0 0,0 1 1 0 0,-1-1-1 0 0,1 1 0 0 0,0 0 1 0 0,-1 0-1 0 0,1 0 1 0 0,0 0-1 0 0,-1 0 0 0 0,1 1 1 0 0,0-1-1 0 0,-1 0 1 0 0,1 1-1 0 0,0 0 0 0 0,0 0 1 0 0,0 0-1 0 0,-1 0 0 0 0,1 0 1 0 0,0 0-1 0 0,0 0 1 0 0,-3 3-1 0 0,-5 5-11 0 0,-1-1 0 0 0,1 2 0 0 0,1-1 0 0 0,-11 14 1 0 0,11-12-4 0 0,-10 12-23 0 0,2 0 0 0 0,1 1-1 0 0,0 1 1 0 0,2 1 0 0 0,-20 48-1 0 0,19-31-22 0 0,1 1-1 0 0,2 0 1 0 0,-6 47-1 0 0,8-13 8 0 0,4 1 0 0 0,4 92-1 0 0,5-126 51 0 0,3 0 0 0 0,2 0-1 0 0,18 61 1 0 0,-22-96 7 0 0,0 1 0 0 0,0 0 1 0 0,1-1-1 0 0,0 0 0 0 0,1 0 1 0 0,0-1-1 0 0,1 1 0 0 0,10 10 0 0 0,-14-17 3 0 0,-1-1-1 0 0,0 0 1 0 0,1 0-1 0 0,-1 0 0 0 0,1 0 1 0 0,-1 0-1 0 0,1-1 1 0 0,0 1-1 0 0,0-1 1 0 0,0 0-1 0 0,0 0 1 0 0,0 0-1 0 0,0 0 0 0 0,0 0 1 0 0,0 0-1 0 0,0-1 1 0 0,0 0-1 0 0,1 0 1 0 0,-1 0-1 0 0,0 0 0 0 0,0 0 1 0 0,0 0-1 0 0,4-2 1 0 0,-3 1 4 0 0,0 0 0 0 0,0 0 1 0 0,0-1-1 0 0,0 0 1 0 0,-1 1-1 0 0,1-1 0 0 0,0-1 1 0 0,-1 1-1 0 0,1 0 0 0 0,-1-1 1 0 0,0 0-1 0 0,0 0 1 0 0,0 0-1 0 0,0 0 0 0 0,0 0 1 0 0,4-8-1 0 0,4-11 29 0 0,0-2 0 0 0,-2 1 0 0 0,0-1 1 0 0,-2 0-1 0 0,8-42 0 0 0,7-132 90 0 0,-14 112-94 0 0,0 5-2 0 0,44-476 60 0 0,-49 527-76 0 0,-1 3 37 0 0,-1-35-1 0 0,-1 60-47 0 0,0 0-1 0 0,0 1 0 0 0,0-1 1 0 0,-1 0-1 0 0,1 1 0 0 0,0-1 1 0 0,-1 0-1 0 0,1 1 0 0 0,-1-1 1 0 0,0 1-1 0 0,1-1 0 0 0,-1 1 0 0 0,0-1 1 0 0,0 1-1 0 0,-1-2 0 0 0,1 3-2 0 0,1 0 0 0 0,0 0 0 0 0,0 0 0 0 0,0-1 0 0 0,-1 1 0 0 0,1 0 0 0 0,0 0 0 0 0,0 0 0 0 0,-1 0 0 0 0,1 0 0 0 0,0 0 0 0 0,0 0 0 0 0,-1 0 0 0 0,1 0 0 0 0,0 0 0 0 0,0 0 0 0 0,-1 0 0 0 0,1 0 0 0 0,0 0 0 0 0,0 0 0 0 0,-1 0 0 0 0,1 0 0 0 0,0 0-1 0 0,0 0 1 0 0,0 0 0 0 0,-1 0 0 0 0,1 0 0 0 0,0 1 0 0 0,0-1 0 0 0,0 0 0 0 0,-1 0 0 0 0,-6 14-43 0 0,-1 21-24 0 0,2 1-1 0 0,1-1 0 0 0,0 47 0 0 0,0-6 36 0 0,2 569-31 0 0,11-418 96 0 0,-8-200-19 0 0,2-9 46 0 0,-2 1 0 0 0,-1-1-1 0 0,-4 34 1 0 0,5-52-52 0 0,0 0-1 0 0,0 0 1 0 0,0 0-1 0 0,0 0 0 0 0,0 0 1 0 0,0 1-1 0 0,0-1 1 0 0,0 0-1 0 0,0 0 1 0 0,0 0-1 0 0,0 0 0 0 0,0 0 1 0 0,0 0-1 0 0,-1 1 1 0 0,1-1-1 0 0,0 0 0 0 0,0 0 1 0 0,0 0-1 0 0,0 0 1 0 0,0 0-1 0 0,0 0 0 0 0,0 0 1 0 0,0 1-1 0 0,0-1 1 0 0,-1 0-1 0 0,1 0 0 0 0,0 0 1 0 0,0 0-1 0 0,0 0 1 0 0,0 0-1 0 0,0 0 0 0 0,0 0 1 0 0,-1 0-1 0 0,1 0 1 0 0,0 0-1 0 0,0 0 0 0 0,0 0 1 0 0,0 0-1 0 0,0 0 1 0 0,-1 0-1 0 0,1 0 1 0 0,0 0-1 0 0,0 0 0 0 0,0 0 1 0 0,0 0-1 0 0,-6-6 128 0 0,-2-11-14 0 0,-29-272 154 0 0,12 67-234 0 0,24 216-38 0 0,-64-356 79 0 0,-17 61 7 0 0,79 293-87 0 0,-111-288 62 0 0,91 246-48 0 0,-3 0 1 0 0,-1 2-1 0 0,-58-76 0 0 0,77 114-15 0 0,0 0 0 0 0,-1 0-1 0 0,0 1 1 0 0,-1 0 0 0 0,-10-8-1 0 0,17 15-2 0 0,0 0-1 0 0,0 0 0 0 0,0 1 0 0 0,0-1 0 0 0,0 1 0 0 0,-1 0 0 0 0,1 0 0 0 0,0 0 0 0 0,-1 0 0 0 0,1 0 0 0 0,-1 1 0 0 0,1-1 0 0 0,-1 1 1 0 0,1 0-1 0 0,-1 0 0 0 0,1 1 0 0 0,-1-1 0 0 0,1 1 0 0 0,0-1 0 0 0,-1 1 0 0 0,1 0 0 0 0,0 0 0 0 0,-4 2 0 0 0,-2 2-15 0 0,0 1 0 0 0,1-1-1 0 0,-1 2 1 0 0,1-1 0 0 0,1 1-1 0 0,-1 0 1 0 0,1 1 0 0 0,1-1-1 0 0,-10 15 1 0 0,-4 9-19 0 0,-20 42 0 0 0,35-64 37 0 0,-4 9-3 0 0,-19 40 13 0 0,-4-2-1 0 0,-66 92 1 0 0,62-109-1 0 0,-2-1 0 0 0,-1-2 0 0 0,-65 46 0 0 0,20-17-5 0 0,29-19 0 0 0,-161 126 26 0 0,207-165-26 0 0,0-1 0 0 0,-1 0 0 0 0,-18 9 0 0 0,25-14-4 0 0,1 1-1 0 0,-1-1 0 0 0,0 0 1 0 0,0-1-1 0 0,0 1 0 0 0,0-1 1 0 0,0 1-1 0 0,0-1 0 0 0,0 0 1 0 0,0 0-1 0 0,0 0 1 0 0,0 0-1 0 0,0-1 0 0 0,0 1 1 0 0,0-1-1 0 0,0 0 0 0 0,-5-2 1 0 0,6 2-2 0 0,1 0 1 0 0,0 0-1 0 0,-1 0 1 0 0,1 0-1 0 0,0-1 1 0 0,0 1-1 0 0,0 0 1 0 0,0-1-1 0 0,0 1 1 0 0,1-1-1 0 0,-1 1 1 0 0,0-1 0 0 0,1 0-1 0 0,-1 1 1 0 0,0-3-1 0 0,-6-32-35 0 0,5 24 17 0 0,-2-14-19 0 0,1 1 1 0 0,1 0-1 0 0,2-38 0 0 0,13-78-37 0 0,-7 87 54 0 0,17-134-8 0 0,-5 60 59 0 0,1-193-1 0 0,-19 310-11 0 0,0 0-1 0 0,-1 1 1 0 0,-1-1-1 0 0,0 1 1 0 0,0 0-1 0 0,-1 0 1 0 0,0 0-1 0 0,-1 0 0 0 0,-9-18 1 0 0,12 27-14 0 0,1-1 0 0 0,-1 1-1 0 0,0 0 1 0 0,0 0 0 0 0,1 0 0 0 0,-1-1-1 0 0,0 1 1 0 0,0 0 0 0 0,-1 0 0 0 0,1 1 0 0 0,0-1-1 0 0,0 0 1 0 0,0 0 0 0 0,0 0 0 0 0,-1 1 0 0 0,1-1-1 0 0,0 1 1 0 0,-1-1 0 0 0,1 1 0 0 0,-1-1 0 0 0,1 1-1 0 0,-2 0 1 0 0,0 0-3 0 0,1 0 0 0 0,-1 1 0 0 0,1-1 0 0 0,0 1 0 0 0,-1-1 0 0 0,1 1 0 0 0,0 0 1 0 0,0 0-1 0 0,0 0 0 0 0,-1 0 0 0 0,1 0 0 0 0,-2 3 0 0 0,-5 3-13 0 0,1 0 1 0 0,0 1 0 0 0,1 0 0 0 0,0 0 0 0 0,-6 10-1 0 0,-12 16-20 0 0,-61 94-50 0 0,4 3 47 0 0,10-17 16 0 0,-11 20 20 0 0,-53 95 0 0 0,43-56-39 0 0,91-170-7 0 0,14-9-141 0 0,141-109-205 0 0,-9 9 323 0 0,-92 59 69 0 0,-1-2-1 0 0,-3-3 1 0 0,75-104 0 0 0,-48 42 65 0 0,-4-3 0 0 0,65-151 0 0 0,-130 256-42 0 0,-2 4 7 0 0,0-1 0 0 0,0-1 0 0 0,-1 1 0 0 0,0-1 0 0 0,2-10 0 0 0,-5 19-25 0 0,0 0-1 0 0,0 1 1 0 0,0-1 0 0 0,0 0 0 0 0,0 0 0 0 0,0 1 0 0 0,0-1 0 0 0,0 0-1 0 0,0 1 1 0 0,0-1 0 0 0,0 0 0 0 0,0 1 0 0 0,-1-1 0 0 0,1 0-1 0 0,0 1 1 0 0,-1-1 0 0 0,1 1 0 0 0,0-1 0 0 0,-1 0 0 0 0,1 1 0 0 0,0-1-1 0 0,-1 1 1 0 0,1-1 0 0 0,-1 1 0 0 0,1-1 0 0 0,-1 1 0 0 0,0-1-1 0 0,1 1 1 0 0,-1 0 0 0 0,1-1 0 0 0,-1 1 0 0 0,0 0 0 0 0,1 0-1 0 0,-1-1 1 0 0,0 1 0 0 0,1 0 0 0 0,-1 0 0 0 0,0 0 0 0 0,1 0 0 0 0,-1 0-1 0 0,0 0 1 0 0,1 0 0 0 0,-1 0 0 0 0,0 0 0 0 0,1 0 0 0 0,-1 0-1 0 0,-1 0 1 0 0,-2 1 6 0 0,0 0 0 0 0,0 0 0 0 0,0 0 0 0 0,0 0 0 0 0,0 1 0 0 0,1-1 0 0 0,-5 3 0 0 0,-11 10-4 0 0,0 0 0 0 0,1 1 0 0 0,1 1-1 0 0,-30 34 1 0 0,29-30-7 0 0,-7 9-8 0 0,2 1 0 0 0,-26 43 0 0 0,-33 72-4 0 0,45-76 12 0 0,-52 72-1 0 0,-152 157-18 0 0,155-196 32 0 0,18-16 18 0 0,35-42-8 0 0,-2-2-1 0 0,-76 71 1 0 0,99-100-21 0 0,11-12-7 0 0,0 1 1 0 0,0-1 0 0 0,0 1-1 0 0,-1-1 1 0 0,1 0-1 0 0,0 1 1 0 0,-1-1 0 0 0,1 0-1 0 0,-1 0 1 0 0,1 0-1 0 0,-1 0 1 0 0,1 0 0 0 0,-1-1-1 0 0,-3 2 1 0 0,12-15-86 0 0,33-37 18 0 0,3 1-1 0 0,2 3 0 0 0,2 2 1 0 0,81-60-1 0 0,157-102 34 0 0,105-82 39 0 0,32-11 424 0 0,-422 300-420 0 0,0-1 1 0 0,1 0 0 0 0,-1 0-1 0 0,0 0 1 0 0,0 0 0 0 0,0 0 0 0 0,0 0-1 0 0,0 0 1 0 0,0 0 0 0 0,0 0-1 0 0,1-1 1 0 0,-1 1 0 0 0,0 0 0 0 0,0 0-1 0 0,0 0 1 0 0,0 0 0 0 0,0 0-1 0 0,0 0 1 0 0,0 0 0 0 0,1 0 0 0 0,-1 0-1 0 0,0 0 1 0 0,0 0 0 0 0,0 0-1 0 0,0 0 1 0 0,0 0 0 0 0,0-1 0 0 0,0 1-1 0 0,0 0 1 0 0,0 0 0 0 0,0 0-1 0 0,0 0 1 0 0,0 0 0 0 0,1 0 0 0 0,-1 0-1 0 0,0-1 1 0 0,0 1 0 0 0,0 0 0 0 0,0 0-1 0 0,0 0 1 0 0,0 0 0 0 0,0 0-1 0 0,0 0 1 0 0,0-1 0 0 0,0 1 0 0 0,0 0-1 0 0,0 0 1 0 0,0 0 0 0 0,-1 0-1 0 0,1 0 1 0 0,0 0 0 0 0,0 0 0 0 0,0-1-1 0 0,0 1 1 0 0,0 0 0 0 0,0 0-1 0 0,0 0 1 0 0,0 0 0 0 0,0 0 0 0 0,0 0-1 0 0,0 0 1 0 0,0 0 0 0 0,-1 0-1 0 0,1-1 1 0 0,0 1 0 0 0,0 0 0 0 0,0 0-1 0 0,0 0 1 0 0,-14 0 105 0 0,-19 4-32 0 0,5 5-44 0 0,0 1-1 0 0,2 1 1 0 0,-1 2-1 0 0,1 0 1 0 0,-46 33-1 0 0,42-22-31 0 0,0 1 1 0 0,2 1 0 0 0,0 2-1 0 0,2 0 1 0 0,1 2-1 0 0,-36 57 1 0 0,-48 92 7 0 0,103-169-3 0 0,0-1-1 0 0,-1 0 1 0 0,0-1-1 0 0,-1 1 1 0 0,0-1-1 0 0,-13 10 1 0 0,19-18-8 0 0,1 1 0 0 0,-1-1 0 0 0,0 1 0 0 0,1-1 0 0 0,-1 0 0 0 0,1 0 0 0 0,-1 0 0 0 0,0 0 0 0 0,1 0 0 0 0,-1 0 0 0 0,0 0 0 0 0,1 0 0 0 0,-1 0 0 0 0,0-1 0 0 0,1 1 0 0 0,-1-1 0 0 0,1 1 0 0 0,-1-1 0 0 0,1 0 0 0 0,-1 0 0 0 0,1 1 0 0 0,0-1 0 0 0,-1 0 0 0 0,1 0 0 0 0,0 0 0 0 0,-2-3 0 0 0,1 3-1 0 0,1 0 1 0 0,0 0-1 0 0,0 0 1 0 0,0 0-1 0 0,0 0 0 0 0,0 0 1 0 0,1 0-1 0 0,-1 0 0 0 0,0-1 1 0 0,0 1-1 0 0,1 0 1 0 0,-1-1-1 0 0,1 1 0 0 0,-1 0 1 0 0,1-1-1 0 0,0 1 1 0 0,-1-1-1 0 0,1 1 0 0 0,0 0 1 0 0,0-1-1 0 0,0 1 0 0 0,0-1 1 0 0,0 1-1 0 0,0-1 1 0 0,1 1-1 0 0,-1 0 0 0 0,0-1 1 0 0,1 1-1 0 0,-1-1 1 0 0,1 1-1 0 0,0-2 0 0 0,9-11-1352 0 0,-1-1-1 0 0,-1 0 0 0 0,9-23 1 0 0,-6 11 65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493 622 1384 0 0,'-7'-6'436'0'0,"1"0"1"0"0,0-1-1 0 0,1 0 0 0 0,0 0 0 0 0,0-1 0 0 0,0 1 1 0 0,1-1-1 0 0,0 0 0 0 0,1 0 0 0 0,0-1 0 0 0,0 1 1 0 0,-2-11-1 0 0,-2-36 399 0 0,3 24-356 0 0,-3-14 274 0 0,3 30-422 0 0,1-1-1 0 0,1-1 1 0 0,-1-23 0 0 0,2 24-129 0 0,-1 0 1 0 0,0-1-1 0 0,-5-18 0 0 0,0 13-38 0 0,1-1 0 0 0,1 0 0 0 0,1 0-1 0 0,-1-32 1 0 0,5 47-69 0 0,1 4 14 0 0,-1-1 0 0 0,-1 1 0 0 0,1 0 0 0 0,0 0 1 0 0,-3-8-1 0 0,2 7 49 0 0,-4-9 137 0 0,5 14-289 0 0,0-1 0 0 0,-1 1 0 0 0,1 0 1 0 0,0 0-1 0 0,0-1 0 0 0,0 1 0 0 0,-1 0 0 0 0,1 0 0 0 0,0-1 1 0 0,0 1-1 0 0,-1 0 0 0 0,1 0 0 0 0,0 0 0 0 0,0-1 1 0 0,-1 1-1 0 0,1 0 0 0 0,0 0 0 0 0,-1 0 0 0 0,1 0 1 0 0,0 0-1 0 0,-1 0 0 0 0,1 0 0 0 0,0 0 0 0 0,-1 0 0 0 0,1 0 1 0 0,0 0-1 0 0,-1 0 0 0 0,1 0 0 0 0,0 0 0 0 0,-1 0 1 0 0,1 0-1 0 0,0 0 0 0 0,0 0 0 0 0,-1 0 0 0 0,1 0 1 0 0,0 0-1 0 0,-1 1 0 0 0,0 0-1 0 0,0 1 1 0 0,0-1-1 0 0,1 1 1 0 0,-1-1-1 0 0,0 1 1 0 0,1-1-1 0 0,-1 1 0 0 0,1-1 1 0 0,0 1-1 0 0,-1 0 1 0 0,1 3-1 0 0,-3 8-10 0 0,-6 19-39 0 0,-7 46 0 0 0,2-5 7 0 0,-4 51-18 0 0,-16 79 19 0 0,2-9 21 0 0,12-50 37 0 0,-1 4 22 0 0,4-50 10 0 0,13-67 81 0 0,-1 0-1 0 0,-2-1 1 0 0,-15 43 0 0 0,22-72-122 0 0,0-1 0 0 0,0 1-1 0 0,0-1 1 0 0,0 1 0 0 0,0-1 0 0 0,0 0-1 0 0,-1 1 1 0 0,1-1 0 0 0,0 1 0 0 0,0-1-1 0 0,0 0 1 0 0,-1 1 0 0 0,1-1 0 0 0,0 0-1 0 0,-1 1 1 0 0,1-1 0 0 0,0 0 0 0 0,0 1-1 0 0,-1-1 1 0 0,1 0 0 0 0,-1 0 0 0 0,1 0 0 0 0,0 1-1 0 0,-1-1 1 0 0,1 0 0 0 0,-1 0 0 0 0,0 0-1 0 0,-5-8 300 0 0,-2-19 77 0 0,5-22-251 0 0,1-1 1 0 0,7-61 0 0 0,-1-63-38 0 0,-6 117-67 0 0,-6-59 31 0 0,0-50-25 0 0,4 38-30 0 0,-1 46 3 0 0,-5-49 48 0 0,7 107-35 0 0,-2 1 0 0 0,-1 0 0 0 0,-15-39 0 0 0,19 53-28 0 0,2 8 4 0 0,0 1-1 0 0,0-1 0 0 0,0 1 1 0 0,0-1-1 0 0,0 1 0 0 0,-1-1 1 0 0,1 1-1 0 0,0 0 0 0 0,0-1 1 0 0,0 1-1 0 0,0-1 0 0 0,-1 1 1 0 0,1-1-1 0 0,0 1 0 0 0,-1 0 1 0 0,1-1-1 0 0,0 1 0 0 0,-1 0 1 0 0,1-1-1 0 0,0 1 0 0 0,-1 0 1 0 0,1 0-1 0 0,0-1 0 0 0,-1 1 1 0 0,1 0-1 0 0,-1 0 0 0 0,1 0 1 0 0,-1-1-1 0 0,0 1 0 0 0,1 0 3 0 0,-1 0-1 0 0,0-1 1 0 0,1 1-1 0 0,-1 0 1 0 0,1-1-1 0 0,-1 1 0 0 0,0 0 1 0 0,1-1-1 0 0,-1 1 1 0 0,1-1-1 0 0,-1 1 1 0 0,1-1-1 0 0,0 1 1 0 0,-1-1-1 0 0,1 1 0 0 0,-1-1 1 0 0,1 0-1 0 0,0 1 1 0 0,0-1-1 0 0,-1 0 1 0 0,1 1-1 0 0,0-1 0 0 0,0 1 1 0 0,0-1-1 0 0,0 0 1 0 0,-1 1-1 0 0,1-1 1 0 0,0 0-1 0 0,0 0 1 0 0,-1-9 40 0 0,3 62-310 0 0,14 58 154 0 0,25 209 37 0 0,-36-254 61 0 0,22 313-28 0 0,-17 286 161 0 0,-12-593-112 0 0,-14 238 71 0 0,13-216 12 0 0,3-62-30 0 0,-1-1 1 0 0,-7 42-1 0 0,8-72-57 0 0,0 0 0 0 0,0 0 1 0 0,0 1-1 0 0,0-1 0 0 0,0 0 0 0 0,0 0 1 0 0,0 0-1 0 0,0 0 0 0 0,0 0 1 0 0,0 0-1 0 0,0 1 0 0 0,0-1 0 0 0,0 0 1 0 0,0 0-1 0 0,0 0 0 0 0,0 0 1 0 0,0 0-1 0 0,0 1 0 0 0,0-1 0 0 0,0 0 1 0 0,0 0-1 0 0,0 0 0 0 0,0 0 1 0 0,0 0-1 0 0,0 1 0 0 0,-1-1 0 0 0,1 0 1 0 0,0 0-1 0 0,0 0 0 0 0,0 0 1 0 0,0 0-1 0 0,0 0 0 0 0,0 0 0 0 0,0 0 1 0 0,0 1-1 0 0,-1-1 0 0 0,1 0 0 0 0,0 0 1 0 0,0 0-1 0 0,0 0 0 0 0,0 0 1 0 0,0 0-1 0 0,0 0 0 0 0,-1 0 0 0 0,1 0 1 0 0,0 0-1 0 0,0 0 0 0 0,0 0 1 0 0,0 0-1 0 0,0 0 0 0 0,-1 0 0 0 0,1 0 1 0 0,0 0-1 0 0,0 0 0 0 0,-5-10 124 0 0,0-13-22 0 0,3 5-59 0 0,0-1 1 0 0,2 0-1 0 0,2-24 0 0 0,0-6 9 0 0,-10-712 108 0 0,2 681-161 0 0,6 80-32 0 0,0 14-54 0 0,6 291-104 0 0,2 101 224 0 0,21 15-4 0 0,-26-394-35 0 0,1 0 1 0 0,12 40 0 0 0,-13-58 9 0 0,-2 0 0 0 0,1 1 0 0 0,-1-1 0 0 0,0 13 0 0 0,-1-11 0 0 0,0 0 0 0 0,2-1 0 0 0,1 11 0 0 0,9 8 13 0 0,-10-25-16 0 0,0 0 0 0 0,0 0 0 0 0,0 0 0 0 0,-1 0 0 0 0,0 0 0 0 0,1 0 0 0 0,-2 1 0 0 0,2 4 0 0 0,-1-1 6 0 0,-2 2 40 0 0,1-6-4 0 0,-1 0 0 0 0,0 0 0 0 0,1-1 0 0 0,0 1 1 0 0,-1 0-1 0 0,2 7 0 0 0,-1 2-43 0 0,2-3 16 0 0,-2-9-18 0 0,0 0 1 0 0,0-1 0 0 0,0 1-1 0 0,0 0 1 0 0,1 0 0 0 0,-1-1-1 0 0,0 1 1 0 0,0 0 0 0 0,-1-1-1 0 0,1 1 1 0 0,0 0-1 0 0,0 0 1 0 0,0-1 0 0 0,0 1-1 0 0,0 0 1 0 0,-1-1 0 0 0,1 1-1 0 0,0 0 1 0 0,-1-1 0 0 0,1 1-1 0 0,-1 0 1 0 0,-12 9 73 0 0,12-10-73 0 0,1 0 1 0 0,0 0-1 0 0,-1 0 0 0 0,1 0 0 0 0,0 0 1 0 0,-1 0-1 0 0,1 1 0 0 0,0-1 0 0 0,-1 0 1 0 0,1 0-1 0 0,0 0 0 0 0,-1 0 1 0 0,1 1-1 0 0,0-1 0 0 0,0 0 0 0 0,-1 0 1 0 0,1 1-1 0 0,0-1 0 0 0,0 0 0 0 0,0 1 1 0 0,-1-1-1 0 0,1 0 0 0 0,0 1 1 0 0,0-1-1 0 0,0 0 0 0 0,0 1 0 0 0,0-1 1 0 0,-1 0-1 0 0,1 1 0 0 0,0-1 0 0 0,0 0 1 0 0,0 1-1 0 0,0-1 0 0 0,0 0 0 0 0,0 1 1 0 0,0-1-1 0 0,0 0 0 0 0,1 1 1 0 0,-1-1-1 0 0,0 1 0 0 0,0-1 0 0 0,0 0 1 0 0,0 1-1 0 0,0-1 0 0 0,0 0 0 0 0,1 0 1 0 0,-1 1-1 0 0,0-1 0 0 0,0 0 0 0 0,1 1 1 0 0,0 1-2 0 0,-1 0-1 0 0,0 0 1 0 0,1 0 0 0 0,-1 0 0 0 0,0 0 0 0 0,0 0 0 0 0,0 0 0 0 0,0 0 0 0 0,0 1-1 0 0,0-1 1 0 0,-1 0 0 0 0,1 0 0 0 0,-1 0 0 0 0,1 0 0 0 0,-1 0 0 0 0,-1 2 0 0 0,-3 14 37 0 0,5-18-36 0 0,1 0 1 0 0,-1 1-1 0 0,0-1 1 0 0,0 0-1 0 0,0 0 1 0 0,0 0-1 0 0,0 0 0 0 0,-1 0 1 0 0,1 1-1 0 0,0-1 1 0 0,0 0-1 0 0,0 0 1 0 0,0 0-1 0 0,0 0 0 0 0,0 0 1 0 0,0 1-1 0 0,0-1 1 0 0,0 0-1 0 0,0 0 0 0 0,0 0 1 0 0,0 0-1 0 0,0 0 1 0 0,-1 0-1 0 0,1 0 1 0 0,0 0-1 0 0,0 1 0 0 0,0-1 1 0 0,0 0-1 0 0,0 0 1 0 0,0 0-1 0 0,0 0 0 0 0,-1 0 1 0 0,1 0-1 0 0,0 0 1 0 0,0 0-1 0 0,0 0 1 0 0,0 0-1 0 0,0 0 0 0 0,-1 0 1 0 0,1 0-1 0 0,0 0 1 0 0,0 0-1 0 0,0 0 1 0 0,0 0-1 0 0,0 0 0 0 0,-1 0 1 0 0,1 0-1 0 0,0 0 1 0 0,0 0-1 0 0,0 0 0 0 0,0 0 1 0 0,0 0-1 0 0,-1 0 1 0 0,-10-8 47 0 0,10 6-45 0 0,-1 1 0 0 0,1-1 0 0 0,-1 1 0 0 0,1-1 0 0 0,0 1 0 0 0,0-1 1 0 0,0 0-1 0 0,0 0 0 0 0,0 0 0 0 0,0 0 0 0 0,0 1 0 0 0,0-1 0 0 0,0-3 0 0 0,0-6 11 0 0,-1-1 1 0 0,0 1-1 0 0,-7-22 1 0 0,3 14 13 0 0,-20-61 66 0 0,26 79-108 0 0,2 29-137 0 0,-13 144 226 0 0,11-172-72 0 0,0 1-1 0 0,-1 0 1 0 0,1 0-1 0 0,-1 0 1 0 0,1 0-1 0 0,-1-1 1 0 0,1 1-1 0 0,-1 0 1 0 0,1-1-1 0 0,-1 1 1 0 0,0 0 0 0 0,0-1-1 0 0,1 1 1 0 0,-1-1-1 0 0,0 1 1 0 0,0-1-1 0 0,-1 1 1 0 0,-4 1-28 0 0,8-9 47 0 0,0 4-25 0 0,-1 0 1 0 0,0 1-1 0 0,0-1 0 0 0,-1 0 1 0 0,1 0-1 0 0,0 1 0 0 0,-1-1 1 0 0,1-5-1 0 0,-1 4-4 0 0,0 1 0 0 0,0 0 0 0 0,1 0 0 0 0,0-1 0 0 0,0 1-1 0 0,0 0 1 0 0,1-4 0 0 0,1 2-4 0 0,0 1-1 0 0,0 0 1 0 0,0 0-1 0 0,0 0 1 0 0,0 1-1 0 0,1-1 1 0 0,-1 1-1 0 0,1 0 1 0 0,0 0-1 0 0,0 0 1 0 0,0 0-1 0 0,8-3 1 0 0,-9 4 4 0 0,24-14-8 0 0,0-2 0 0 0,-1-1 0 0 0,-1-1 0 0 0,31-31 0 0 0,-34 27 15 0 0,0-1 1 0 0,-2-1 0 0 0,-1 0-1 0 0,28-52 1 0 0,-21 33 0 0 0,34-74 3 0 0,-51 97-5 0 0,249-668 78 0 0,-180 421 46 0 0,127-360 184 0 0,-198 612-302 0 0,3-5 12 0 0,-2 0 0 0 0,10-38 0 0 0,-23 67-19 0 0,0 0 0 0 0,1 1 0 0 0,-6 12 0 0 0,-45 96 0 0 0,2-5-1 0 0,1 8-12 0 0,-19 45 11 0 0,-118 426 3 0 0,125-375 37 0 0,-5-23 36 0 0,47-157-21 0 0,10-23-43 0 0,12-12-10 0 0,0 0-1 0 0,-1 0 1 0 0,1 0 0 0 0,0 1-1 0 0,0-1 1 0 0,0 0 0 0 0,0 0-1 0 0,-1 0 1 0 0,1 0 0 0 0,0 0-1 0 0,0 0 1 0 0,0 0 0 0 0,0 0-1 0 0,-1 0 1 0 0,1 0 0 0 0,0 0-1 0 0,0 0 1 0 0,0 0 0 0 0,-1 0-1 0 0,1 0 1 0 0,0 0 0 0 0,0 0-1 0 0,0 0 1 0 0,-1 0 0 0 0,1 0-1 0 0,0 0 1 0 0,0 0 0 0 0,0 0-1 0 0,0 0 1 0 0,-1 0 0 0 0,1 0-1 0 0,0-1 1 0 0,0 1 0 0 0,0 0-1 0 0,0 0 1 0 0,0 0 0 0 0,-1 0-1 0 0,1 0 1 0 0,0 0 0 0 0,0-1-1 0 0,0 1 1 0 0,0 0 0 0 0,0 0-1 0 0,0 0 1 0 0,0 0 0 0 0,0-1-1 0 0,-1 1 1 0 0,1-6-11 0 0,-1-1 0 0 0,1 1 1 0 0,0-1-1 0 0,0 1 0 0 0,1 0 0 0 0,-1-1 1 0 0,1 1-1 0 0,1 0 0 0 0,3-11 0 0 0,-1 0-17 0 0,58-205-143 0 0,-38 142 143 0 0,51-152 16 0 0,-20 67 36 0 0,16-47 0 0 0,72-261 147 0 0,-139 456-160 0 0,20-116 126 0 0,-23 121-118 0 0,0 0 0 0 0,0-1 1 0 0,-1 1-1 0 0,-1-1 0 0 0,0 1 0 0 0,-1-1 1 0 0,-1 1-1 0 0,-4-16 0 0 0,7 27-17 0 0,-1-1 0 0 0,1 1-1 0 0,-1 0 1 0 0,0-1 0 0 0,1 1 0 0 0,-1 0-1 0 0,0-1 1 0 0,0 1 0 0 0,0 0-1 0 0,0 0 1 0 0,0 0 0 0 0,0 0-1 0 0,0-1 1 0 0,0 2 0 0 0,0-1 0 0 0,0 0-1 0 0,-1 0 1 0 0,1 0 0 0 0,0 0-1 0 0,-1 1 1 0 0,1-1 0 0 0,-1 1-1 0 0,1-1 1 0 0,0 1 0 0 0,-4-1 0 0 0,3 1-6 0 0,0 1 0 0 0,-1-1 1 0 0,1 0-1 0 0,0 1 0 0 0,0 0 1 0 0,0-1-1 0 0,0 1 0 0 0,0 0 1 0 0,0 0-1 0 0,0 0 0 0 0,0 1 1 0 0,0-1-1 0 0,0 0 0 0 0,0 1 1 0 0,0-1-1 0 0,1 1 0 0 0,-1 0 1 0 0,-1 2-1 0 0,-12 14-40 0 0,1 2 0 0 0,1 0-1 0 0,-18 37 1 0 0,-24 71-50 0 0,34-76 82 0 0,-96 261-16 0 0,-19 42 18 0 0,107-286 14 0 0,-71 146 70 0 0,89-195-68 0 0,5-8-2 0 0,0 0 0 0 0,-1 0 1 0 0,-1-1-1 0 0,0 0 1 0 0,-15 16-1 0 0,23-27-4 0 0,0 1-1 0 0,-1-1 0 0 0,1 0 1 0 0,0 0-1 0 0,0 0 1 0 0,0 1-1 0 0,0-1 0 0 0,0 0 1 0 0,0 0-1 0 0,-1 0 0 0 0,1 1 1 0 0,0-1-1 0 0,0 0 1 0 0,0 0-1 0 0,-1 0 0 0 0,1 0 1 0 0,0 0-1 0 0,0 0 0 0 0,0 1 1 0 0,-1-1-1 0 0,1 0 1 0 0,0 0-1 0 0,0 0 0 0 0,0 0 1 0 0,-1 0-1 0 0,1 0 1 0 0,0 0-1 0 0,0 0 0 0 0,-1 0 1 0 0,1 0-1 0 0,0 0 0 0 0,0 0 1 0 0,-1 0-1 0 0,1 0 1 0 0,0 0-1 0 0,0 0 0 0 0,0 0 1 0 0,-1-1-1 0 0,1 1 0 0 0,0 0 1 0 0,0 0-1 0 0,0 0 1 0 0,-1 0-1 0 0,1 0 0 0 0,0 0 1 0 0,0-1-1 0 0,0 1 1 0 0,0 0-1 0 0,-1 0 0 0 0,1 0 1 0 0,0-1-1 0 0,0 1 0 0 0,0 0 1 0 0,0 0-1 0 0,0-2-4 0 0,0 1 1 0 0,0 0-1 0 0,0-1 0 0 0,0 1 0 0 0,0 0 1 0 0,1-1-1 0 0,-1 1 0 0 0,0 0 0 0 0,1-1 1 0 0,-1 1-1 0 0,1 0 0 0 0,0-2 0 0 0,73-147-145 0 0,-26 54 111 0 0,44-132 1 0 0,-59 142 36 0 0,108-331 31 0 0,-119 347-13 0 0,-6 20 35 0 0,-3-2-1 0 0,-1 1 0 0 0,-3-2 1 0 0,4-84-1 0 0,-13 134-44 0 0,-2-39 74 0 0,2 40-75 0 0,0 1-1 0 0,0-1 1 0 0,0 0-1 0 0,-1 0 1 0 0,1 1-1 0 0,-1-1 1 0 0,1 1-1 0 0,-1-1 1 0 0,0 0-1 0 0,0 1 1 0 0,0-1-1 0 0,1 1 0 0 0,-1 0 1 0 0,0-1-1 0 0,-1 1 1 0 0,1 0-1 0 0,0-1 1 0 0,0 1-1 0 0,-1 0 1 0 0,-1-1-1 0 0,2 2-6 0 0,0-1 1 0 0,0 1-1 0 0,0 0 0 0 0,0 0 0 0 0,0 0 0 0 0,0 1 1 0 0,0-1-1 0 0,0 0 0 0 0,0 0 0 0 0,0 1 0 0 0,0-1 0 0 0,0 0 1 0 0,0 1-1 0 0,0-1 0 0 0,0 1 0 0 0,0-1 0 0 0,0 1 1 0 0,0-1-1 0 0,0 1 0 0 0,0 0 0 0 0,1 0 0 0 0,-1-1 0 0 0,0 1 1 0 0,1 0-1 0 0,-1 0 0 0 0,0 0 0 0 0,1 0 0 0 0,-1 0 1 0 0,0 1-1 0 0,-16 31-74 0 0,16-32 73 0 0,-30 80-136 0 0,-38 156-1 0 0,54-176 132 0 0,-60 269-27 0 0,-18 69 8 0 0,63-295 30 0 0,-36 129-17 0 0,50-164-27 0 0,-11 101 0 0 0,26-158 24 0 0,1 0 0 0 0,0-1 0 0 0,0 1-1 0 0,1 0 1 0 0,1-1 0 0 0,5 23-1 0 0,-7-31 11 0 0,1 0-1 0 0,0 0 0 0 0,1 0 1 0 0,-1 0-1 0 0,0 0 0 0 0,1 0 1 0 0,0-1-1 0 0,0 1 0 0 0,0 0 1 0 0,0-1-1 0 0,0 1 0 0 0,0-1 1 0 0,0 0-1 0 0,1 0 0 0 0,-1 0 1 0 0,1 0-1 0 0,0 0 0 0 0,-1 0 1 0 0,1-1-1 0 0,0 1 0 0 0,0-1 1 0 0,0 0-1 0 0,0 0 0 0 0,0 0 1 0 0,1 0-1 0 0,-1-1 0 0 0,0 1 1 0 0,0-1-1 0 0,1 0 0 0 0,3 0 1 0 0,2-1-2 0 0,-1 0 1 0 0,1-1 0 0 0,-1 0-1 0 0,1-1 1 0 0,-1 0-1 0 0,0 0 1 0 0,0-1 0 0 0,0 0-1 0 0,0 0 1 0 0,-1-1 0 0 0,0 0-1 0 0,0 0 1 0 0,0-1-1 0 0,6-6 1 0 0,14-14-1 0 0,43-59 0 0 0,-56 68 10 0 0,151-235 9 0 0,-90 129-12 0 0,104-151 19 0 0,39-63 77 0 0,-83 109 23 0 0,17-27 38 0 0,-150 252-149 0 0,21-29 21 0 0,-22 30-24 0 0,0 1 0 0 0,1-1 0 0 0,-1 1-1 0 0,0 0 1 0 0,1 0 0 0 0,-1 0 0 0 0,1 0 0 0 0,-1 0 0 0 0,1 0-1 0 0,-1 0 1 0 0,1 0 0 0 0,0 1 0 0 0,0-1 0 0 0,-1 0-1 0 0,1 1 1 0 0,3-1 0 0 0,-4 1-1 0 0,-1 1 0 0 0,1-1 0 0 0,-1 1 0 0 0,0-1 0 0 0,1 0 0 0 0,-1 1-1 0 0,1-1 1 0 0,-1 1 0 0 0,0-1 0 0 0,0 1 0 0 0,1-1 0 0 0,-1 1 0 0 0,0 0 0 0 0,0-1 0 0 0,0 1 0 0 0,1-1 0 0 0,-1 1-1 0 0,0-1 1 0 0,0 1 0 0 0,0-1 0 0 0,0 1 0 0 0,0 0 0 0 0,0-1 0 0 0,0 1 0 0 0,0-1 0 0 0,-1 2 0 0 0,0 20 14 0 0,1-18-10 0 0,-5 32 21 0 0,0 0 0 0 0,-3 0 0 0 0,-20 60 0 0 0,9-34-10 0 0,-89 383 4 0 0,44-166-9 0 0,45-201-7 0 0,-43 161-3 0 0,-2 16 27 0 0,62-228-52 0 0,2-27 22 0 0,0 0 0 0 0,0 1 1 0 0,0-1-1 0 0,0 0 0 0 0,0 0 1 0 0,0 0-1 0 0,0 0 1 0 0,0 1-1 0 0,0-1 0 0 0,0 0 1 0 0,0 0-1 0 0,1 0 0 0 0,-1 0 1 0 0,0 1-1 0 0,0-1 1 0 0,0 0-1 0 0,0 0 0 0 0,0 0 1 0 0,0 0-1 0 0,1 0 0 0 0,-1 0 1 0 0,0 1-1 0 0,0-1 1 0 0,0 0-1 0 0,0 0 0 0 0,0 0 1 0 0,1 0-1 0 0,-1 0 0 0 0,0 0 1 0 0,0 0-1 0 0,0 0 1 0 0,1 0-1 0 0,-1 0 0 0 0,0 0 1 0 0,0 0-1 0 0,1 0 0 0 0,9-8-28 0 0,5-11 14 0 0,-2 0 0 0 0,-1-1-1 0 0,0 0 1 0 0,-1-1 0 0 0,-2-1 0 0 0,10-27 0 0 0,-9 23 13 0 0,162-446 5 0 0,-31 79 54 0 0,-88 251-18 0 0,51-126 60 0 0,-101 259-93 0 0,14-30 56 0 0,-2-1 0 0 0,-2 0 0 0 0,15-76 0 0 0,-27 110-38 0 0,0 0 0 0 0,-1-1-1 0 0,1 1 1 0 0,-1 0 0 0 0,-2-9-1 0 0,2 13-18 0 0,0 1-1 0 0,-1 0 1 0 0,1 0-1 0 0,0 0 1 0 0,-1-1 0 0 0,1 1-1 0 0,-1 0 1 0 0,1 0-1 0 0,-1 0 1 0 0,1 0-1 0 0,-1 0 1 0 0,0 0-1 0 0,0 0 1 0 0,1 0-1 0 0,-1 0 1 0 0,0 0 0 0 0,0 0-1 0 0,0 1 1 0 0,0-1-1 0 0,0 0 1 0 0,0 1-1 0 0,0-1 1 0 0,0 1-1 0 0,0-1 1 0 0,-1 1 0 0 0,1-1-1 0 0,0 1 1 0 0,0 0-1 0 0,0-1 1 0 0,-1 1-1 0 0,1 0 1 0 0,-2 0-1 0 0,-2 0-5 0 0,1 1 0 0 0,0 0-1 0 0,-1 0 1 0 0,1 0 0 0 0,0 1-1 0 0,0-1 1 0 0,0 1 0 0 0,0 0-1 0 0,0 0 1 0 0,0 0 0 0 0,0 1-1 0 0,1-1 1 0 0,-1 1-1 0 0,1 0 1 0 0,0 0 0 0 0,0 0-1 0 0,0 1 1 0 0,-3 4 0 0 0,-7 9-29 0 0,1 1 0 0 0,-14 28 0 0 0,18-31 21 0 0,-83 167-70 0 0,-106 309 0 0 0,112-238 76 0 0,-13 38-6 0 0,82-250-1 0 0,7-22-11 0 0,1 2 1 0 0,1-1-1 0 0,2 1 1 0 0,-5 26 0 0 0,9-43 7 0 0,1 0 1 0 0,0 0 0 0 0,1 0 0 0 0,-1-1 0 0 0,1 1 0 0 0,-1 0 0 0 0,1 0 0 0 0,2 5-1 0 0,-2-8 8 0 0,-1 0-1 0 0,0 1 0 0 0,1-1 1 0 0,0 0-1 0 0,-1 0 0 0 0,1 1 1 0 0,0-1-1 0 0,0 0 0 0 0,0 0 1 0 0,0 0-1 0 0,0 0 0 0 0,0 0 1 0 0,0 0-1 0 0,0 0 0 0 0,0 0 0 0 0,0-1 1 0 0,0 1-1 0 0,1 0 0 0 0,-1 0 1 0 0,0-1-1 0 0,1 1 0 0 0,-1-1 1 0 0,0 0-1 0 0,1 1 0 0 0,-1-1 1 0 0,3 0-1 0 0,3 0-11 0 0,0-1 1 0 0,0 0-1 0 0,0 0 0 0 0,0 0 0 0 0,0-1 1 0 0,0-1-1 0 0,0 1 0 0 0,0-1 1 0 0,-1 0-1 0 0,1 0 0 0 0,10-8 1 0 0,3-5-9 0 0,0 0 1 0 0,18-20 0 0 0,-18 17 15 0 0,213-242-45 0 0,-138 148 58 0 0,68-75 37 0 0,163-193 218 0 0,-76 53 407 0 0,-231 303-593 0 0,-13 16-39 0 0,-3 4-15 0 0,0 0 1 0 0,0 1-1 0 0,1 0 1 0 0,0-1-1 0 0,0 1 0 0 0,0 1 1 0 0,7-6-1 0 0,-11 9-17 0 0,0 0 0 0 0,1 0-1 0 0,-1 0 1 0 0,0 0 0 0 0,0 0-1 0 0,1 0 1 0 0,-1 0 0 0 0,0 0 0 0 0,1 0-1 0 0,-1 0 1 0 0,0 0 0 0 0,0 0-1 0 0,1 1 1 0 0,-1-1 0 0 0,0 0 0 0 0,0 0-1 0 0,1 0 1 0 0,-1 0 0 0 0,0 1 0 0 0,0-1-1 0 0,0 0 1 0 0,1 0 0 0 0,-1 0-1 0 0,0 1 1 0 0,0-1 0 0 0,0 0 0 0 0,0 0-1 0 0,1 1 1 0 0,-1-1 0 0 0,0 0 0 0 0,0 1-1 0 0,0-1 1 0 0,0 0 0 0 0,0 0-1 0 0,0 1 1 0 0,0-1 0 0 0,0 0 0 0 0,0 1-1 0 0,0-1 1 0 0,0 0 0 0 0,0 0-1 0 0,0 1 1 0 0,0-1 0 0 0,0 0 0 0 0,0 1-1 0 0,0-1 1 0 0,0 0 0 0 0,-1 0 0 0 0,1 1-1 0 0,-2 21 38 0 0,-15 41 28 0 0,-50 118-1 0 0,15-46-60 0 0,-94 358-22 0 0,114-367 13 0 0,6 1 0 0 0,-13 166 0 0 0,36-221-7 0 0,10 96 1 0 0,-7-161-3 0 0,1 0 0 0 0,0 0 0 0 0,0-1-1 0 0,1 1 1 0 0,0 0 0 0 0,0-1 0 0 0,1 0 0 0 0,-1 1 0 0 0,1-1-1 0 0,7 10 1 0 0,-8-14 6 0 0,0 1 0 0 0,0-1-1 0 0,0 0 1 0 0,1 0 0 0 0,-1 0 0 0 0,0 0-1 0 0,1-1 1 0 0,0 1 0 0 0,-1 0 0 0 0,1-1-1 0 0,0 0 1 0 0,0 0 0 0 0,0 0-1 0 0,-1 0 1 0 0,1 0 0 0 0,0-1 0 0 0,0 1-1 0 0,0-1 1 0 0,1 0 0 0 0,-1 0-1 0 0,0 0 1 0 0,0 0 0 0 0,0 0 0 0 0,6-2-1 0 0,1-1 5 0 0,1 0 0 0 0,-1 0 0 0 0,0-1 0 0 0,0-1 0 0 0,0 0 0 0 0,0 0 0 0 0,-1-1 0 0 0,0 0 0 0 0,0-1 0 0 0,11-10 0 0 0,10-13 20 0 0,37-47 0 0 0,-45 51-18 0 0,147-189 10 0 0,-52 63 25 0 0,250-354 386 0 0,-320 431-309 0 0,-25 37 9 0 0,1 1 0 0 0,2 2 0 0 0,39-43-1 0 0,-54 71-14 0 0,-7 12-7 0 0,-11 19-13 0 0,-111 171 106 0 0,49-85-145 0 0,-46 68-27 0 0,31-48-8 0 0,-21 29-11 0 0,61-95-5 0 0,3 2 1 0 0,3 1-1 0 0,-55 130 0 0 0,86-177-5 0 0,-13 37-27 0 0,20-52 25 0 0,0-1-1 0 0,0 1 1 0 0,0-1-1 0 0,1 1 1 0 0,-1 0-1 0 0,1-1 1 0 0,0 1-1 0 0,0 0 1 0 0,2 7-1 0 0,-2-11 8 0 0,0 0 0 0 0,0 0 1 0 0,1 0-1 0 0,-1 0 0 0 0,0 0 0 0 0,1-1 0 0 0,-1 1 0 0 0,0 0 0 0 0,1 0 0 0 0,-1 0 0 0 0,1 0 0 0 0,-1-1 0 0 0,1 1 0 0 0,-1 0 0 0 0,1-1 1 0 0,0 1-1 0 0,-1 0 0 0 0,1-1 0 0 0,0 1 0 0 0,0-1 0 0 0,0 1 0 0 0,-1-1 0 0 0,1 1 0 0 0,0-1 0 0 0,0 0 0 0 0,0 1 0 0 0,0-1 0 0 0,0 0 0 0 0,0 0 1 0 0,-1 1-1 0 0,1-1 0 0 0,0 0 0 0 0,0 0 0 0 0,0 0 0 0 0,0 0 0 0 0,0 0 0 0 0,0 0 0 0 0,0-1 0 0 0,0 1 0 0 0,0 0 0 0 0,0 0 0 0 0,1-1 0 0 0,3-2-10 0 0,1 1-1 0 0,-1-1 0 0 0,1-1 0 0 0,-1 1 0 0 0,6-5 0 0 0,-4 3 5 0 0,43-34-5 0 0,-1-3 0 0 0,-2-1 0 0 0,-2-3 0 0 0,-2-1 0 0 0,62-90 0 0 0,-19 11 46 0 0,-6-4 0 0 0,78-172 0 0 0,-157 299-30 0 0,185-418 387 0 0,-181 409-359 0 0,1 0 20 0 0,-1-1 0 0 0,-1 0-1 0 0,3-14 1 0 0,-6 26-40 0 0,-1-1 0 0 0,1 0 0 0 0,-1 0 0 0 0,1 0 0 0 0,-1 0 0 0 0,0 0 0 0 0,0 0 0 0 0,0 0 0 0 0,0 0 0 0 0,0 0 0 0 0,-1 0 0 0 0,1 0 0 0 0,-1 0 0 0 0,1 0 0 0 0,-1 0 1 0 0,0 0-1 0 0,1 0 0 0 0,-1 0 0 0 0,0 1 0 0 0,0-1 0 0 0,0 0 0 0 0,-1 1 0 0 0,1-1 0 0 0,0 0 0 0 0,-1 1 0 0 0,1 0 0 0 0,-1-1 0 0 0,-1 0 0 0 0,-2-1 3 0 0,1 2 1 0 0,-1-1 0 0 0,0 0-1 0 0,1 1 1 0 0,-1 0-1 0 0,0 0 1 0 0,0 0 0 0 0,0 1-1 0 0,0 0 1 0 0,0 0-1 0 0,0 0 1 0 0,1 0 0 0 0,-8 2-1 0 0,-4 2-8 0 0,-1 1-1 0 0,-23 9 1 0 0,11-3-11 0 0,8-3-8 0 0,0 1 1 0 0,0 1 0 0 0,1 1-1 0 0,-28 20 1 0 0,-69 62-54 0 0,98-76 60 0 0,-82 76-44 0 0,-141 170 1 0 0,229-249 47 0 0,8-8 2 0 0,-138 165-32 0 0,101-116 13 0 0,-45 77 1 0 0,70-104 4 0 0,5-7-19 0 0,0-1 0 0 0,1 1 0 0 0,-15 45 0 0 0,25-66 32 0 0,1 0 1 0 0,0 0 0 0 0,0 0 0 0 0,0 0-1 0 0,0 0 1 0 0,0 0 0 0 0,0 1 0 0 0,0-1-1 0 0,0 0 1 0 0,0 0 0 0 0,0 0 0 0 0,0 0-1 0 0,0 0 1 0 0,0 0 0 0 0,0 1 0 0 0,0-1-1 0 0,0 0 1 0 0,0 0 0 0 0,0 0-1 0 0,0 0 1 0 0,0 0 0 0 0,0 1 0 0 0,0-1-1 0 0,0 0 1 0 0,0 0 0 0 0,0 0 0 0 0,0 0-1 0 0,0 0 1 0 0,0 0 0 0 0,0 1 0 0 0,0-1-1 0 0,0 0 1 0 0,0 0 0 0 0,0 0 0 0 0,1 0-1 0 0,-1 0 1 0 0,0 0 0 0 0,0 0-1 0 0,0 0 1 0 0,0 1 0 0 0,0-1 0 0 0,0 0-1 0 0,0 0 1 0 0,1 0 0 0 0,-1 0 0 0 0,0 0-1 0 0,0 0 1 0 0,8-4-41 0 0,11-10-4 0 0,59-80-5 0 0,-51 58 53 0 0,16-22 29 0 0,38-72 0 0 0,-47 74-8 0 0,262-443 35 0 0,-266 448-18 0 0,-2-2-1 0 0,32-84 1 0 0,-56 127-10 0 0,0 1 0 0 0,-1-1 0 0 0,-1 0 0 0 0,1-1 0 0 0,-2 1 0 0 0,1 0 0 0 0,-2 0 0 0 0,1-1 0 0 0,-2-11-1 0 0,1 21-21 0 0,0 0-1 0 0,-1-1 0 0 0,1 1 0 0 0,-1 0 1 0 0,1 0-1 0 0,-1 0 0 0 0,1 0 0 0 0,-1 0 1 0 0,0 0-1 0 0,1 0 0 0 0,-1 0 0 0 0,0 0 1 0 0,0 0-1 0 0,0 0 0 0 0,0 1 0 0 0,0-1 1 0 0,1 0-1 0 0,-2 0 0 0 0,1 1 0 0 0,0-1 1 0 0,0 1-1 0 0,0-1 0 0 0,0 1 0 0 0,0-1 1 0 0,0 1-1 0 0,0 0 0 0 0,-1 0 0 0 0,1-1 1 0 0,0 1-1 0 0,0 0 0 0 0,0 0 0 0 0,-1 0 1 0 0,1 0-1 0 0,0 0 0 0 0,0 1 0 0 0,0-1 1 0 0,-1 0-1 0 0,-1 1 0 0 0,-7 2 6 0 0,0 0 0 0 0,1 1 0 0 0,-17 7-1 0 0,15-5-7 0 0,-146 72-3 0 0,47-23-6 0 0,83-42 6 0 0,-192 103-48 0 0,195-101 23 0 0,2 1-1 0 0,0 0 0 0 0,1 2 1 0 0,0 1-1 0 0,2 1 0 0 0,-34 43 0 0 0,-41 83-106 0 0,-94 198 0 0 0,181-329 129 0 0,-32 65-61 0 0,35-68 37 0 0,0-1 0 0 0,0 1 0 0 0,1-1 0 0 0,1 1 1 0 0,-2 12-1 0 0,4-22 22 0 0,0-1-1 0 0,0 0 1 0 0,0 1 0 0 0,0-1 0 0 0,1 0 0 0 0,-1 1-1 0 0,0-1 1 0 0,1 0 0 0 0,-1 1 0 0 0,1-1 0 0 0,0 0 0 0 0,-1 0-1 0 0,1 0 1 0 0,0 1 0 0 0,-1-1 0 0 0,1 0 0 0 0,0 0-1 0 0,0 0 1 0 0,0 0 0 0 0,0-1 0 0 0,0 1 0 0 0,0 0 0 0 0,0 0-1 0 0,0 0 1 0 0,1-1 0 0 0,-1 1 0 0 0,0-1 0 0 0,0 1-1 0 0,1-1 1 0 0,-1 1 0 0 0,0-1 0 0 0,1 0 0 0 0,1 1 0 0 0,2 0-14 0 0,1-1 0 0 0,0 1 0 0 0,-1-1 1 0 0,1 0-1 0 0,0 0 0 0 0,0 0 0 0 0,6-2 1 0 0,39-10-61 0 0,-1-2 1 0 0,79-33 0 0 0,96-60 25 0 0,-119 52 69 0 0,-2-5 0 0 0,102-78 1 0 0,-172 112-14 0 0,138-114 50 0 0,-154 122-50 0 0,190-172 42 0 0,-188 175-46 0 0,-1 2 0 0 0,1 0 0 0 0,1 1 0 0 0,1 2 0 0 0,-1 0 0 0 0,1 1 0 0 0,25-6 0 0 0,-45 14 0 0 0,1 0 1 0 0,0 1 0 0 0,0-1 0 0 0,-1 1 0 0 0,1 0-1 0 0,0 0 1 0 0,0 0 0 0 0,-1 0 0 0 0,1 1 0 0 0,0-1-1 0 0,0 1 1 0 0,-1 0 0 0 0,1 0 0 0 0,0-1 0 0 0,-1 2-1 0 0,1-1 1 0 0,-1 0 0 0 0,1 0 0 0 0,-1 1 0 0 0,0 0-1 0 0,0-1 1 0 0,0 1 0 0 0,1 0 0 0 0,-2 0 0 0 0,1 0-1 0 0,0 0 1 0 0,2 4 0 0 0,0-1 1 0 0,-2-1 0 0 0,1 1 0 0 0,0 0 0 0 0,-1 0 0 0 0,0 0 0 0 0,0 1 1 0 0,0-1-1 0 0,-1 0 0 0 0,0 1 0 0 0,0-1 0 0 0,0 1 0 0 0,0 8 0 0 0,-3 9 10 0 0,-2 0 0 0 0,0-1-1 0 0,-1 0 1 0 0,-1 0 0 0 0,-9 22 0 0 0,-51 105 58 0 0,65-148-70 0 0,-168 318 119 0 0,-13 26-63 0 0,174-327-66 0 0,1 1-1 0 0,1 0 1 0 0,1 0-1 0 0,0 1 1 0 0,1-1-1 0 0,1 1 1 0 0,0 36-1 0 0,3-52 7 0 0,0 0 0 0 0,1 1 0 0 0,-1-1 0 0 0,1 0-1 0 0,0 0 1 0 0,0 0 0 0 0,0 0 0 0 0,1-1 0 0 0,-1 1 0 0 0,1 0 0 0 0,0-1 0 0 0,0 1 0 0 0,0-1-1 0 0,1 1 1 0 0,-1-1 0 0 0,1 0 0 0 0,0 0 0 0 0,0 0 0 0 0,0 0 0 0 0,0-1 0 0 0,0 1 0 0 0,1-1 0 0 0,-1 0-1 0 0,1 1 1 0 0,-1-2 0 0 0,1 1 0 0 0,0 0 0 0 0,0-1 0 0 0,0 0 0 0 0,0 0 0 0 0,0 0 0 0 0,5 0-1 0 0,6 1 0 0 0,0-1 0 0 0,0 0-1 0 0,1-2 1 0 0,-1 1-1 0 0,0-2 1 0 0,0 0 0 0 0,23-7-1 0 0,379-122 159 0 0,-328 95 3 0 0,-2-4 1 0 0,130-80-1 0 0,164-152 181 0 0,-117 89-162 0 0,-259 180-167 0 0,21-12 29 0 0,-25 14-32 0 0,0 1 0 0 0,0-1 0 0 0,0 1 0 0 0,0 0 0 0 0,0 0 0 0 0,0-1 0 0 0,0 1 0 0 0,0 0 0 0 0,0 0 0 0 0,0 0 0 0 0,0 0 0 0 0,0 0 0 0 0,0 0 0 0 0,0 1 0 0 0,0-1 0 0 0,0 0 0 0 0,0 0 0 0 0,0 1 0 0 0,0-1 0 0 0,0 1 0 0 0,0-1 0 0 0,0 1 0 0 0,0-1 0 0 0,0 1 0 0 0,1 0 0 0 0,-2 0 0 0 0,1 0 1 0 0,-1 0 0 0 0,0-1 0 0 0,1 1-1 0 0,-1 0 1 0 0,0 0 0 0 0,1 0 0 0 0,-1 0 0 0 0,0 0-1 0 0,0 0 1 0 0,0 0 0 0 0,0 0 0 0 0,0 0-1 0 0,0-1 1 0 0,0 1 0 0 0,0 0 0 0 0,0 0 0 0 0,0 0-1 0 0,-1 0 1 0 0,1 0 0 0 0,0 0 0 0 0,-1 0-1 0 0,1 0 1 0 0,-1-1 0 0 0,1 1 0 0 0,-1 1-1 0 0,-15 23 113 0 0,15-24-111 0 0,-14 16 43 0 0,0 1 1 0 0,-1-2 0 0 0,0 0-1 0 0,-2-1 1 0 0,1-1 0 0 0,-2 0-1 0 0,-38 20 1 0 0,-218 89 178 0 0,65-34-115 0 0,-216 102-84 0 0,390-176-53 0 0,0 1 0 0 0,-48 31 0 0 0,57-26-68 0 0,21-13 11 0 0,20-11-48 0 0,6-7 84 0 0,-1 0 0 0 0,-1-1 0 0 0,0-1 0 0 0,26-22 0 0 0,-1 1 10 0 0,100-76 15 0 0,-5-6 1 0 0,210-227 0 0 0,-296 282 47 0 0,30-29 42 0 0,-67 76-50 0 0,-10 9-3 0 0,0 0 0 0 0,1-1 1 0 0,-2 0-1 0 0,1 0 1 0 0,0 0-1 0 0,-1 0 1 0 0,0-1-1 0 0,6-10 1 0 0,-10 15-17 0 0,0 1 0 0 0,0 0 1 0 0,0 0-1 0 0,0 0 0 0 0,0-1 0 0 0,0 1 1 0 0,0 0-1 0 0,0 0 0 0 0,0 0 0 0 0,-1 0 1 0 0,1-1-1 0 0,0 1 0 0 0,0 0 0 0 0,0 0 1 0 0,0 0-1 0 0,0 0 0 0 0,-1 0 0 0 0,1-1 1 0 0,0 1-1 0 0,0 0 0 0 0,0 0 1 0 0,0 0-1 0 0,-1 0 0 0 0,1 0 0 0 0,0 0 1 0 0,0 0-1 0 0,0 0 0 0 0,-1 0 0 0 0,1 0 1 0 0,0 0-1 0 0,0 0 0 0 0,0 0 0 0 0,-1 0 1 0 0,1 0-1 0 0,0 0 0 0 0,0 0 0 0 0,-1 0 1 0 0,1 0-1 0 0,0 0 0 0 0,0 0 0 0 0,-9 1 40 0 0,5 0-31 0 0,0 1 0 0 0,0-1-1 0 0,0 1 1 0 0,0 0 0 0 0,1 0-1 0 0,-1 1 1 0 0,-4 2 0 0 0,-8 6 6 0 0,-197 144 229 0 0,78-53-74 0 0,-7 2 30 0 0,-71 48 17 0 0,144-104-361 0 0,1 3-1 0 0,3 3 1 0 0,-115 122 0 0 0,159-151-858 0 0,1 1 1 0 0,1 0 0 0 0,1 2 0 0 0,-18 35 0 0 0,34-58 611 0 0,1-1 1 0 0,-1 0 0 0 0,1 1 0 0 0,0-1-1 0 0,0 0 1 0 0,-1 9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5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195 930 920 0 0,'-3'-1'342'0'0,"-1"1"-1"0"0,1-1 1 0 0,0 1-1 0 0,-1-1 1 0 0,1 0-1 0 0,0 0 1 0 0,-5-3 0 0 0,-16-3 599 0 0,-10 1 1881 0 0,26 3-2318 0 0,-1 2 1 0 0,1-1-1 0 0,-1 1 0 0 0,1 1 1 0 0,-1-1-1 0 0,1 2 0 0 0,-16 1 0 0 0,18-2-337 0 0,5 0-132 0 0,0 0 1 0 0,1-1 0 0 0,-1 1 0 0 0,1 0 0 0 0,-1 0 0 0 0,0 0 0 0 0,1 0 0 0 0,-1 0-1 0 0,0 0 1 0 0,1 0 0 0 0,-1 0 0 0 0,1 0 0 0 0,-1 1 0 0 0,0-1 0 0 0,1 0 0 0 0,-6 4 813 0 0,31 1 406 0 0,36 16-352 0 0,-41-13-637 0 0,1 0 0 0 0,30 5 1 0 0,109 10 552 0 0,85 17-205 0 0,-131-22-382 0 0,-74-14-99 0 0,47 12 0 0 0,333 94 514 0 0,-399-105-573 0 0,171 45 338 0 0,-153-38-375 0 0,-1 3-1 0 0,67 34 1 0 0,-71-29-15 0 0,1-2 1 0 0,43 15 0 0 0,-28-16 1 0 0,105 42 101 0 0,-53-19-109 0 0,0-1 1 0 0,-83-31-9 0 0,0 0 0 0 0,1-1 0 0 0,0-1 0 0 0,29 4 0 0 0,-41-8-3 0 0,-1 0 1 0 0,0 0-1 0 0,13 6 0 0 0,20 5 25 0 0,63 15-19 0 0,-58-14-24 0 0,-4-1 13 0 0,-1 2 0 0 0,48 26 1 0 0,-68-32 5 0 0,33 10 0 0 0,-8-4 2 0 0,44 12 32 0 0,-28-4-31 0 0,243 96 63 0 0,-218-85-61 0 0,27 13 10 0 0,-83-34-16 0 0,63 18 0 0 0,8 4 11 0 0,-25-5 11 0 0,58 29-61 0 0,-83-30 38 0 0,-1-1 22 0 0,96 40 0 0 0,-17-17-24 0 0,80 25 1 0 0,-142-52 17 0 0,-47-16-8 0 0,1-1-1 0 0,32 7 1 0 0,-30-6-3 0 0,-21-6-7 0 0,0-1 0 0 0,0 0 1 0 0,0 0-1 0 0,1-1 1 0 0,-1 1-1 0 0,0 0 1 0 0,0-1-1 0 0,5 1 1 0 0,2 5 14 0 0,-9-6-16 0 0,0 0 0 0 0,0 1 0 0 0,0-1 0 0 0,1 0 0 0 0,-1 1 0 0 0,0-1 0 0 0,0 0 0 0 0,0 1 1 0 0,1-1-1 0 0,-1 0 0 0 0,0 0 0 0 0,0 1 0 0 0,1-1 0 0 0,-1 0 0 0 0,0 0 0 0 0,1 0 0 0 0,-1 1 0 0 0,0-1 0 0 0,1 0 1 0 0,-1 0-1 0 0,0 0 0 0 0,1 0 0 0 0,-1 0 0 0 0,0 0 0 0 0,1 1 0 0 0,-1-1 0 0 0,1 0 0 0 0,-1 0 0 0 0,0 0 1 0 0,1 0-1 0 0,-1-1 0 0 0,0 1 0 0 0,1 0 0 0 0,-1 0 0 0 0,0 0 0 0 0,1 0 0 0 0,-1 0 0 0 0,0 0 0 0 0,1 0 1 0 0,-1-1-1 0 0,0 1 0 0 0,1 0 0 0 0,-1 0 0 0 0,0 0 0 0 0,1-1 0 0 0,-1 1 0 0 0,0 0 0 0 0,0 0 0 0 0,1-1 0 0 0,-1 1 1 0 0,0 0-1 0 0,0-1 0 0 0,0 1 0 0 0,1-1 0 0 0,-3 0 3 0 0,0-1 0 0 0,0 1 0 0 0,0 0 0 0 0,0 0 0 0 0,0 0 0 0 0,0 0 0 0 0,-4-2 0 0 0,-37-15 18 0 0,-10-4-171 0 0,1-2 0 0 0,-69-43 0 0 0,-196-145-2119 0 0,184 123 1246 0 0,-3 6-1 0 0,-172-76 1 0 0,-281-124 169 0 0,-27-58 687 0 0,428 240 144 0 0,96 53 12 0 0,-140-55-6 0 0,125 59 7 0 0,-50-14-13 0 0,42 17 22 0 0,48 18 36 0 0,-21-8 230 0 0,85 30-243 0 0,-29-16 294 0 0,22 6 50 0 0,10 11-349 0 0,-1 0 0 0 0,1-1 0 0 0,0 1 0 0 0,0 0 1 0 0,0-1-1 0 0,0 1 0 0 0,0-1 0 0 0,0 1 1 0 0,0 0-1 0 0,0-1 0 0 0,0 1 0 0 0,0 0 0 0 0,0-1 1 0 0,0 1-1 0 0,0 0 0 0 0,0-1 0 0 0,0 1 0 0 0,1 0 1 0 0,-1-1-1 0 0,0 1 0 0 0,0 0 0 0 0,0-1 1 0 0,1 1-1 0 0,-1 0 0 0 0,0-1 0 0 0,0 1 0 0 0,0 0 1 0 0,1 0-1 0 0,-1-1 0 0 0,0 1 0 0 0,1 0 0 0 0,3-2 49 0 0,-1 1-1 0 0,1 0 0 0 0,-1 0 1 0 0,1 1-1 0 0,-1-1 0 0 0,1 1 1 0 0,0 0-1 0 0,5 0 1 0 0,4-1 100 0 0,14 0 96 0 0,1 1 0 0 0,-1 1 0 0 0,43 8 1 0 0,83 24 420 0 0,-81-17-436 0 0,295 72 540 0 0,563 213-1 0 0,-660-194-703 0 0,567 200 228 0 0,-811-297-282 0 0,-18-7-24 0 0,0 0 1 0 0,1 0-1 0 0,-1-1 1 0 0,1 0-1 0 0,16 2 0 0 0,-50-20-86 0 0,-210-72-135 0 0,73 30 148 0 0,-373-162-7 0 0,286 125 53 0 0,148 59 1 0 0,-403-117-363 0 0,154 57-14 0 0,5 2 19 0 0,-247-90 112 0 0,582 180 266 0 0,-55-18 36 0 0,-122-59 1 0 0,186 80-36 0 0,1 1 1 0 0,-1 0-1 0 0,0 0 0 0 0,1 0 0 0 0,-1-1 0 0 0,1 1 1 0 0,-1 0-1 0 0,1-1 0 0 0,-1 1 0 0 0,1-1 0 0 0,-1 1 1 0 0,1 0-1 0 0,-1-1 0 0 0,1 1 0 0 0,0-1 0 0 0,-1 1 1 0 0,1-1-1 0 0,0 1 0 0 0,-1-1 0 0 0,1 1 0 0 0,-1-2 1 0 0,13-1 10 0 0,35 9-26 0 0,40 11-42 0 0,442 98 164 0 0,-307-58 19 0 0,67 18 12 0 0,730 150 182 0 0,-873-201-272 0 0,245 33 174 0 0,-387-57-218 0 0,30 2 24 0 0,-33-1-28 0 0,0-1-1 0 0,0 0 1 0 0,0 0 0 0 0,0-1-1 0 0,0 1 1 0 0,0 0-1 0 0,0 0 1 0 0,0 0-1 0 0,-1-1 1 0 0,1 1 0 0 0,0 0-1 0 0,0-1 1 0 0,0 1-1 0 0,0-1 1 0 0,0 1 0 0 0,0-1-1 0 0,-1 1 1 0 0,1-1-1 0 0,0 0 1 0 0,0 1-1 0 0,0-2 1 0 0,-1 1-1 0 0,0 1-1 0 0,0-1 1 0 0,0 1-1 0 0,0-1 1 0 0,0 1-1 0 0,0-1 1 0 0,-1 1-1 0 0,1-1 1 0 0,0 1-1 0 0,0-1 1 0 0,0 1-1 0 0,-1-1 1 0 0,1 1-1 0 0,0-1 1 0 0,-1 1 0 0 0,1-1-1 0 0,0 1 1 0 0,-1 0-1 0 0,1-1 1 0 0,-1 1-1 0 0,1 0 1 0 0,-1-1-1 0 0,1 1 1 0 0,-1 0-1 0 0,0-1 1 0 0,-21-12-27 0 0,10 6 11 0 0,-24-13-25 0 0,0 2 0 0 0,-49-17-1 0 0,-85-21-12 0 0,80 29 37 0 0,-372-131-54 0 0,-78-62 57 0 0,260 117 22 0 0,-88-35 28 0 0,325 118-31 0 0,43 20-5 0 0,0 0 0 0 0,0 0-1 0 0,0 0 1 0 0,-1 0 0 0 0,1 0 0 0 0,0 0 0 0 0,0 0 0 0 0,0 0 0 0 0,-1 0 0 0 0,1 0 0 0 0,0 0 0 0 0,0 0 0 0 0,0 0 0 0 0,0-1 0 0 0,-1 1 0 0 0,1 0 0 0 0,0 0-1 0 0,0 0 1 0 0,0 0 0 0 0,0 0 0 0 0,0-1 0 0 0,0 1 0 0 0,-1 0 0 0 0,1 0 0 0 0,0 0 0 0 0,0 0 0 0 0,0-1 0 0 0,0 1 0 0 0,0 0 0 0 0,0 0 0 0 0,0 0 0 0 0,0-1 0 0 0,0 1-1 0 0,0 0 1 0 0,0 0 0 0 0,0 0 0 0 0,0 0 0 0 0,0-1 0 0 0,0 1 0 0 0,0 0 0 0 0,0 0 0 0 0,0 0 0 0 0,0-1 0 0 0,0 1 0 0 0,0 0 0 0 0,22-1-16 0 0,-1 5-4 0 0,0 0 1 0 0,-1 1 0 0 0,22 9 0 0 0,-10-3 0 0 0,1115 403 125 0 0,-1064-379-76 0 0,135 52 59 0 0,-174-70-26 0 0,-195-66-54 0 0,-110-62-70 0 0,7-3 13 0 0,-153-24 25 0 0,302 107 19 0 0,99 29 4 0 0,-379-121-7 0 0,300 94 27 0 0,43 16-9 0 0,0-2 0 0 0,-66-33 1 0 0,103 46-12 0 0,-30-15 2 0 0,32 16 4 0 0,0 1 0 0 0,0-1 0 0 0,1 0-1 0 0,-1 0 1 0 0,1 0 0 0 0,-1-1 0 0 0,1 1 0 0 0,-1 0 0 0 0,1-1-1 0 0,0 0 1 0 0,0 1 0 0 0,-1-1 0 0 0,1 0 0 0 0,0 0-1 0 0,1-1 1 0 0,-4-3 0 0 0,3 3 0 0 0,-2-8 8 0 0,4 10-16 0 0,-1 1 0 0 0,1-1 0 0 0,-1 0 0 0 0,1 1 0 0 0,-1-1 0 0 0,1 0 0 0 0,-1 1 0 0 0,0-1 0 0 0,1 1 0 0 0,-1-1 0 0 0,0 1 0 0 0,0-1 0 0 0,1 1 0 0 0,-1 0 0 0 0,0-1 0 0 0,0 1 0 0 0,0 0-1 0 0,0 0 1 0 0,1-1 0 0 0,-1 1 0 0 0,0 0 0 0 0,0 0 0 0 0,0 0 0 0 0,0 0 0 0 0,-1 0 0 0 0,-29 0-33 0 0,27 0 36 0 0,-1 0-6 0 0,0 1 1 0 0,-1 0-1 0 0,1 0 0 0 0,0 1 0 0 0,-8 2 0 0 0,-4 2-11 0 0,13-5 11 0 0,0 0-1 0 0,0 1 1 0 0,0-1 0 0 0,0 1 0 0 0,0 0 0 0 0,0 0-1 0 0,1 0 1 0 0,-1 1 0 0 0,0-1 0 0 0,1 1-1 0 0,0 0 1 0 0,0 0 0 0 0,0 0 0 0 0,0 1-1 0 0,0-1 1 0 0,1 1 0 0 0,-1-1 0 0 0,1 1-1 0 0,0 0 1 0 0,0 0 0 0 0,0 0 0 0 0,1 0-1 0 0,-1 0 1 0 0,1 0 0 0 0,0 0 0 0 0,0 1-1 0 0,0 5 1 0 0,-3 12 0 0 0,-1 0 0 0 0,-1 0 1 0 0,-16 36-1 0 0,-35 59 1 0 0,30-64 23 0 0,22-45-4 0 0,0-1 0 0 0,0 1 0 0 0,0-1 0 0 0,-1 0 0 0 0,0-1 0 0 0,-7 7 1 0 0,6-6 37 0 0,10-110 507 0 0,-3 85-558 0 0,-1 0-1 0 0,-2 0 0 0 0,1 0 1 0 0,-2 0-1 0 0,-1 0 1 0 0,0 1-1 0 0,-1-1 1 0 0,-1 1-1 0 0,0 1 1 0 0,-11-18-1 0 0,17 31-11 0 0,-1 1 1 0 0,1 0-1 0 0,0 0 0 0 0,-1-1 1 0 0,0 1-1 0 0,0 0 0 0 0,1 0 1 0 0,-1 1-1 0 0,-1-1 0 0 0,1 0 1 0 0,0 1-1 0 0,0-1 0 0 0,0 1 1 0 0,-1 0-1 0 0,1-1 0 0 0,-1 1 0 0 0,1 0 1 0 0,-1 1-1 0 0,1-1 0 0 0,-1 0 1 0 0,0 1-1 0 0,1 0 0 0 0,-1-1 1 0 0,0 1-1 0 0,1 0 0 0 0,-4 0 1 0 0,2 1-9 0 0,0 0 1 0 0,-1 0 0 0 0,1 1-1 0 0,0-1 1 0 0,0 1 0 0 0,0 0-1 0 0,0 0 1 0 0,0 0 0 0 0,1 1-1 0 0,-1-1 1 0 0,1 1 0 0 0,-1 0-1 0 0,1 0 1 0 0,0 0 0 0 0,-3 5-1 0 0,-4 3 7 0 0,2 0 1 0 0,0 1-1 0 0,0 0 0 0 0,1 1 0 0 0,0 0 0 0 0,1 0 0 0 0,1 0 0 0 0,0 1 1 0 0,1 0-1 0 0,0 0 0 0 0,1 0 0 0 0,1 0 0 0 0,-1 20 0 0 0,3-29 15 0 0,0 1 0 0 0,0-1 0 0 0,1 1 1 0 0,-1 0-1 0 0,1-1 0 0 0,0 1 0 0 0,1-1 0 0 0,0 0 0 0 0,0 1 0 0 0,2 4 0 0 0,-3-8 4 0 0,0 0 0 0 0,1 0 0 0 0,-1 0 1 0 0,0 0-1 0 0,1 0 0 0 0,-1-1 0 0 0,1 1 0 0 0,0-1 0 0 0,-1 1 0 0 0,1-1 0 0 0,0 0 1 0 0,0 1-1 0 0,0-1 0 0 0,0 0 0 0 0,0 0 0 0 0,0 0 0 0 0,0 0 0 0 0,0-1 0 0 0,0 1 0 0 0,1-1 1 0 0,-1 1-1 0 0,0-1 0 0 0,0 0 0 0 0,0 0 0 0 0,1 0 0 0 0,-1 0 0 0 0,4-1 0 0 0,-2 0 7 0 0,0 0 0 0 0,-1-1-1 0 0,1 0 1 0 0,-1 1-1 0 0,0-2 1 0 0,1 1 0 0 0,-1 0-1 0 0,0 0 1 0 0,-1-1-1 0 0,1 0 1 0 0,0 0 0 0 0,-1 1-1 0 0,1-1 1 0 0,-1-1-1 0 0,0 1 1 0 0,3-6 0 0 0,-2 5-12 0 0,-1-1 0 0 0,1 1 1 0 0,-1-1-1 0 0,0 1 0 0 0,0-1 1 0 0,-1 0-1 0 0,0 0 1 0 0,0 0-1 0 0,0 0 0 0 0,0 0 1 0 0,-1 0-1 0 0,1-7 0 0 0,-1 12-6 0 0,0 0-1 0 0,0-1 0 0 0,0 1 1 0 0,-1-1-1 0 0,1 1 0 0 0,0 0 1 0 0,0-1-1 0 0,0 1 0 0 0,0 0 1 0 0,0-1-1 0 0,-1 1 0 0 0,1-1 1 0 0,0 1-1 0 0,0 0 0 0 0,0-1 1 0 0,-1 1-1 0 0,1 0 1 0 0,0 0-1 0 0,-1-1 0 0 0,1 1 1 0 0,0 0-1 0 0,0 0 0 0 0,-1-1 1 0 0,1 1-1 0 0,-1 0 0 0 0,1 0 1 0 0,0 0-1 0 0,-1-1 0 0 0,1 1 1 0 0,0 0-1 0 0,-1 0 0 0 0,0 0 1 0 0,-14 5-86 0 0,-14 19-10 0 0,27-22 91 0 0,-16 15-31 0 0,-5 3-10 0 0,-26 31-1 0 0,43-45 50 0 0,2 0 1 0 0,-1 0 0 0 0,1 1 0 0 0,0 0-1 0 0,0-1 1 0 0,0 1 0 0 0,1 1-1 0 0,0-1 1 0 0,1 0 0 0 0,-3 12 0 0 0,5-17 4 0 0,0 0 1 0 0,-1 0 0 0 0,1-1-1 0 0,0 1 1 0 0,0 0 0 0 0,1 0-1 0 0,-1 0 1 0 0,0 0 0 0 0,1-1-1 0 0,-1 1 1 0 0,1 0 0 0 0,-1 0-1 0 0,1-1 1 0 0,0 1 0 0 0,0 0-1 0 0,0-1 1 0 0,0 1 0 0 0,0-1-1 0 0,0 1 1 0 0,0-1 0 0 0,0 1 0 0 0,0-1-1 0 0,1 0 1 0 0,-1 0 0 0 0,1 0-1 0 0,-1 0 1 0 0,1 0 0 0 0,-1 0-1 0 0,1 0 1 0 0,2 1 0 0 0,-3-2 1 0 0,1 0 1 0 0,-1-1 0 0 0,1 1 0 0 0,-1 0 0 0 0,1 0-1 0 0,-1-1 1 0 0,0 1 0 0 0,1-1 0 0 0,-1 0 0 0 0,1 1 0 0 0,-1-1-1 0 0,0 0 1 0 0,0 0 0 0 0,1 0 0 0 0,0-1 0 0 0,19-16 68 0 0,-17 14-171 0 0,0 0-1 0 0,0-1 1 0 0,-1 1-1 0 0,0-1 1 0 0,5-9-1 0 0,-1-14-3891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50.5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0 213 3553 0 0,'1'-2'512'0'0,"0"1"1"0"0,0-1 0 0 0,0 0-1 0 0,0 1 1 0 0,0-1-1 0 0,0 0 1 0 0,0 0 0 0 0,-1 0-1 0 0,1 1 1 0 0,0-4 0 0 0,5-13 2200 0 0,3-16 112 0 0,13-10-179 0 0,-19 41-2373 0 0,-5 4-146 0 0,-4 10-115 0 0,1 7-7 0 0,0 1-1 0 0,1-1 1 0 0,0 1 0 0 0,2 0 0 0 0,0 0 0 0 0,1 0-1 0 0,1 0 1 0 0,1 0 0 0 0,5 28 0 0 0,-5-42-8 0 0,0 0 1 0 0,0 0-1 0 0,1 0 1 0 0,0-1-1 0 0,-1 1 1 0 0,2 0 0 0 0,-1-1-1 0 0,0 0 1 0 0,1 1-1 0 0,0-1 1 0 0,0 0-1 0 0,7 7 1 0 0,-8-11 6 0 0,-1 1 0 0 0,1 0 1 0 0,0-1-1 0 0,0 0 0 0 0,-1 1 0 0 0,1-1 0 0 0,0 0 1 0 0,0 0-1 0 0,-1 0 0 0 0,1 0 0 0 0,0 0 1 0 0,0 0-1 0 0,0 0 0 0 0,-1-1 0 0 0,1 1 1 0 0,0-1-1 0 0,-1 1 0 0 0,1-1 0 0 0,0 1 1 0 0,-1-1-1 0 0,1 0 0 0 0,-1 0 0 0 0,3-2 1 0 0,35-24 77 0 0,-27 16-53 0 0,-1 1-1 0 0,0-2 1 0 0,-1 1 0 0 0,-1-1-1 0 0,1-1 1 0 0,-2 0 0 0 0,13-23-1 0 0,-18 26-26 0 0,0 1 1 0 0,0-1-1 0 0,-1 0 0 0 0,0 1 0 0 0,-1-1 1 0 0,0 0-1 0 0,-1 0 0 0 0,-1-19 0 0 0,-2 24-69 0 0,-1 10-3 0 0,0 13 10 0 0,7-4 43 0 0,0 0 0 0 0,1 0 1 0 0,0 0-1 0 0,2-1 0 0 0,-1 0 0 0 0,2 0 1 0 0,-1 0-1 0 0,12 15 0 0 0,-16-25 24 0 0,0-1 0 0 0,0 1 0 0 0,1 0 0 0 0,-1 0 0 0 0,1-1 0 0 0,0 0 0 0 0,-1 1 0 0 0,1-1 0 0 0,0 0 0 0 0,0 0 0 0 0,1-1 0 0 0,-1 1 0 0 0,0-1 0 0 0,0 1 0 0 0,1-1-1 0 0,-1 0 1 0 0,1 0 0 0 0,-1-1 0 0 0,1 1 0 0 0,-1-1 0 0 0,1 1 0 0 0,0-1 0 0 0,-1 0 0 0 0,1-1 0 0 0,-1 1 0 0 0,1-1 0 0 0,-1 1 0 0 0,1-1 0 0 0,-1 0 0 0 0,1 0 0 0 0,-1-1 0 0 0,0 1 0 0 0,1-1 0 0 0,-1 1 0 0 0,0-1 0 0 0,0 0 0 0 0,0 0 0 0 0,-1-1 0 0 0,1 1 0 0 0,0-1-1 0 0,-1 1 1 0 0,1-1 0 0 0,-1 0 0 0 0,0 0 0 0 0,3-5 0 0 0,0-2 30 0 0,0 0 0 0 0,-1 0 0 0 0,0-1 1 0 0,-1 0-1 0 0,0 1 0 0 0,-1-1 0 0 0,0 0 0 0 0,0-1 0 0 0,-1-14 0 0 0,-1 9-5 0 0,-1 0-1 0 0,-1 1 1 0 0,0-1-1 0 0,-1 1 1 0 0,-9-28-1 0 0,12 42-66 0 0,-1 0 0 0 0,0 1 0 0 0,1-1 0 0 0,-1 1 0 0 0,0-1 0 0 0,0 1-1 0 0,0-1 1 0 0,0 1 0 0 0,0 0 0 0 0,0-1 0 0 0,0 1 0 0 0,-1 0 0 0 0,1 0-1 0 0,0 0 1 0 0,-1 0 0 0 0,1 0 0 0 0,-1 0 0 0 0,1 0 0 0 0,-3 0 0 0 0,3 1-92 0 0,1-1 0 0 0,-1 1 0 0 0,0 0 0 0 0,0 0 0 0 0,0 0 0 0 0,0 0 0 0 0,0 1 0 0 0,0-1 0 0 0,0 0 0 0 0,0 0 0 0 0,0 0 0 0 0,1 1 0 0 0,-1-1 0 0 0,0 1 0 0 0,0-1 0 0 0,0 0 0 0 0,1 1 0 0 0,-1 0 0 0 0,0-1 0 0 0,0 1 0 0 0,1-1 0 0 0,-1 1 0 0 0,0 0 0 0 0,1-1 0 0 0,-1 1 0 0 0,1 0 0 0 0,-1 0 0 0 0,1-1 0 0 0,-1 1 0 0 0,1 0 0 0 0,0 0 0 0 0,-1 0 0 0 0,1 0 0 0 0,0 0 0 0 0,0-1 0 0 0,0 1 0 0 0,-1 2 0 0 0,-3 27-2502 0 0,4-12 539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6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6371 2386 1192 0 0,'-10'-11'712'0'0,"-1"0"-1"0"0,-1 0 1 0 0,0 1-1 0 0,0 1 1 0 0,-1 0-1 0 0,0 1 1 0 0,-21-10-1 0 0,27 14-256 0 0,0 1-1 0 0,0-1 0 0 0,0-1 1 0 0,1 1-1 0 0,-1-1 0 0 0,1 0 1 0 0,1-1-1 0 0,-1 1 0 0 0,-8-12 1 0 0,14 16-416 0 0,0 1 0 0 0,0 0 0 0 0,0-1 0 0 0,3-3 545 0 0,-3 4-546 0 0,0 0 1 0 0,0 0 0 0 0,1-1 0 0 0,-1 1 0 0 0,0 0 0 0 0,1 0 0 0 0,-1 0 0 0 0,0 0 0 0 0,1 0 0 0 0,-1 0 0 0 0,0 0 0 0 0,1 0 0 0 0,-1 0 0 0 0,0 0 0 0 0,1 0 0 0 0,-1 0-1 0 0,0 0 1 0 0,1 0 0 0 0,-1 0 0 0 0,0 0 0 0 0,1 0 0 0 0,-1 0 0 0 0,1 0 0 0 0,19 0 324 0 0,-18 0-294 0 0,54 4 106 0 0,-1 2 1 0 0,0 2-1 0 0,81 24 1 0 0,-58-13-82 0 0,363 94 344 0 0,-17-5 68 0 0,-411-105-489 0 0,652 179 727 0 0,-652-177-728 0 0,-1-2-3 0 0,-1 1 1 0 0,0 1-1 0 0,0-1 1 0 0,0 2-1 0 0,11 7 0 0 0,-22-13-12 0 0,1 0 0 0 0,-1 1-1 0 0,0-1 1 0 0,0 0 0 0 0,0 0-1 0 0,1 0 1 0 0,-1 0-1 0 0,0 0 1 0 0,0 0 0 0 0,0 1-1 0 0,0-1 1 0 0,1 0 0 0 0,-1 0-1 0 0,0 0 1 0 0,0 0-1 0 0,0 1 1 0 0,0-1 0 0 0,0 0-1 0 0,0 0 1 0 0,0 0 0 0 0,0 1-1 0 0,1-1 1 0 0,-1 0-1 0 0,0 0 1 0 0,0 0 0 0 0,0 1-1 0 0,0-1 1 0 0,0 0 0 0 0,0 0-1 0 0,0 1 1 0 0,0-1-1 0 0,0 0 1 0 0,0 0 0 0 0,-1 0-1 0 0,1 1 1 0 0,0-1 0 0 0,0 0-1 0 0,-9 4 18 0 0,-13-2 18 0 0,-32-5-106 0 0,0-3 1 0 0,0-2-1 0 0,-74-21 1 0 0,57 13-123 0 0,-311-66-965 0 0,-251-59 430 0 0,217 42 691 0 0,396 94 31 0 0,1-1-1 0 0,-25-11 1 0 0,36 13 8 0 0,1 1 0 0 0,0-1 0 0 0,0-1 0 0 0,0 1 0 0 0,0-1 0 0 0,1 0 0 0 0,-1-1 0 0 0,-6-7 0 0 0,12 12 2 0 0,0 0 0 0 0,1 0 0 0 0,-1 0 0 0 0,0 0 1 0 0,0 0-1 0 0,1 0 0 0 0,-1 0 0 0 0,0 0 0 0 0,1 0 1 0 0,0-1-1 0 0,-1 1 0 0 0,1 0 0 0 0,-1 0 1 0 0,1 0-1 0 0,0-1 0 0 0,0 1 0 0 0,0 0 0 0 0,0 0 1 0 0,0-1-1 0 0,0 1 0 0 0,0 0 0 0 0,0 0 0 0 0,1-1 1 0 0,-1 1-1 0 0,0 0 0 0 0,1 0 0 0 0,-1 0 0 0 0,1-1 1 0 0,-1 1-1 0 0,1 0 0 0 0,-1 0 0 0 0,1 0 0 0 0,0 0 1 0 0,0 0-1 0 0,-1 0 0 0 0,1 0 0 0 0,0 0 0 0 0,0 1 1 0 0,0-1-1 0 0,0 0 0 0 0,0 0 0 0 0,0 1 0 0 0,0-1 1 0 0,0 1-1 0 0,1-1 0 0 0,-1 1 0 0 0,0-1 1 0 0,0 1-1 0 0,0 0 0 0 0,1-1 0 0 0,1 1 0 0 0,12-1-5 0 0,0 0 0 0 0,1 1 0 0 0,-1 0 0 0 0,19 4 0 0 0,65 14-1 0 0,-77-14 10 0 0,751 183 434 0 0,-738-178-419 0 0,342 99 435 0 0,27 8-140 0 0,-113-49-93 0 0,-273-58-189 0 0,-15-5-8 0 0,-12-5-8 0 0,-291-63 214 0 0,-354-114-142 0 0,599 162-77 0 0,-91-39 0 0 0,-47-38-7 0 0,109 52-15 0 0,56 27 5 0 0,-207-92-80 0 0,233 106 4 0 0,7 3 27 0 0,18 8 13 0 0,37 14 51 0 0,311 111 117 0 0,-240-86-97 0 0,198 57 269 0 0,-176-60-140 0 0,342 79 167 0 0,-459-118-322 0 0,-1 2-1 0 0,-1 2 1 0 0,0 1-1 0 0,0 2 1 0 0,37 22 0 0 0,13 8 45 0 0,110 42 0 0 0,45 7 163 0 0,-47-21 193 0 0,-162-62-396 0 0,89 38 40 0 0,-75-28-30 0 0,1-3 0 0 0,83 22 0 0 0,-88-29 23 0 0,61 24 0 0 0,-27-7 17 0 0,37 16 81 0 0,-49-27-118 0 0,-32-11-20 0 0,-1 1 1 0 0,0 2 0 0 0,0 0 0 0 0,50 26 0 0 0,-73-32 10 0 0,1 0 1 0 0,-1 0-1 0 0,1-1 0 0 0,0 0 0 0 0,-1 0 0 0 0,1 0 0 0 0,14 0 0 0 0,-13-1 6 0 0,2 2-12 0 0,0-1-1 0 0,-1 1 0 0 0,14 6 1 0 0,-13-5-3 0 0,-1-1 0 0 0,1 0 0 0 0,14 3 0 0 0,-5-3 19 0 0,-1 2 0 0 0,0 0 1 0 0,27 11-1 0 0,-7-7-51 0 0,-4-6 32 0 0,-28-3-6 0 0,-1 0 0 0 0,0 0-1 0 0,0 1 1 0 0,0-1 0 0 0,0 1 0 0 0,0 1-1 0 0,0-1 1 0 0,7 3 0 0 0,16 4 7 0 0,-23-6-6 0 0,0 0 0 0 0,0-1-1 0 0,0 0 1 0 0,0 0 0 0 0,1 0-1 0 0,5-1 1 0 0,-10 1-6 0 0,9 3 19 0 0,-4-2-16 0 0,-4-1 1 0 0,0 0 0 0 0,-1 0-1 0 0,1-1 1 0 0,0 1 0 0 0,-1 0 0 0 0,1-1-1 0 0,0 1 1 0 0,0-1 0 0 0,0 1-1 0 0,-1-1 1 0 0,1 0 0 0 0,3 0 0 0 0,1 2 0 0 0,-6-2 11 0 0,1 0-1 0 0,-1 1 1 0 0,1-1 0 0 0,-1 0 0 0 0,1 0 0 0 0,-1 0 0 0 0,1 0 0 0 0,-1 1 0 0 0,1-1 0 0 0,0 0 0 0 0,-1 0-1 0 0,1 0 1 0 0,-1 0 0 0 0,1 0 0 0 0,-1 0 0 0 0,1-1 0 0 0,-1 1 0 0 0,1 0 0 0 0,-1 0 0 0 0,1 0 0 0 0,-1 0-1 0 0,2-1 1 0 0,0 1-6 0 0,1 0 0 0 0,0 0 0 0 0,0 0-1 0 0,0 0 1 0 0,0 1 0 0 0,0-1-1 0 0,0 1 1 0 0,0 0 0 0 0,2 1 0 0 0,-3 3 20 0 0,-3-6-16 0 0,0 0 1 0 0,0-1-1 0 0,-1 1 0 0 0,1 0 0 0 0,-1 1 0 0 0,1-1 0 0 0,-1 0 1 0 0,1 0-1 0 0,-1 1 0 0 0,1-1 0 0 0,-1 1 0 0 0,1-1 0 0 0,-1 1 0 0 0,0 0 1 0 0,-2-1-1 0 0,-10-2 63 0 0,5 0-48 0 0,-1 2-1 0 0,1-1 0 0 0,-1 1 0 0 0,-14 1 0 0 0,-23-4-23 0 0,-8-5 16 0 0,-38-8-12 0 0,-118-36-1 0 0,-70-21 93 0 0,238 65-82 0 0,-25-11 30 0 0,-124-52 0 0 0,91 31-21 0 0,-150-66 49 0 0,186 75-68 0 0,16 7 5 0 0,-1 1-1 0 0,-92-27 0 0 0,-14 9-15 0 0,76 19 31 0 0,0-3 0 0 0,-75-37 0 0 0,119 46-12 0 0,17 8-8 0 0,-1 1 0 0 0,-34-11 1 0 0,11 6-13 0 0,27 8 7 0 0,0 1-1 0 0,-17-4 1 0 0,-217-30-15 0 0,194 28 19 0 0,-93-29-1 0 0,-82-29 22 0 0,118 37-11 0 0,55 16-3 0 0,0-2 1 0 0,-70-31-1 0 0,92 33-11 0 0,-52-14 0 0 0,63 22 0 0 0,-1-1 0 0 0,1-2 0 0 0,1 0 0 0 0,-1-1 0 0 0,-28-19 0 0 0,18 5-13 0 0,-1 2 0 0 0,-2 2-1 0 0,0 1 1 0 0,-1 1 0 0 0,-41-12-1 0 0,40 19-4 0 0,14 5 16 0 0,-28-12 1 0 0,45 15 11 0 0,0-1-1 0 0,1 1 1 0 0,-1-1-1 0 0,1-1 1 0 0,0 0-1 0 0,-12-11 1 0 0,8 7-15 0 0,0 1 1 0 0,0 0 0 0 0,-1 1-1 0 0,0 0 1 0 0,-1 1 0 0 0,0 1-1 0 0,0 0 1 0 0,-15-4 0 0 0,10 4 9 0 0,1-1-1 0 0,0-1 1 0 0,1-1 0 0 0,-19-12 0 0 0,22 13-14 0 0,0 0 0 0 0,-1 0 1 0 0,0 2-1 0 0,-1-1 0 0 0,-22-5 1 0 0,10 3 3 0 0,7 1 10 0 0,-37-20 0 0 0,-6-3 3 0 0,-37-6-62 0 0,59 24 73 0 0,17 4-20 0 0,0 2 0 0 0,-44-8-1 0 0,-12-3-5 0 0,36 14 14 0 0,33 4 2 0 0,0-1 0 0 0,0 0 1 0 0,1-1-1 0 0,-17-5 0 0 0,-1-1-2 0 0,17 5 6 0 0,2 0 1 0 0,-19-9 0 0 0,21 10-18 0 0,0-1-1 0 0,0 1 1 0 0,0 0 0 0 0,0 0-1 0 0,-15 0 1 0 0,-4-1 1 0 0,-56-16 17 0 0,68 16 2 0 0,0-1 0 0 0,-1-1-1 0 0,-15-8 1 0 0,-13-2-51 0 0,39 13 33 0 0,0 0 0 0 0,0 0 1 0 0,0 0-1 0 0,-9-2 0 0 0,-19-6 9 0 0,20 4 4 0 0,-1 1 1 0 0,-24-6 0 0 0,24 7-8 0 0,1 0-1 0 0,-25-10 1 0 0,27 9-11 0 0,0 1 0 0 0,-1 0-1 0 0,0 1 1 0 0,-14-2 0 0 0,-27-7 13 0 0,48 10-6 0 0,0 0 1 0 0,0-1 0 0 0,1 1 0 0 0,-1-1-1 0 0,1 0 1 0 0,-8-7 0 0 0,12 10-1 0 0,-5-4-2 0 0,0 1-1 0 0,-1 0 1 0 0,1 0 0 0 0,-1 1 0 0 0,1-1-1 0 0,-1 1 1 0 0,0 1 0 0 0,-7-2-1 0 0,-23-9 9 0 0,21 6-12 0 0,-1 1 0 0 0,-23-5 1 0 0,25 7 11 0 0,0-1 1 0 0,0 0 0 0 0,-27-13 0 0 0,11 1 15 0 0,-3-2-25 0 0,-57-23 1 0 0,51 30-4 0 0,0 1 0 0 0,-70-7 0 0 0,42 8-1 0 0,-56-18 20 0 0,35 6-4 0 0,19 13-6 0 0,55 7-2 0 0,0 0-1 0 0,0 0 1 0 0,0-2 0 0 0,0 1 0 0 0,0-2-1 0 0,-14-5 1 0 0,-32-14 10 0 0,-11-5 2 0 0,63 24-13 0 0,-12-6-4 0 0,0 0 0 0 0,0 2-1 0 0,0 0 1 0 0,-23-5 0 0 0,-41-11-5 0 0,75 21 15 0 0,0-1 1 0 0,0 0-1 0 0,0-1 0 0 0,0 0 1 0 0,1 0-1 0 0,-11-9 1 0 0,11 8 0 0 0,-1 0 0 0 0,0 0 0 0 0,0 1-1 0 0,0 0 1 0 0,-17-6 0 0 0,7 7-3 0 0,0 0 1 0 0,0 1-1 0 0,-32 0 0 0 0,31 2 1 0 0,1 0 0 0 0,-40-9 0 0 0,1-1-33 0 0,43 9 35 0 0,0-1 1 0 0,1 0 0 0 0,-24-9 0 0 0,5 4-7 0 0,29 8-2 0 0,0-1 0 0 0,-1 0 0 0 0,1 1 0 0 0,0-2 0 0 0,-1 1 0 0 0,1-1 0 0 0,0 1 0 0 0,0-1 0 0 0,-5-4 0 0 0,3 3 8 0 0,0-1 0 0 0,0 1 1 0 0,0 0-1 0 0,-12-4 0 0 0,-15-6-27 0 0,25 9 17 0 0,-1 1 0 0 0,0 0 0 0 0,0 0 0 0 0,0 1 0 0 0,0 0 1 0 0,-12 0-1 0 0,-22-6-3 0 0,-7-8 3 0 0,36 11 3 0 0,0 0-1 0 0,0 1 0 0 0,0 1 0 0 0,-1 0 0 0 0,-28-2 0 0 0,36 5 12 0 0,0 0 0 0 0,0-1-1 0 0,0 0 1 0 0,1 0 0 0 0,-1 0-1 0 0,0-1 1 0 0,0 0 0 0 0,1-1-1 0 0,-1 1 1 0 0,1-1 0 0 0,0 0-1 0 0,0-1 1 0 0,0 0 0 0 0,-9-7-1 0 0,10 7-8 0 0,-1 1 0 0 0,1 0 1 0 0,-1 0-1 0 0,1 0 0 0 0,-1 0 0 0 0,0 1 0 0 0,0 0 0 0 0,-8-1 0 0 0,-52-8 25 0 0,54 10-25 0 0,8 0 3 0 0,1 0 0 0 0,-1-1 0 0 0,0 1 0 0 0,1 0-1 0 0,-1-1 1 0 0,1 0 0 0 0,-1 0 0 0 0,1 0 0 0 0,0 0 0 0 0,0-1-1 0 0,0 1 1 0 0,-3-5 0 0 0,2 4 0 0 0,0 0 0 0 0,1-1 0 0 0,-1 1 0 0 0,0 1 0 0 0,0-1 0 0 0,-1 1 0 0 0,1-1 0 0 0,-6-1 0 0 0,-71-19-25 0 0,63 14 35 0 0,0 0 0 0 0,1-2 0 0 0,0 0 0 0 0,-26-23 0 0 0,-7-5 6 0 0,-5 3-37 0 0,45 29 26 0 0,0 0 0 0 0,1-1 0 0 0,-14-13-1 0 0,18 15-2 0 0,-1 0 0 0 0,0 0-1 0 0,0 1 1 0 0,-1 0 0 0 0,0 0-1 0 0,0 0 1 0 0,0 1-1 0 0,0 0 1 0 0,-14-5 0 0 0,0 2-2 0 0,1-1 1 0 0,0-1 0 0 0,-34-21-1 0 0,46 26-6 0 0,1 0-1 0 0,-1 0 0 0 0,0 0 0 0 0,0 1 0 0 0,-1 1 1 0 0,1-1-1 0 0,-1 1 0 0 0,1 1 0 0 0,-1-1 1 0 0,0 1-1 0 0,-11 1 0 0 0,17-1 8 0 0,0 1-1 0 0,-1-1 1 0 0,1 1 0 0 0,0-1-1 0 0,0 0 1 0 0,-1 0-1 0 0,1-1 1 0 0,0 1 0 0 0,-3-2-1 0 0,3 1-9 0 0,0 0 0 0 0,0 1 0 0 0,0 0 0 0 0,0-1-1 0 0,0 1 1 0 0,-1 1 0 0 0,1-1 0 0 0,0 0 0 0 0,-5 0 0 0 0,-50-9 33 0 0,35-6-33 0 0,19 15 6 0 0,0-1 0 0 0,0 1 0 0 0,0 0 1 0 0,0 0-1 0 0,0 0 0 0 0,0 0 0 0 0,0 1 0 0 0,-1 0 0 0 0,1 0 0 0 0,-7 0 1 0 0,-28-2 10 0 0,37 2-12 0 0,-1-1 0 0 0,1 0 0 0 0,-1 0-1 0 0,1 0 1 0 0,-1 0 0 0 0,1 0 0 0 0,0 0-1 0 0,-3-2 1 0 0,-1-1 6 0 0,-1 1 0 0 0,0 0 0 0 0,0 0 0 0 0,0 1 0 0 0,0 0-1 0 0,0 0 1 0 0,0 1 0 0 0,-10-2 0 0 0,6 2-2 0 0,1-1 0 0 0,0 0 0 0 0,-11-4-1 0 0,-19-7 5 0 0,30 10-4 0 0,0 0 0 0 0,0-1 0 0 0,0 0 0 0 0,1 0 0 0 0,-1-1 0 0 0,1 0 1 0 0,-13-9-1 0 0,17 10-5 0 0,-1 1-1 0 0,0 0 1 0 0,0 0 0 0 0,0 0 0 0 0,-1 1 0 0 0,1 0 0 0 0,-1 1-1 0 0,1-1 1 0 0,-1 1 0 0 0,0 0 0 0 0,-8 0 0 0 0,-21-3-30 0 0,7-3 44 0 0,15 4-9 0 0,-1 0 1 0 0,0 0 0 0 0,-17 0 0 0 0,-24-5 25 0 0,51 8-28 0 0,-1-1 0 0 0,1 0 0 0 0,0 0 0 0 0,0-1 0 0 0,0 1 1 0 0,0-1-1 0 0,0 0 0 0 0,0-1 0 0 0,0 1 0 0 0,1-1 0 0 0,-1 0 0 0 0,-5-5 1 0 0,0 2 4 0 0,-43-21-39 0 0,50 25 39 0 0,0 0-1 0 0,0 1 0 0 0,0 0 0 0 0,0 0 1 0 0,0 0-1 0 0,-1 0 0 0 0,-4 0 1 0 0,-11-4-33 0 0,15 4 21 0 0,-1 0 1 0 0,0 0-1 0 0,0 0 1 0 0,0 1-1 0 0,0 0 1 0 0,-7 0-1 0 0,-3 0 25 0 0,-9-2-18 0 0,18 2 0 0 0,0-1 0 0 0,0 0 0 0 0,0 1 0 0 0,0 0 0 0 0,0 1 0 0 0,0-1 0 0 0,-9 3-1 0 0,15-3-2 0 0,-1 0 0 0 0,1 1 0 0 0,0-1 0 0 0,0 0 0 0 0,0 0 1 0 0,-1 0-1 0 0,1 0 0 0 0,0 0 0 0 0,0 1 0 0 0,-1-1 0 0 0,1 0 0 0 0,0 0 0 0 0,0 0 0 0 0,-1 0 0 0 0,1 0 0 0 0,0 0 0 0 0,0 0 0 0 0,-1 0 0 0 0,1 0 0 0 0,0 0 0 0 0,0 0 0 0 0,-1 0 0 0 0,1 0 0 0 0,0 0 0 0 0,0 0 0 0 0,-1 0 0 0 0,1 0 0 0 0,0 0 0 0 0,0-1 0 0 0,-1 1 0 0 0,1 0 0 0 0,0 0 0 0 0,0 0 0 0 0,-1 0 0 0 0,1 0 0 0 0,0-1 0 0 0,0 1 0 0 0,0 0 0 0 0,-1 0 0 0 0,1 0 0 0 0,0-1 0 0 0,0 1 0 0 0,0 0 0 0 0,0 0 0 0 0,0-1 0 0 0,-1 1 0 0 0,1 0 0 0 0,0 0 0 0 0,0-1 0 0 0,0 1 0 0 0,0 0 0 0 0,0 0 0 0 0,0-1 0 0 0,0 1 0 0 0,0 0 0 0 0,0 0 1 0 0,0-1-1 0 0,0 1 0 0 0,0 0 0 0 0,0 0 0 0 0,0-1 0 0 0,0 1 0 0 0,0 0 0 0 0,1-1 0 0 0,-1 1 0 0 0,0 0 0 0 0,-6-3 15 0 0,2 3-16 0 0,-9-8 15 0 0,13 8-13 0 0,-1-1 1 0 0,0 0 0 0 0,0 0-1 0 0,0 1 1 0 0,0-1-1 0 0,0 0 1 0 0,0 1-1 0 0,0-1 1 0 0,0 1 0 0 0,0 0-1 0 0,0-1 1 0 0,0 1-1 0 0,-1 0 1 0 0,1-1-1 0 0,-2 1 1 0 0,-1-6 1 0 0,4 5-4 0 0,0 1 1 0 0,0 0-1 0 0,0 0 0 0 0,0-1 0 0 0,0 1 0 0 0,0 0 0 0 0,0 0 0 0 0,0 0 0 0 0,0-1 0 0 0,-1 1 0 0 0,1 0 0 0 0,0 0 0 0 0,0-1 1 0 0,0 1-1 0 0,0 0 0 0 0,0 0 0 0 0,0 0 0 0 0,0-1 0 0 0,0 1 0 0 0,-1 0 0 0 0,1 0 0 0 0,0 0 0 0 0,0 0 0 0 0,0-1 1 0 0,0 1-1 0 0,-1 0 0 0 0,1 0 0 0 0,0 0 0 0 0,0 0 0 0 0,0 0 0 0 0,-1 0 0 0 0,1 0 0 0 0,0 0 0 0 0,0-1 0 0 0,-1 1 1 0 0,1 0-1 0 0,0 0 0 0 0,0 0 0 0 0,0 0 0 0 0,-1 0 0 0 0,1 0 0 0 0,0 0 0 0 0,0 0 0 0 0,-1 0 0 0 0,1 1 0 0 0,-1-1-5 0 0,-27-10 48 0 0,26 9-39 0 0,-1 0 0 0 0,0 0 0 0 0,0 0 0 0 0,1 0 0 0 0,-1 0 0 0 0,0 1 0 0 0,0-1 0 0 0,0 1 0 0 0,0 0 0 0 0,-3 0 0 0 0,-8-2 14 0 0,10 1-19 0 0,-1-1 0 0 0,1 1 0 0 0,-1 0 0 0 0,1 0 0 0 0,-1 0 0 0 0,1 0 0 0 0,-1 1 0 0 0,-8 0 0 0 0,-3 1-2 0 0,16-2 5 0 0,-1 1-1 0 0,0 0 0 0 0,1-1 0 0 0,-1 1 0 0 0,1 0 0 0 0,-1-1 0 0 0,0 1 0 0 0,1-1 1 0 0,-1 1-1 0 0,1-1 0 0 0,0 1 0 0 0,-1-1 0 0 0,1 0 0 0 0,-1 1 0 0 0,1-1 0 0 0,0 1 1 0 0,-1-1-1 0 0,1-1 0 0 0,-9-9-4 0 0,9 10-9 0 0,-1 1 5 0 0,-4 5 18 0 0,5-5-10 0 0,0 1 0 0 0,-1-1 1 0 0,1 0-1 0 0,0 0 0 0 0,0 0 0 0 0,0 0 0 0 0,0 0 1 0 0,0 0-1 0 0,-1 0 0 0 0,1 0 0 0 0,0 0 0 0 0,0 0 1 0 0,0 0-1 0 0,0 0 0 0 0,-1 0 0 0 0,1 0 0 0 0,0 0 1 0 0,0 0-1 0 0,0 0 0 0 0,0 0 0 0 0,0 0 0 0 0,-1 0 1 0 0,1 0-1 0 0,0 0 0 0 0,0 0 0 0 0,0 0 0 0 0,0 0 0 0 0,-1 0 1 0 0,1 0-1 0 0,0 0 0 0 0,0 0 0 0 0,0-1 0 0 0,0 1 1 0 0,0 0-1 0 0,0 0 0 0 0,0 0 0 0 0,-1 0 0 0 0,1 0 1 0 0,0 0-1 0 0,0-1 0 0 0,0 1 0 0 0,0 0 0 0 0,0 0 1 0 0,0 0-1 0 0,0 0 0 0 0,0 0 0 0 0,0-1 0 0 0,0 1 1 0 0,0 0-1 0 0,0 0 0 0 0,0 0 0 0 0,0 0 0 0 0,0-1 1 0 0,0 1-1 0 0,0 0 0 0 0,0 0 0 0 0,0 0 0 0 0,0 0 0 0 0,0 0 1 0 0,0-1-1 0 0,0 1 0 0 0,0 0 0 0 0,0 0 0 0 0,1-3 3 0 0,-1 3-3 0 0,0-1 0 0 0,0 1 1 0 0,0 0-1 0 0,0 0 0 0 0,0 0 0 0 0,0-1 1 0 0,0 1-1 0 0,0 0 0 0 0,0 0 0 0 0,0-1 1 0 0,0 1-1 0 0,0 0 0 0 0,0 0 0 0 0,0 0 1 0 0,0-1-1 0 0,0 1 0 0 0,0 0 0 0 0,0 0 1 0 0,0 0-1 0 0,0-1 0 0 0,0 1 0 0 0,-1 0 1 0 0,1 0-1 0 0,0 0 0 0 0,0-1 0 0 0,0 1 1 0 0,0 0-1 0 0,0 0 0 0 0,-1 0 0 0 0,1 0 1 0 0,0-1-1 0 0,0 1 0 0 0,0 0 0 0 0,-1 0 0 0 0,1 0 1 0 0,0 0-1 0 0,0 0 0 0 0,0 0 0 0 0,-1 0 1 0 0,1 0-1 0 0,0 0 0 0 0,0 0 0 0 0,-1 0 1 0 0,-5-2-2 0 0,-1 3 3 0 0,-3-11-7 0 0,3 5-10 0 0,7 5 15 0 0,0 0 1 0 0,0 0-1 0 0,0 0 0 0 0,0 0 0 0 0,-1 0 1 0 0,1 1-1 0 0,0-1 0 0 0,0 0 0 0 0,0 0 1 0 0,0 0-1 0 0,0 0 0 0 0,-1 0 1 0 0,1 0-1 0 0,0 0 0 0 0,0 0 0 0 0,0 0 1 0 0,0 0-1 0 0,0 0 0 0 0,0 1 0 0 0,0-1 1 0 0,-1 0-1 0 0,1 0 0 0 0,0 0 1 0 0,0 0-1 0 0,0 0 0 0 0,0 0 0 0 0,0 1 1 0 0,0-1-1 0 0,0 0 0 0 0,0 0 1 0 0,0 0-1 0 0,0 0 0 0 0,0 1 0 0 0,0-1 1 0 0,0 0-1 0 0,0 0 0 0 0,0 0 0 0 0,0 0 1 0 0,0 0-1 0 0,0 1 0 0 0,0-1 1 0 0,0 0-1 0 0,0 0 0 0 0,0 0 0 0 0,0-1 0 0 0,0 0 0 0 0,-1 1 0 0 0,1-1 1 0 0,0 1-1 0 0,0-1 0 0 0,-1 1 0 0 0,1-1 0 0 0,0 1 0 0 0,-1-1 0 0 0,1 1 0 0 0,0 0 0 0 0,-1-1 0 0 0,1 1 1 0 0,-1-1-1 0 0,1 1 0 0 0,-1 0 0 0 0,1-1 0 0 0,-1 1 0 0 0,1 0 0 0 0,-1 0 0 0 0,1-1 0 0 0,-1 1 0 0 0,0 0 0 0 0,1 0 0 0 0,0 0-1 0 0,-1-1 1 0 0,1 1-1 0 0,0 0 0 0 0,0 0 1 0 0,-1 0-1 0 0,1 0 1 0 0,0 0-1 0 0,-1 0 0 0 0,1 0 1 0 0,0-1-1 0 0,0 1 1 0 0,-1 0-1 0 0,1 0 0 0 0,0 0 1 0 0,-1 0-1 0 0,1 0 1 0 0,0 0-1 0 0,0 0 0 0 0,-1 1 1 0 0,1-1-1 0 0,0 0 0 0 0,-1 0 1 0 0,1 0-1 0 0,0 0 1 0 0,0 0-1 0 0,-1 0 0 0 0,1 0 1 0 0,0 1-1 0 0,0-1 1 0 0,-1 0-1 0 0,1 0 0 0 0,0 0 1 0 0,0 1-1 0 0,0-1 1 0 0,-1 0-1 0 0,1 0 0 0 0,0 1 1 0 0,0-1 4 0 0,0 0-8 0 0,0-1 2 0 0,-10-4 25 0 0,10 5-24 0 0,0 0 0 0 0,0 0 0 0 0,0 0 0 0 0,0 0 0 0 0,0 0 0 0 0,0 0 0 0 0,-1 0 0 0 0,1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 0 1 0 0,0 0 0 0 0,-1 0 0 0 0,1 1 0 0 0,0-1 0 0 0,0 0 0 0 0,-1 0 0 0 0,1 1 0 0 0,0-1 0 0 0,-1 0 0 0 0,1 0 0 0 0,0 0 0 0 0,-1 0 0 0 0,1 1-1 0 0,0-1 1 0 0,-1 0 0 0 0,1 0 0 0 0,0 0 0 0 0,-1 0 0 0 0,1 0 0 0 0,-1 0 0 0 0,1 0 0 0 0,0 0 0 0 0,-1 0 0 0 0,1 0 0 0 0,0 0 0 0 0,-1 0 0 0 0,1 0 0 0 0,0 0-1 0 0,-1 0 1 0 0,1-1 0 0 0,0 1 0 0 0,-1 0 0 0 0,1 0 0 0 0,0 0 0 0 0,-1 0 0 0 0,1-1 0 0 0,0 1 0 0 0,-1 0 0 0 0,1-1 0 0 0,2-5-8 0 0,-2 6 8 0 0,0 0 0 0 0,1 0-1 0 0,-1 0 1 0 0,0 0 0 0 0,0 0-1 0 0,0 0 1 0 0,0 0 0 0 0,1 0-1 0 0,-1-1 1 0 0,0 1 0 0 0,0 0-1 0 0,0 0 1 0 0,0 0 0 0 0,0 0-1 0 0,0-1 1 0 0,1 1 0 0 0,-1 0-1 0 0,0 0 1 0 0,0 0 0 0 0,0 0 0 0 0,0-1-1 0 0,0 1 1 0 0,0 0 0 0 0,0 0-1 0 0,0 0 1 0 0,0-1 0 0 0,0 1-1 0 0,0 0 1 0 0,0 0 0 0 0,0 0-1 0 0,0-1 1 0 0,0 1 0 0 0,0 0-1 0 0,0 0 1 0 0,0 0 0 0 0,0-1-1 0 0,0 1 1 0 0,0 0 0 0 0,0 0-1 0 0,-1 0 1 0 0,1 0 0 0 0,0-1 0 0 0,0 1-1 0 0,0 0 1 0 0,0 0 0 0 0,0 0-1 0 0,0 0 1 0 0,-1 0 0 0 0,1-1-1 0 0,0 1 1 0 0,0 0 0 0 0,0 0-1 0 0,0 0 1 0 0,-1 0 0 0 0,1 0-1 0 0,0 0 12 0 0,-1-1 1 0 0,2-2 16 0 0,9 1-41 0 0,-7 4-55 0 0,-7 1 40 0 0,-5 0 98 0 0,13-4-84 0 0,-4 1 13 0 0,0 1 1 0 0,1-1 0 0 0,-1 0 0 0 0,0 1-1 0 0,1-1 1 0 0,-1 1 0 0 0,0-1 0 0 0,0 1-1 0 0,1-1 1 0 0,-1 0 0 0 0,0 1 0 0 0,0-1 0 0 0,0 1-1 0 0,1-1 1 0 0,-1 1 0 0 0,0-1 0 0 0,0 1-1 0 0,0-1 1 0 0,0 1 0 0 0,0-1 0 0 0,0 2-1 0 0,0-2 24 0 0,2-1-10 0 0,-2 1-14 0 0,1 0 0 0 0,-1 0 0 0 0,0-1 0 0 0,1 1 0 0 0,-1 0-1 0 0,1 0 1 0 0,-1 0 0 0 0,1 0 0 0 0,-1 0 0 0 0,1 0 0 0 0,-1 0 0 0 0,0 0 0 0 0,1 0 0 0 0,-1 0 0 0 0,1 0 0 0 0,-1 0-1 0 0,1 0 1 0 0,-1 0 0 0 0,1 0 0 0 0,-1 0 0 0 0,1 0 0 0 0,-1 0 0 0 0,0 1 0 0 0,1-1 0 0 0,-1 0 0 0 0,1 0 0 0 0,-1 1 0 0 0,0-1-1 0 0,1 0 1 0 0,-1 0 0 0 0,1 1 0 0 0,-1-1 0 0 0,0 1 0 0 0,0-1 0 0 0,1 0 0 0 0,-1 1 0 0 0,0-1 0 0 0,0 0 0 0 0,1 1-1 0 0,-1-1 1 0 0,0 1 0 0 0,0-1 0 0 0,0 1 0 0 0,0-1 0 0 0,0 1 0 0 0,1-1 0 0 0,-1 1 0 0 0,0-1 0 0 0,0 0 0 0 0,0 1-1 0 0,0-1 1 0 0,-1 1 0 0 0,1-1 0 0 0,0 1 0 0 0,0 0 0 0 0,-2 3-8 0 0,2-3 8 0 0,0-1 0 0 0,0 0 0 0 0,-1 1 0 0 0,1-1 1 0 0,0 0-1 0 0,0 1 0 0 0,0-1 0 0 0,0 0 1 0 0,0 1-1 0 0,-1-1 0 0 0,1 1 0 0 0,0-1 0 0 0,0 0 1 0 0,0 1-1 0 0,0-1 0 0 0,0 0 0 0 0,0 1 1 0 0,0-1-1 0 0,0 1 0 0 0,1-1 0 0 0,-1 0 1 0 0,0 1-1 0 0,0-1 0 0 0,0 0 0 0 0,0 1 0 0 0,0-1 1 0 0,1 0-1 0 0,-1 1 0 0 0,0-1 0 0 0,0 0 1 0 0,0 1-1 0 0,1-1 0 0 0,-1 0 0 0 0,0 0 1 0 0,1 1-1 0 0,1 2-2 0 0,0-1 0 0 0,-1 1 1 0 0,1 0-1 0 0,-1 0 0 0 0,1 0 0 0 0,-1 0 1 0 0,0 0-1 0 0,0 0 0 0 0,0 0 0 0 0,-1 0 1 0 0,1 0-1 0 0,-1 0 0 0 0,0 6 1 0 0,3 10-27 0 0,-5-8 22 0 0,2-11 6 0 0,0 1 1 0 0,0-1 0 0 0,0 1-1 0 0,-1-1 1 0 0,1 1 0 0 0,0-1-1 0 0,0 1 1 0 0,0-1 0 0 0,0 1-1 0 0,0 0 1 0 0,0-1-1 0 0,0 1 1 0 0,0-1 0 0 0,0 1-1 0 0,0-1 1 0 0,0 1 0 0 0,1-1-1 0 0,-1 1 1 0 0,0-1 0 0 0,0 1-1 0 0,0-1 1 0 0,1 1 0 0 0,-1-1-1 0 0,1 1 1 0 0,24 42-23 0 0,-5-8 22 0 0,-19-33 2 0 0,1 1-1 0 0,-1 0 1 0 0,0-1 0 0 0,0 1 0 0 0,0 0-1 0 0,0 0 1 0 0,0 0 0 0 0,-1-1-1 0 0,1 1 1 0 0,-1 0 0 0 0,0 0-1 0 0,0 0 1 0 0,0 0 0 0 0,0 0 0 0 0,0 0-1 0 0,-2 3 1 0 0,2-2-3 0 0,-1 0 0 0 0,1-1 0 0 0,0 1 0 0 0,0 0 0 0 0,0 0 0 0 0,0-1 0 0 0,0 1 0 0 0,1 0 0 0 0,0-1 0 0 0,1 6 0 0 0,3 19-27 0 0,-11-10 51 0 0,5-17-21 0 0,1 0 0 0 0,-1 0 0 0 0,1 0 0 0 0,-1 0 0 0 0,1 0 0 0 0,-1 1 0 0 0,1-1 0 0 0,0 0 0 0 0,-1 0 0 0 0,1 0 0 0 0,0 1 0 0 0,0-1 0 0 0,0 0 0 0 0,0 0 0 0 0,0 2 0 0 0,2 2-3 0 0,-1 0 0 0 0,1 0 0 0 0,-1 0 0 0 0,1 0 0 0 0,4 6 0 0 0,-6-11 0 0 0,7 33-4 0 0,-5-31 6 0 0,-1 1-1 0 0,0-1 1 0 0,0 0 0 0 0,1 1 0 0 0,-2-1 0 0 0,1 1 0 0 0,0-1 0 0 0,0 1-1 0 0,-1-1 1 0 0,1 1 0 0 0,-1 0 0 0 0,0-1 0 0 0,0 1 0 0 0,0-1 0 0 0,0 1-1 0 0,-1 0 1 0 0,1-1 0 0 0,-2 5 0 0 0,2-4 0 0 0,0 0 0 0 0,0 0 0 0 0,0 0 0 0 0,0 0 0 0 0,0 0 0 0 0,0 0 0 0 0,1-1 0 0 0,-1 1 0 0 0,1 0 0 0 0,2 4 0 0 0,2 20-39 0 0,-9 29 125 0 0,4-55-97 0 0,0-1 1 0 0,0 0-1 0 0,0 0 0 0 0,0 1 1 0 0,0-1-1 0 0,0 0 1 0 0,0 0-1 0 0,0 1 0 0 0,0-1 1 0 0,0 0-1 0 0,0 0 1 0 0,0 0-1 0 0,0 1 0 0 0,0-1 1 0 0,0 0-1 0 0,0 0 1 0 0,1 1-1 0 0,-1-1 0 0 0,0 0 1 0 0,0 0-1 0 0,0 0 1 0 0,0 0-1 0 0,0 1 0 0 0,1-1 1 0 0,-1 0-1 0 0,0 0 1 0 0,0 0-1 0 0,0 0 1 0 0,1 1-1 0 0,-1-1 0 0 0,0 0 1 0 0,0 0-1 0 0,0 0 1 0 0,1 0-1 0 0,-1 0 0 0 0,0 0 1 0 0,0 0-1 0 0,1 0 1 0 0,-1 0-1 0 0,0 0 0 0 0,0 0 1 0 0,0 0-1 0 0,1 0 1 0 0,-1 0-1 0 0,0 0 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1 174 848 0 0,'0'-8'955'0'0,"0"1"-1"0"0,0-1 1 0 0,1 0 0 0 0,0 0-1 0 0,5-14 1 0 0,-3 12 296 0 0,-1 5-778 0 0,1-1 1 0 0,-2 0-1 0 0,1 0 1 0 0,-1 0-1 0 0,1-11 1 0 0,14-40 2852 0 0,-7 74-2381 0 0,-8-16-922 0 0,0-1-1 0 0,0 1 0 0 0,0 0 1 0 0,0 0-1 0 0,-1 0 1 0 0,1 0-1 0 0,0 0 0 0 0,0 0 1 0 0,0 0-1 0 0,-1 0 0 0 0,1 0 1 0 0,-1 0-1 0 0,1 0 1 0 0,-1 0-1 0 0,1 0 0 0 0,-1 1 1 0 0,0-1-1 0 0,1 0 1 0 0,-1 3-1 0 0,4 30 161 0 0,-3-22-96 0 0,6 78 712 0 0,-5-73-667 0 0,0-1 1 0 0,-2 1 0 0 0,0 0 0 0 0,-1 0 0 0 0,-4 25 0 0 0,-2 36 44 0 0,5 29 21 0 0,4 110 255 0 0,24-13 251 0 0,-6 108-494 0 0,-12-22 221 0 0,-8-253-429 0 0,7 37 10 0 0,-1-25-15 0 0,2 16 32 0 0,-4-37 98 0 0,2 39 0 0 0,-7 11 47 0 0,6 138-64 0 0,2-160-87 0 0,-2-20 6 0 0,1 43 1 0 0,-5 46 25 0 0,-4 166 42 0 0,6-23 148 0 0,0-6-21 0 0,-9 44-63 0 0,6-57-67 0 0,0-231-91 0 0,0 42 23 0 0,-2 0 1 0 0,-12 75-1 0 0,-5 46 37 0 0,4-16-5 0 0,5-97-26 0 0,-1 128 0 0 0,23 96 141 0 0,-4-131-61 0 0,0 11-51 0 0,-6-158-46 0 0,-1 1-1 0 0,0-1 1 0 0,-1 1-1 0 0,-1-1 1 0 0,0 1-1 0 0,-4 16 1 0 0,4-24-13 0 0,0 0 0 0 0,1 0 0 0 0,0 0 0 0 0,0 0 0 0 0,1 0 0 0 0,0 0 0 0 0,0 0 0 0 0,0 0 0 0 0,4 10 0 0 0,-2-7 1 0 0,-1 0 0 0 0,0-1 0 0 0,1 20 0 0 0,2 58 85 0 0,-5-77-92 0 0,0-7 2 0 0,0-1 0 0 0,1 1 0 0 0,-2 0 0 0 0,1-1 0 0 0,0 1 0 0 0,0 0 0 0 0,-1-1 0 0 0,1 1 0 0 0,-1-1 0 0 0,-1 4 0 0 0,2 5 51 0 0,2 2 33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1 116 2593 0 0,'2'-14'7351'0'0,"-1"14"-7231"0"0,0 0 1 0 0,0 0 0 0 0,0-1 0 0 0,-1 1 0 0 0,1 0-1 0 0,0 0 1 0 0,0 0 0 0 0,0 0 0 0 0,0 0 0 0 0,0 0-1 0 0,0 0 1 0 0,0 1 0 0 0,0-1 0 0 0,0 0 0 0 0,-1 0-1 0 0,3 1 1 0 0,18 5 573 0 0,0-2 0 0 0,1-1 0 0 0,-1-1 0 0 0,41 0 0 0 0,89-15 700 0 0,-47 3-806 0 0,6 1-137 0 0,-32 1-210 0 0,138 5-1 0 0,-193 5-220 0 0,74 5 133 0 0,161-7 1 0 0,32-5 162 0 0,-164 7-287 0 0,89 5 123 0 0,-5 0 209 0 0,-92-3-185 0 0,-60 0-86 0 0,80-7 0 0 0,-36-4 55 0 0,189 13 0 0 0,-182 3-47 0 0,170 4 134 0 0,-91-32-177 0 0,-52 3-24 0 0,142 15-1 0 0,-121 5-14 0 0,56-7-1 0 0,181 4 52 0 0,-333 3-47 0 0,1-3-1 0 0,78-8 0 0 0,-35 2 6 0 0,-70 4-18 0 0,65-9 1 0 0,-62 5 3 0 0,-1 2 0 0 0,1 2 0 0 0,60 5 0 0 0,-36-1 1 0 0,6 0 7 0 0,118 0-25 0 0,-84-4 15 0 0,65-6 9 0 0,-98 1-13 0 0,0 3 0 0 0,120 10-1 0 0,66 6 11 0 0,-145-8-12 0 0,-76-5 6 0 0,0-1 1 0 0,0-2 0 0 0,48-11-1 0 0,-28 7-3 0 0,1 2 0 0 0,88 4 0 0 0,-78 2-6 0 0,53 0 3 0 0,108-2 16 0 0,-108-10-3 0 0,-72 5-8 0 0,-1 2 0 0 0,52 3 1 0 0,374 2 4 0 0,-305-16-31 0 0,-113 8 17 0 0,1 2 0 0 0,-1 2-1 0 0,68 6 1 0 0,-39 6 7 0 0,-17 0 1 0 0,1-3 0 0 0,106-4 0 0 0,-43-13-5 0 0,134-8 11 0 0,-180 21-21 0 0,-17 1 9 0 0,-23-1 7 0 0,0 2 0 0 0,64 12 0 0 0,-90-13-8 0 0,0-2 1 0 0,0 0-1 0 0,0-1 1 0 0,26-4-1 0 0,-19 2-10 0 0,31 1 1 0 0,6 3-1 0 0,-30-1 20 0 0,0 0 1 0 0,34 7-1 0 0,28 5-21 0 0,-75-11 18 0 0,34 1 0 0 0,-4 0-1 0 0,-17-1-3 0 0,-21-2-6 0 0,0 1 1 0 0,0 0-1 0 0,-1 0 0 0 0,1 1 1 0 0,0 0-1 0 0,-1 1 0 0 0,17 7 1 0 0,-23-9 1 0 0,-1 0 0 0 0,1-1 0 0 0,-1 1 0 0 0,1-1 1 0 0,0 1-1 0 0,-1-1 0 0 0,1 0 0 0 0,0 0 1 0 0,-1 0-1 0 0,1 0 0 0 0,3-2 0 0 0,-3 2 4 0 0,1 0-1 0 0,-1-1 0 0 0,0 1 1 0 0,0 0-1 0 0,0 0 0 0 0,0 1 1 0 0,1-1-1 0 0,4 2 1 0 0,-2 0-2 0 0,0-1 0 0 0,0 0 0 0 0,-1 0 1 0 0,1 0-1 0 0,0-1 0 0 0,11 0 0 0 0,-9-1 1 0 0,-1 1-1 0 0,0 1 1 0 0,1-1-1 0 0,8 3 1 0 0,60 9 22 0 0,-56-10-8 0 0,-16-2-19 0 0,0 0-1 0 0,0 0 1 0 0,-1 1-1 0 0,1-1 1 0 0,0 1-1 0 0,-1 0 1 0 0,1 0-1 0 0,4 3 1 0 0,-7-4 4 0 0,0 0 0 0 0,0 0 1 0 0,-1 1-1 0 0,1-1 0 0 0,0 0 1 0 0,0 0-1 0 0,0 0 0 0 0,0 0 1 0 0,0 0-1 0 0,0 0 0 0 0,0 0 0 0 0,0 0 1 0 0,-1 0-1 0 0,1-1 0 0 0,0 1 1 0 0,0 0-1 0 0,0 0 0 0 0,1-1 1 0 0,-1 0-5 0 0,0 1 1 0 0,0-1 0 0 0,0 1 0 0 0,0 0 0 0 0,1-1 0 0 0,-1 1 0 0 0,0 0 0 0 0,0 0 0 0 0,0 0 0 0 0,0 0 0 0 0,1 0 0 0 0,-1 0 0 0 0,0 0-1 0 0,0 0 1 0 0,0 1 0 0 0,2-1 0 0 0,6 5-10 0 0,-6-3 13 0 0,0 0 0 0 0,0 0-1 0 0,0-1 1 0 0,0 1 0 0 0,1-1-1 0 0,-1 0 1 0 0,4 1 0 0 0,-5-3 0 0 0,-2 1-1 0 0,0 0 0 0 0,0 0 0 0 0,0 0 0 0 0,0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1 0 0 0,0-1 0 0 0,0 0 0 0 0,0 0 0 0 0,0 0 0 0 0,0 0 0 0 0,0 0 0 0 0,0 0 0 0 0,0 0 0 0 0,-1 0 0 0 0,1-1 0 0 0,2-14 16 0 0,-36 17-756 0 0,-27 9-7033 0 0,48-8 6857 0 0,-10 5-1331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9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1 206 1336 0 0,'0'-5'471'0'0,"0"1"-212"0"0,-1-1 0 0 0,1 1 0 0 0,0 0 0 0 0,0 0 0 0 0,1-1 0 0 0,-1 1 0 0 0,1 0-1 0 0,0 0 1 0 0,0 0 0 0 0,1 0 0 0 0,-1 0 0 0 0,1 0 0 0 0,4-7 0 0 0,-6 10-87 0 0,1-1 0 0 0,0 1 0 0 0,-1 0 1 0 0,1-1-1 0 0,-1 1 0 0 0,1-1 0 0 0,-1 1 0 0 0,0 0 1 0 0,0-1-1 0 0,0 1 0 0 0,0-1 0 0 0,0 1 0 0 0,0-1 1 0 0,0 1-1 0 0,0-1 0 0 0,0 1 0 0 0,-1-3 0 0 0,-8-29 2048 0 0,8 31-2035 0 0,1-3 252 0 0,0 1 0 0 0,1-1 0 0 0,-1 0 0 0 0,1 0 0 0 0,0 1 0 0 0,0-1 1 0 0,1 0-1 0 0,2-4 0 0 0,0 0 385 0 0,5-7 613 0 0,-9 22-882 0 0,9 58-65 0 0,-5 13 207 0 0,3 31 104 0 0,-5-82-672 0 0,-1 32 0 0 0,0 9 7 0 0,0-58-89 0 0,-1 1 1 0 0,-1 0 0 0 0,0 0 0 0 0,-4 18-1 0 0,2-16 5 0 0,1 0 0 0 0,0 20 0 0 0,0 50 72 0 0,5-41 26 0 0,-4-30-147 0 0,1-6 3 0 0,-1 1 1 0 0,1 0-1 0 0,-1-1 1 0 0,-1 0-1 0 0,-2 10 1 0 0,2-8 3 0 0,0-1-1 0 0,1 1 1 0 0,0 0 0 0 0,0-1 0 0 0,1 1 0 0 0,-1 0 0 0 0,2 0 0 0 0,-1 0 0 0 0,2 8-1 0 0,-6 9 20 0 0,4-17-9 0 0,-1 1 0 0 0,0-1-1 0 0,0 1 1 0 0,-1-1 0 0 0,-3 11 0 0 0,4-11-10 0 0,0 0 0 0 0,0 0 0 0 0,1 1 0 0 0,-1-1 0 0 0,2 0 0 0 0,-1 1 0 0 0,2 8-1 0 0,1 20 133 0 0,-1-27-44 0 0,3-16 32 0 0,3-21 0 0 0,20-109 94 0 0,-22 105-210 0 0,-1 0 0 0 0,-2 0 0 0 0,-1-34 0 0 0,4-5-28 0 0,3 5 18 0 0,-5 44-2 0 0,1-39 0 0 0,-4 45-9 0 0,0 1 0 0 0,4-20 0 0 0,-2 22-4 0 0,1-7 18 0 0,0-1-1 0 0,1-33 1 0 0,-5 46-13 0 0,2 1 1 0 0,-1 0-1 0 0,1 0 0 0 0,0 0 0 0 0,1 0 0 0 0,3-6 1 0 0,1 3-20 0 0,-4 13-33 0 0,-1 20-35 0 0,-2-22 94 0 0,-1 62-63 0 0,2 59 23 0 0,5 176 87 0 0,-12-212-2 0 0,5-60-9 0 0,-7 36-1 0 0,2-25 13 0 0,0-6-31 0 0,4-22-10 0 0,0-1 1 0 0,1 1-1 0 0,-1 13 1 0 0,-5 22 43 0 0,8-44-49 0 0,-1 0 0 0 0,0 0 0 0 0,0 0 1 0 0,0 1-1 0 0,0-1 0 0 0,0 0 0 0 0,0 0 0 0 0,0 0 0 0 0,0 0 0 0 0,0 0 0 0 0,1 0 0 0 0,-1 0 0 0 0,0 0 0 0 0,0 0 0 0 0,0 0 0 0 0,0 0 0 0 0,0 0 0 0 0,0 0 0 0 0,1 1 0 0 0,-1-1 0 0 0,0 0 0 0 0,0 0 0 0 0,0 0 1 0 0,0 0-1 0 0,0 0 0 0 0,0 0 0 0 0,1 0 0 0 0,-1 0 0 0 0,0-1 0 0 0,0 1 0 0 0,0 0 0 0 0,0 0 0 0 0,0 0 0 0 0,0 0 0 0 0,1 0 0 0 0,-1 0 0 0 0,0 0 0 0 0,0 0 0 0 0,0 0 0 0 0,0 0 0 0 0,0 0 0 0 0,0 0 0 0 0,0 0 1 0 0,0-1-1 0 0,1 1 0 0 0,-1 0 0 0 0,0 0 0 0 0,0 0 0 0 0,0 0 0 0 0,0 0 0 0 0,0 0 0 0 0,0-1 0 0 0,0 1 0 0 0,0 0 0 0 0,0 0 0 0 0,0 0 0 0 0,6-6 37 0 0,-4-1-17 0 0,-1 1-1 0 0,1 0 1 0 0,-1-1 0 0 0,-1 1 0 0 0,1-9 0 0 0,1-11 27 0 0,9-99 43 0 0,14-199-70 0 0,-8 135-6 0 0,-14 158-53 0 0,-1 11 40 0 0,1-1 1 0 0,11-40-1 0 0,-13 56-3 0 0,6-19-94 0 0,-2 19 38 0 0,-1 14 22 0 0,0 11 24 0 0,-1 0 0 0 0,-2 0 1 0 0,0 24-1 0 0,1 2 1 0 0,1 30 28 0 0,-10 128 1 0 0,6-191-7 0 0,-18 129 113 0 0,15-122-123 0 0,2-1-1 0 0,1 1 0 0 0,0 0 1 0 0,1 0-1 0 0,2 0 0 0 0,3 23 1 0 0,-3-27 5 0 0,-1 0 1 0 0,-1 0-1 0 0,-2 18 1 0 0,0 9 2 0 0,2-7 0 0 0,1-12 13 0 0,-5 46 0 0 0,4-67-23 0 0,-4 21 33 0 0,0 30 0 0 0,4-50-29 0 0,1 0 3 0 0,-1 1 0 0 0,0-1-1 0 0,-1 1 1 0 0,1-1 0 0 0,-1 0-1 0 0,0 1 1 0 0,0-1 0 0 0,0 0-1 0 0,-2 5 1 0 0,-3-1 222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0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1666 926 160 0 0,'-75'-66'438'0'0,"48"40"-389"0"0,-1 1 1 0 0,-1 2-1 0 0,-1 0 1 0 0,-41-22 0 0 0,10 15 754 0 0,-68-23 0 0 0,-160-60 2935 0 0,229 85-2015 0 0,2-2 1 0 0,-95-66-1 0 0,139 86-1452 0 0,6 5-61 0 0,1 0-1 0 0,0 0 1 0 0,0-1-1 0 0,0 0 1 0 0,1 0 0 0 0,0-1-1 0 0,-8-10 1 0 0,14 17-207 0 0,0-1-1 0 0,-1 1 1 0 0,1 0 0 0 0,0 0 0 0 0,0 0 0 0 0,0 0-1 0 0,0-1 1 0 0,0 1 0 0 0,0 0 0 0 0,0 0 0 0 0,0 0 0 0 0,0-1-1 0 0,0 1 1 0 0,0 0 0 0 0,0 0 0 0 0,0 0 0 0 0,0-1-1 0 0,0 1 1 0 0,0 0 0 0 0,0 0 0 0 0,0 0 0 0 0,0-1-1 0 0,0 1 1 0 0,0 0 0 0 0,0 0 0 0 0,0 0 0 0 0,0-1-1 0 0,0 1 1 0 0,0 0 0 0 0,0 0 0 0 0,0 0 0 0 0,1 0-1 0 0,-1-1 1 0 0,0 1 0 0 0,0 0 0 0 0,0 0 0 0 0,0 0-1 0 0,1 0 1 0 0,-1 0 0 0 0,0 0 0 0 0,0-1 0 0 0,0 1-1 0 0,0 0 1 0 0,1 0 0 0 0,-1 0 0 0 0,0 0 0 0 0,0 0-1 0 0,16-1 46 0 0,16 4-29 0 0,81 19 157 0 0,413 61 727 0 0,-208-34-518 0 0,-11-1-116 0 0,-208-36-200 0 0,100 6 75 0 0,143-9 162 0 0,-285-3-194 0 0,-46-4-20 0 0,-36-6-47 0 0,-125-26 70 0 0,-231-25-504 0 0,228 31 162 0 0,-87-9-140 0 0,-265-4-252 0 0,153-13 97 0 0,233 28 308 0 0,-144-7-1 0 0,159 27 142 0 0,-74-5 85 0 0,168 7-11 0 0,-3-1 457 0 0,24-3 34 0 0,16-1-323 0 0,-11 3-9 0 0,-1-1 0 0 0,29-10 0 0 0,2 7 570 0 0,-41 4-655 0 0,0 1 1 0 0,0-1-1 0 0,0 1 1 0 0,0 1-1 0 0,5-1 1 0 0,17-3 60 0 0,1-3-25 0 0,1 1 0 0 0,0 2 0 0 0,0 0 1 0 0,45 2-1 0 0,117 14 111 0 0,117 21 67 0 0,363 68 182 0 0,-478-66-368 0 0,39-4 88 0 0,3 1 208 0 0,-209-26-296 0 0,-24-3-66 0 0,-16-2-33 0 0,-70-5-3 0 0,-98-17 1 0 0,-330-84-277 0 0,259 49 36 0 0,-460-128-569 0 0,614 159 632 0 0,-126-17 1 0 0,353 64 38 0 0,151 47 0 0 0,-85-18 64 0 0,649 177 37 0 0,-30 57 160 0 0,-692-240-106 0 0,65 27 18 0 0,185 65 30 0 0,584 181 18 0 0,-315-84-91 0 0,-106-37 6 0 0,488 111 22 0 0,-979-297-18 0 0,622 171 99 0 0,-620-166-54 0 0,41 11 293 0 0,-119-38-248 0 0,-43-21-1 0 0,20 7-175 0 0,-532-183-678 0 0,144 57 548 0 0,-43-29 129 0 0,-9-17-7 0 0,335 140 82 0 0,-475-145-2 0 0,334 126 37 0 0,-280-63 41 0 0,68 20 21 0 0,439 101-71 0 0,23 4-8 0 0,32 8-18 0 0,0 1-1 0 0,-1 1 1 0 0,0 0-1 0 0,-27 0 1 0 0,48 4 7 0 0,0 0 0 0 0,0 0 1 0 0,0-1-1 0 0,-1 1 0 0 0,1 0 1 0 0,0 0-1 0 0,0 0 0 0 0,0 0 1 0 0,0 1-1 0 0,0-1 1 0 0,0 0-1 0 0,0 0 0 0 0,-1 0 1 0 0,1 0-1 0 0,0 0 0 0 0,0 0 1 0 0,0 0-1 0 0,0 0 0 0 0,0 0 1 0 0,0 0-1 0 0,0 0 1 0 0,0 0-1 0 0,0 0 0 0 0,-1 0 1 0 0,1 0-1 0 0,0 0 0 0 0,0 0 1 0 0,0 1-1 0 0,0-1 0 0 0,0 0 1 0 0,0 0-1 0 0,0 0 0 0 0,0 0 1 0 0,0 0-1 0 0,0 0 1 0 0,0 0-1 0 0,0 0 0 0 0,0 1 1 0 0,0-1-1 0 0,0 0 0 0 0,0 0 1 0 0,0 0-1 0 0,0 0 0 0 0,0 0 1 0 0,0 0-1 0 0,0 0 0 0 0,0 1 1 0 0,0-1-1 0 0,0 0 1 0 0,5 8-21 0 0,11 8-16 0 0,6-1 19 0 0,1-1-1 0 0,0-1 1 0 0,1-1-1 0 0,1-1 1 0 0,29 9 0 0 0,-5-1-4 0 0,519 174-67 0 0,-130-55 98 0 0,-251-76-3 0 0,470 164 29 0 0,83 27 114 0 0,317 67 113 0 0,-272-78-139 0 0,-304-90-66 0 0,-72-23 109 0 0,10-15 155 0 0,-273-80-136 0 0,91 20 200 0 0,-196-45-312 0 0,-41-9-72 0 0,0-1 1 0 0,0 1-1 0 0,0 0 1 0 0,1 0-1 0 0,-1 0 1 0 0,0 0-1 0 0,0 0 1 0 0,1 0-1 0 0,-1 0 1 0 0,0 0-1 0 0,0 0 1 0 0,0 1 0 0 0,1-1-1 0 0,-1 0 1 0 0,0 0-1 0 0,0 0 1 0 0,1 0-1 0 0,-1 0 1 0 0,0 0-1 0 0,0 0 1 0 0,0 0-1 0 0,1 1 1 0 0,-1-1-1 0 0,0 0 1 0 0,0 0-1 0 0,0 0 1 0 0,0 0-1 0 0,0 1 1 0 0,1-1-1 0 0,-1 0 1 0 0,0 0-1 0 0,0 0 1 0 0,0 1-1 0 0,0-1 1 0 0,0 0-1 0 0,0 0 1 0 0,0 1-1 0 0,0-1 1 0 0,0 0-1 0 0,-8 2 52 0 0,-13-2-19 0 0,0-1 1 0 0,-1 0-1 0 0,1-2 0 0 0,-37-9 0 0 0,6 0-3 0 0,-22-6-6 0 0,-115-44 1 0 0,68 20-31 0 0,-769-230-97 0 0,711 221 84 0 0,-95-24-12 0 0,-271-45-3 0 0,394 88 18 0 0,-824-133-6 0 0,913 156 20 0 0,-434-56 13 0 0,116 17-22 0 0,366 46 8 0 0,-456-50-27 0 0,466 51 21 0 0,0 1 0 0 0,-1 0 0 0 0,1 0 0 0 0,0 0-1 0 0,0 1 1 0 0,0 0 0 0 0,-1-1 0 0 0,1 2 0 0 0,0-1 0 0 0,0 0 0 0 0,0 1 0 0 0,0 0 0 0 0,-4 2 0 0 0,8-4 5 0 0,0 1 1 0 0,-1-1-1 0 0,1 1 1 0 0,0-1 0 0 0,-1 0-1 0 0,1 1 1 0 0,0-1 0 0 0,-1 1-1 0 0,1-1 1 0 0,0 1-1 0 0,0-1 1 0 0,0 1 0 0 0,0-1-1 0 0,-1 1 1 0 0,1-1-1 0 0,0 1 1 0 0,0-1 0 0 0,0 1-1 0 0,0 0 1 0 0,0-1 0 0 0,0 1-1 0 0,0-1 1 0 0,0 1-1 0 0,1-1 1 0 0,-1 1 0 0 0,0-1-1 0 0,0 1 1 0 0,0-1 0 0 0,1 1-1 0 0,-1-1 1 0 0,0 1-1 0 0,0-1 1 0 0,1 0 0 0 0,-1 1-1 0 0,0-1 1 0 0,1 1-1 0 0,-1-1 1 0 0,1 1 0 0 0,16 15-37 0 0,18 8 19 0 0,1-2 1 0 0,1-2 0 0 0,1-1 0 0 0,73 25 0 0 0,749 196 4 0 0,-753-213 15 0 0,500 129-13 0 0,1322 283 173 0 0,-777-169 584 0 0,-1041-242-670 0 0,-90-23-61 0 0,59 15 49 0 0,85 33-1 0 0,-156-49-57 0 0,-1 0-1 0 0,1 0 1 0 0,-1 1-1 0 0,10 7 1 0 0,-17-12-4 0 0,-1 0 0 0 0,0 1 0 0 0,1-1 0 0 0,-1 0 0 0 0,1 1 0 0 0,-1-1 0 0 0,0 0 0 0 0,1 1 0 0 0,-1-1 0 0 0,1 1 0 0 0,-1-1 0 0 0,0 1 0 0 0,0-1 0 0 0,1 1 0 0 0,-1-1 0 0 0,0 0 0 0 0,0 1 0 0 0,0 0 0 0 0,1-1 1 0 0,-1 1-1 0 0,0-1 0 0 0,0 1 0 0 0,0-1 0 0 0,0 2 0 0 0,-10 3-6 0 0,-19-3-11 0 0,17-3 14 0 0,-57-6-12 0 0,-388-84-31 0 0,98 18 0 0 0,165 35 24 0 0,-265-45-32 0 0,-633-60-36 0 0,900 123 79 0 0,-500-44 4 0 0,195 33 12 0 0,-349 21 10 0 0,419 38-198 0 0,423-27 176 0 0,-48 9-60 0 0,50-9 62 0 0,1-1-1 0 0,-1 0 1 0 0,1 1 0 0 0,-1-1-1 0 0,1 1 1 0 0,0-1-1 0 0,-1 1 1 0 0,1 0-1 0 0,0-1 1 0 0,-1 1-1 0 0,1 0 1 0 0,0 0-1 0 0,0 0 1 0 0,0 0-1 0 0,-1 0 1 0 0,1 0-1 0 0,1 0 1 0 0,-1 1-1 0 0,0-1 1 0 0,0 0-1 0 0,0 1 1 0 0,1-1-1 0 0,-1 0 1 0 0,0 2-1 0 0,1-1 1 0 0,0 0 0 0 0,1 0-1 0 0,-1 0 1 0 0,1-1 0 0 0,-1 1 0 0 0,1 0-1 0 0,0-1 1 0 0,-1 1 0 0 0,1-1-1 0 0,0 1 1 0 0,0-1 0 0 0,0 1-1 0 0,1-1 1 0 0,-1 0 0 0 0,0 1 0 0 0,0-1-1 0 0,1 0 1 0 0,-1 0 0 0 0,1 0-1 0 0,-1 0 1 0 0,1 0 0 0 0,2 1-1 0 0,45 21-31 0 0,-34-17 24 0 0,41 15-1 0 0,1-2-1 0 0,0-3 0 0 0,87 12 1 0 0,-53-10 7 0 0,735 111-29 0 0,-375-66 24 0 0,-76-7 13 0 0,544 88 10 0 0,-226-32 28 0 0,301 53 39 0 0,-661-102-47 0 0,-209-30-39 0 0,-122-33 6 0 0,0 1 0 0 0,-1-1 1 0 0,1 1-1 0 0,-1 0 0 0 0,1-1 0 0 0,-1 1 0 0 0,0 0 1 0 0,1 0-1 0 0,-1 0 0 0 0,0 0 0 0 0,1 0 1 0 0,-1 0-1 0 0,0 1 0 0 0,0-1 0 0 0,0 0 0 0 0,1 3 1 0 0,-2-3-1 0 0,0-1 1 0 0,1 1 0 0 0,-1 0 0 0 0,0 0 0 0 0,0 0 0 0 0,0-1 0 0 0,0 1-1 0 0,0 0 1 0 0,0 0 0 0 0,0 0 0 0 0,-1 0 0 0 0,1-1 0 0 0,0 1-1 0 0,0 0 1 0 0,-1 0 0 0 0,1 0 0 0 0,0-1 0 0 0,-1 1 0 0 0,1 0 0 0 0,-1-1-1 0 0,1 1 1 0 0,-1 0 0 0 0,1-1 0 0 0,-1 1 0 0 0,1 0 0 0 0,-1-1-1 0 0,0 1 1 0 0,1-1 0 0 0,-1 1 0 0 0,0-1 0 0 0,1 0 0 0 0,-1 1 0 0 0,0-1-1 0 0,-1 1 1 0 0,-13 5-2 0 0,1 0-1 0 0,-2-1 1 0 0,1-1-1 0 0,-1 0 0 0 0,1-1 1 0 0,-21 1-1 0 0,17-2 7 0 0,-151 15 1 0 0,-198-8 0 0 0,263-8-7 0 0,-918 15-58 0 0,366 9 107 0 0,345-9-30 0 0,-173 25 56 0 0,476-40-63 0 0,-1 0 0 0 0,1 0 0 0 0,-1 1 0 0 0,1 0 0 0 0,0 1 0 0 0,0 0 0 0 0,0 1 0 0 0,1-1 0 0 0,-16 10 0 0 0,24-13-8 0 0,0 0 0 0 0,-1 0 0 0 0,1 0 0 0 0,0 0 0 0 0,-1 1 0 0 0,1-1 0 0 0,0 0 0 0 0,0 0 0 0 0,-1 0 0 0 0,1 0 0 0 0,0 1 0 0 0,-1-1 0 0 0,1 0 0 0 0,0 0 0 0 0,0 0 1 0 0,-1 1-1 0 0,1-1 0 0 0,0 0 0 0 0,0 1 0 0 0,0-1 0 0 0,0 0 0 0 0,-1 0 0 0 0,1 1 0 0 0,0-1 0 0 0,0 0 0 0 0,0 1 0 0 0,0-1 0 0 0,0 0 0 0 0,0 1 0 0 0,0-1 0 0 0,0 0 0 0 0,0 1 0 0 0,0-1 1 0 0,0 0-1 0 0,0 1 0 0 0,0-1 0 0 0,0 0 0 0 0,0 1 0 0 0,0-1 0 0 0,0 0 0 0 0,0 1 0 0 0,0-1 0 0 0,1 0 0 0 0,-1 1 0 0 0,0-1 0 0 0,0 1 0 0 0,20 4 30 0 0,-19-5-31 0 0,84 11 50 0 0,0-3 0 0 0,100-5 0 0 0,-110-2-40 0 0,716-8 66 0 0,-6-10-28 0 0,234-10-55 0 0,-986 26 8 0 0,84-3 43 0 0,123-19 0 0 0,-217 20-16 0 0,34-6 49 0 0,-54 8-62 0 0,0 1 0 0 0,0-1-1 0 0,-1 0 1 0 0,1-1-1 0 0,0 1 1 0 0,0 0 0 0 0,-1-1-1 0 0,1 1 1 0 0,0-1-1 0 0,-1 0 1 0 0,0 0 0 0 0,1 0-1 0 0,-1 0 1 0 0,3-5-1 0 0,-4 6-8 0 0,-1 0 0 0 0,0 0 0 0 0,1 0 0 0 0,-1 0 0 0 0,0 0 0 0 0,0 0-1 0 0,1 0 1 0 0,-1 0 0 0 0,0 0 0 0 0,0 0 0 0 0,0 0 0 0 0,0 0 0 0 0,-1 0-1 0 0,1 0 1 0 0,0 0 0 0 0,0 0 0 0 0,-1 0 0 0 0,1 0 0 0 0,0 0 0 0 0,-1 0 0 0 0,1 0-1 0 0,-1 0 1 0 0,1 0 0 0 0,-1 0 0 0 0,0 0 0 0 0,1 1 0 0 0,-1-1 0 0 0,0 0-1 0 0,1 0 1 0 0,-1 1 0 0 0,0-1 0 0 0,-1 0 0 0 0,-28-18 32 0 0,29 19-36 0 0,-5-4 4 0 0,-16-7-2 0 0,0 0-1 0 0,0 2 1 0 0,-1 0 0 0 0,-36-8 0 0 0,-10 6-11 0 0,-1 3 1 0 0,-95 1-1 0 0,219 3 104 0 0,0-2 0 0 0,94-22 0 0 0,-31 5-73 0 0,8 2 0 0 0,-5 3 30 0 0,219-64 0 0 0,-320 76-47 0 0,9-3 27 0 0,-1-1 0 0 0,1-2 1 0 0,32-18-1 0 0,-55 27-8 0 0,0-1 0 0 0,0 0-1 0 0,-1 1 1 0 0,1-1 0 0 0,-1-1 0 0 0,0 1 0 0 0,0-1-1 0 0,0 1 1 0 0,-1-1 0 0 0,0 0 0 0 0,0 0 0 0 0,0-1 0 0 0,-1 1-1 0 0,1-1 1 0 0,-1 1 0 0 0,-1-1 0 0 0,1 0 0 0 0,-1 1-1 0 0,0-1 1 0 0,0 0 0 0 0,0 0 0 0 0,-1 0 0 0 0,0 0 0 0 0,0 0-1 0 0,-1 0 1 0 0,0 0 0 0 0,-1-7 0 0 0,-13-20-5 0 0,9-22 126 0 0,5 49-272 0 0,5 10 50 0 0,10 20 22 0 0,4 7 28 0 0,45 57-7 0 0,-15-17 8 0 0,-35-49 26 0 0,1-1 1 0 0,1 0 0 0 0,22 23 0 0 0,-36-43-6 0 0,0 0 0 0 0,-1 0 0 0 0,1 0 0 0 0,0 0 0 0 0,0 0-1 0 0,-1 1 1 0 0,1-1 0 0 0,0 0 0 0 0,-1 1 0 0 0,1-1 0 0 0,-1 0 0 0 0,0 1 0 0 0,1-1 0 0 0,-1 1-1 0 0,0-1 1 0 0,0 0 0 0 0,0 1 0 0 0,0-1 0 0 0,0 1 0 0 0,0-1 0 0 0,0 0 0 0 0,-1 1 0 0 0,1-1 0 0 0,-1 1-1 0 0,1-1 1 0 0,-1 0 0 0 0,1 1 0 0 0,-1-1 0 0 0,1 0 0 0 0,-1 0 0 0 0,0 0 0 0 0,0 1 0 0 0,0-1-1 0 0,0 0 1 0 0,0 0 0 0 0,0 0 0 0 0,-1 1 0 0 0,-5 5-8 0 0,-1-1 0 0 0,1 1 1 0 0,-18 9-1 0 0,23-14 9 0 0,-144 88-2 0 0,32-14 42 0 0,84-56-41 0 0,-1-1-1 0 0,-35 17 1 0 0,58-32 10 0 0,1 0 0 0 0,0 0 1 0 0,1 1-1 0 0,-1 0 0 0 0,1 0 0 0 0,0 1 0 0 0,0 0 0 0 0,1 0 0 0 0,-1 0 0 0 0,-3 7 0 0 0,7-11-5 0 0,1 0 1 0 0,0 0-1 0 0,-1 0 0 0 0,1 0 1 0 0,0 0-1 0 0,0 0 1 0 0,1 0-1 0 0,-1 1 0 0 0,0-1 1 0 0,1 0-1 0 0,-1 0 0 0 0,1 1 1 0 0,0-1-1 0 0,-1 0 0 0 0,1 1 1 0 0,1-1-1 0 0,-1 0 0 0 0,0 1 1 0 0,0-1-1 0 0,1 0 0 0 0,-1 0 1 0 0,1 1-1 0 0,0-1 0 0 0,0 0 1 0 0,0 0-1 0 0,0 0 1 0 0,0 0-1 0 0,0 0 0 0 0,0 0 1 0 0,1 0-1 0 0,-1 0 0 0 0,1 0 1 0 0,-1-1-1 0 0,1 1 0 0 0,0-1 1 0 0,0 1-1 0 0,0-1 0 0 0,3 2 1 0 0,2 1 11 0 0,0-1 1 0 0,0 0 0 0 0,0 0-1 0 0,0-1 1 0 0,0 0-1 0 0,1-1 1 0 0,-1 1 0 0 0,14 0-1 0 0,1-2 20 0 0,39-2-1 0 0,-10-2 11 0 0,0-3-1 0 0,0-2 0 0 0,58-17 1 0 0,-106 25-41 0 0,0 0 0 0 0,-1 0 0 0 0,1-1 1 0 0,0 1-1 0 0,-1-1 0 0 0,1 1 0 0 0,-1-1 0 0 0,0 0 0 0 0,1 0 1 0 0,-1 0-1 0 0,0 0 0 0 0,3-4 0 0 0,-4 5-3 0 0,-1 0-1 0 0,1 0 1 0 0,-1 0-1 0 0,0 0 0 0 0,1 0 1 0 0,-1 0-1 0 0,0 0 1 0 0,1-1-1 0 0,-1 1 1 0 0,0 0-1 0 0,0 0 1 0 0,0 0-1 0 0,0 0 1 0 0,0-1-1 0 0,0 1 1 0 0,0 0-1 0 0,-1 0 1 0 0,1 0-1 0 0,0 0 1 0 0,-1 0-1 0 0,1 0 1 0 0,0-1-1 0 0,-1 1 1 0 0,1 0-1 0 0,-1 0 1 0 0,0 0-1 0 0,1 0 1 0 0,-1 1-1 0 0,0-1 1 0 0,0 0-1 0 0,0 0 1 0 0,1 0-1 0 0,-1 1 1 0 0,0-1-1 0 0,-2-1 0 0 0,-12-8-5 0 0,-2 0 0 0 0,1 2 0 0 0,-2-1 0 0 0,1 2-1 0 0,-1 0 1 0 0,-33-7 0 0 0,34 9 5 0 0,-25-7-11 0 0,-46-13-49 0 0,-168-73 0 0 0,187 68 50 0 0,-25-12 6 0 0,83 36 2 0 0,1 0 0 0 0,0-1 0 0 0,0 0 0 0 0,0 0 0 0 0,-16-17 0 0 0,25 23 3 0 0,1 1-1 0 0,0-1 0 0 0,0 1 0 0 0,0-1 1 0 0,-1 1-1 0 0,1-1 0 0 0,0 0 0 0 0,0 1 0 0 0,0-1 1 0 0,0 1-1 0 0,0-1 0 0 0,0 1 0 0 0,0-1 1 0 0,0 1-1 0 0,0-1 0 0 0,0 0 0 0 0,0 1 0 0 0,0-1 1 0 0,1 1-1 0 0,-1-1 0 0 0,0 1 0 0 0,0-1 1 0 0,1 1-1 0 0,-1-1 0 0 0,0 1 0 0 0,0-1 0 0 0,1 1 1 0 0,-1 0-1 0 0,1-1 0 0 0,-1 1 0 0 0,0-1 1 0 0,1 1-1 0 0,-1 0 0 0 0,1-1 0 0 0,-1 1 0 0 0,1 0 1 0 0,-1 0-1 0 0,1-1 0 0 0,0 1 0 0 0,20-11-40 0 0,119-24-24 0 0,-77 21 26 0 0,63-22-1 0 0,-54 9 50 0 0,0-3 0 0 0,-2-3-1 0 0,-2-3 1 0 0,80-56-1 0 0,-142 88-21 0 0,-1-1 0 0 0,1 1 0 0 0,-1-1 1 0 0,0-1-1 0 0,0 1 0 0 0,0-1 0 0 0,-1 1 0 0 0,0-1 0 0 0,7-12 0 0 0,-10 16 7 0 0,-1 0 1 0 0,1-1 0 0 0,0 1 0 0 0,-1 0-1 0 0,1 0 1 0 0,-1 0 0 0 0,0 0 0 0 0,1-1-1 0 0,-1 1 1 0 0,0 0 0 0 0,-1 0-1 0 0,1-1 1 0 0,0 1 0 0 0,-1 0 0 0 0,1 0-1 0 0,-1 0 1 0 0,1 0 0 0 0,-1 0 0 0 0,0 0-1 0 0,0 0 1 0 0,0 0 0 0 0,0 0 0 0 0,0 0-1 0 0,-1 0 1 0 0,1 0 0 0 0,-1 1-1 0 0,1-1 1 0 0,-1 0 0 0 0,1 1 0 0 0,-1-1-1 0 0,0 1 1 0 0,0 0 0 0 0,0 0 0 0 0,1 0-1 0 0,-5-2 1 0 0,-14-6-42 0 0,0 1 1 0 0,0 2-1 0 0,-1 0 1 0 0,0 0-1 0 0,-37-3 1 0 0,-191-17-45 0 0,-42-7 44 0 0,243 25 33 0 0,-119-16-8 0 0,141 22 1 0 0,-1 1 1 0 0,1 1-1 0 0,-1 2 0 0 0,-32 5 1 0 0,58-7 14 0 0,-1 1 1 0 0,1-1-1 0 0,0 0 1 0 0,-1 1-1 0 0,1-1 1 0 0,-1 1-1 0 0,1-1 1 0 0,0 1-1 0 0,0 0 1 0 0,-1-1-1 0 0,1 1 1 0 0,0 0-1 0 0,0 0 1 0 0,0 0-1 0 0,0 0 1 0 0,0 0-1 0 0,0 0 1 0 0,0 0-1 0 0,0 0 1 0 0,-1 2-1 0 0,2-2 3 0 0,0-1 0 0 0,0 1-1 0 0,0-1 1 0 0,-1 1 0 0 0,1-1-1 0 0,0 1 1 0 0,0-1 0 0 0,0 1-1 0 0,1-1 1 0 0,-1 1 0 0 0,0-1-1 0 0,0 1 1 0 0,0-1 0 0 0,0 0-1 0 0,0 1 1 0 0,0-1 0 0 0,1 1-1 0 0,-1-1 1 0 0,0 1 0 0 0,0-1-1 0 0,1 0 1 0 0,-1 1 0 0 0,1 0 0 0 0,0 0-1 0 0,0 0 1 0 0,0 0 0 0 0,1 0 0 0 0,-1 0-1 0 0,0-1 1 0 0,1 1 0 0 0,-1 0 0 0 0,1 0-1 0 0,-1-1 1 0 0,3 1 0 0 0,84 20 31 0 0,147 16 0 0 0,-186-31-26 0 0,331 16 59 0 0,-234-19-4 0 0,-143-3-57 0 0,6 0 10 0 0,0 0 0 0 0,1 1-1 0 0,-1 0 1 0 0,0 0 0 0 0,0 1 0 0 0,0 0-1 0 0,16 7 1 0 0,-24-9-10 0 0,-1 1 0 0 0,1-1 0 0 0,-1 1 0 0 0,1-1 0 0 0,-1 1 0 0 0,0-1 0 0 0,1 1 0 0 0,-1-1 0 0 0,0 1 0 0 0,1-1 0 0 0,-1 1 0 0 0,0 0 0 0 0,0-1 0 0 0,1 1 0 0 0,-1-1-1 0 0,0 1 1 0 0,0 0 0 0 0,0-1 0 0 0,0 1 0 0 0,0 0 0 0 0,0-1 0 0 0,0 1 0 0 0,0-1 0 0 0,0 1 0 0 0,0 0 0 0 0,0-1 0 0 0,0 1 0 0 0,0 0 0 0 0,-1-1 0 0 0,1 1 0 0 0,0-1 0 0 0,0 1 0 0 0,-1-1 0 0 0,1 1 0 0 0,0-1 0 0 0,-1 1 0 0 0,1-1 0 0 0,-1 1 0 0 0,1-1 0 0 0,-1 1 0 0 0,1-1 0 0 0,-1 1 0 0 0,1-1 0 0 0,-2 1 0 0 0,-22 18 24 0 0,-16-3-13 0 0,-1-2-1 0 0,-1-2 1 0 0,0-2-1 0 0,-66 8 1 0 0,58-11-12 0 0,0 3 0 0 0,-91 29 0 0 0,134-36-7 0 0,1 0 0 0 0,-1 0 1 0 0,1 1-1 0 0,0 0 1 0 0,0 0-1 0 0,0 1 1 0 0,1-1-1 0 0,0 1 1 0 0,0 0-1 0 0,0 1 0 0 0,0-1 1 0 0,1 1-1 0 0,0 0 1 0 0,0 0-1 0 0,0 0 1 0 0,-4 11-1 0 0,7-13 9 0 0,-1 1 0 0 0,0 0 0 0 0,1-1 0 0 0,0 1 0 0 0,0 0 0 0 0,1 0 0 0 0,-1 0 0 0 0,1 0 0 0 0,0 0 0 0 0,0-1 0 0 0,1 1 0 0 0,0 0-1 0 0,0 0 1 0 0,0 0 0 0 0,0-1 0 0 0,0 1 0 0 0,1 0 0 0 0,0-1 0 0 0,0 1 0 0 0,0-1 0 0 0,1 0 0 0 0,0 0 0 0 0,-1 0 0 0 0,8 7 0 0 0,-4-3 8 0 0,1 0-1 0 0,0-1 1 0 0,1 0 0 0 0,0-1-1 0 0,0 0 1 0 0,1 0 0 0 0,-1 0 0 0 0,1-1-1 0 0,0 0 1 0 0,13 4 0 0 0,6-1 10 0 0,-14-3 3 0 0,0-1-1 0 0,1 0 1 0 0,0-1-1 0 0,16 1 1 0 0,192-4 174 0 0,-179-3-176 0 0,-1-1 1 0 0,1-3 0 0 0,45-13 0 0 0,-72 14 30 0 0,-13 0-8 0 0,-5 5-41 0 0,0 0 1 0 0,0 0 0 0 0,1 1-1 0 0,-1-1 1 0 0,0 0 0 0 0,0 1-1 0 0,0-1 1 0 0,0 0 0 0 0,0 1-1 0 0,0-1 1 0 0,0 1-1 0 0,0-1 1 0 0,0 1 0 0 0,0 0-1 0 0,-1 0 1 0 0,0-1 0 0 0,-56-9 26 0 0,-34 6-37 0 0,18 2 9 0 0,3 0-4 0 0,-106 11 0 0 0,-22 0-13 0 0,-360-2-9 0 0,550-7 23 0 0,-394 15-18 0 0,0-21-32 0 0,-256-20-59 0 0,-105-12 36 0 0,396 33 56 0 0,-195-15 108 0 0,553 20-82 0 0,-25-4 20 0 0,35 4-27 0 0,-1 0 1 0 0,0 1 0 0 0,0-1-1 0 0,0-1 1 0 0,1 1 0 0 0,-1 0-1 0 0,0 0 1 0 0,0 0 0 0 0,1 0 0 0 0,-1 0-1 0 0,0-1 1 0 0,0 1 0 0 0,1 0-1 0 0,-1-1 1 0 0,0 1 0 0 0,1-1-1 0 0,-1 1 1 0 0,0-1 0 0 0,1 1-1 0 0,-1-1 1 0 0,1 1 0 0 0,-1-1 0 0 0,1 1-1 0 0,-1-1 1 0 0,1 0 0 0 0,-1 1-1 0 0,0-2 1 0 0,3 0-2 0 0,-1 0 1 0 0,0 1-1 0 0,1-1 0 0 0,-1 0 0 0 0,1 1 1 0 0,0-1-1 0 0,-1 1 0 0 0,1 0 0 0 0,0-1 1 0 0,0 1-1 0 0,0 0 0 0 0,0 0 0 0 0,0 0 0 0 0,0 1 1 0 0,0-1-1 0 0,0 0 0 0 0,4 0 0 0 0,5-3 0 0 0,45-16-7 0 0,1 3-1 0 0,0 2 1 0 0,76-8 0 0 0,-101 19 11 0 0,-22 3-20 0 0,-1 0 1 0 0,1 0 0 0 0,15-5-1 0 0,-25 6 15 0 0,0 0 0 0 0,0 0 0 0 0,0 0 0 0 0,0 0-1 0 0,1 0 1 0 0,-1 0 0 0 0,0 0 0 0 0,0 0 0 0 0,0 0-1 0 0,0 0 1 0 0,0 0 0 0 0,0 0 0 0 0,0 0 0 0 0,0 0 0 0 0,1 0-1 0 0,-1 0 1 0 0,0 0 0 0 0,0 0 0 0 0,0 0 0 0 0,0 0-1 0 0,0 0 1 0 0,0 0 0 0 0,0 0 0 0 0,0 0 0 0 0,0-1-1 0 0,0 1 1 0 0,1 0 0 0 0,-1 0 0 0 0,0 0 0 0 0,0 0 0 0 0,0 0-1 0 0,0 0 1 0 0,0 0 0 0 0,0 0 0 0 0,0 0 0 0 0,0 0-1 0 0,0 0 1 0 0,0-1 0 0 0,0 1 0 0 0,0 0 0 0 0,0 0-1 0 0,0 0 1 0 0,0 0 0 0 0,0 0 0 0 0,0 0 0 0 0,0 0 0 0 0,0 0-1 0 0,0-1 1 0 0,0 1 0 0 0,0 0 0 0 0,0 0 0 0 0,0 0-1 0 0,0 0 1 0 0,0 0 0 0 0,0 0 0 0 0,0 0 0 0 0,0 0-1 0 0,0 0 1 0 0,0-1 0 0 0,0 1 0 0 0,0 0 0 0 0,0 0 0 0 0,0 0-1 0 0,0 0 1 0 0,0 0 0 0 0,-1 0 0 0 0,1 0 0 0 0,0 0-1 0 0,0 0 1 0 0,-12-4-45 0 0,-19 1-18 0 0,-201-5-157 0 0,-744 35 29 0 0,908-24 200 0 0,-1595 128 224 0 0,1217-49-210 0 0,433-80-22 0 0,-2 2 2 0 0,-30 9 0 0 0,43-12-1 0 0,0-1-1 0 0,-1 1 0 0 0,1 0 1 0 0,0 1-1 0 0,0-1 0 0 0,0 0 1 0 0,0 1-1 0 0,0-1 0 0 0,0 1 1 0 0,0-1-1 0 0,0 1 0 0 0,0 0 1 0 0,1 0-1 0 0,-1 0 1 0 0,1 0-1 0 0,-1 0 0 0 0,1 0 1 0 0,-2 5-1 0 0,3-6 1 0 0,0 1-1 0 0,0-1 1 0 0,0 1 0 0 0,0-1 0 0 0,0 1-1 0 0,0-1 1 0 0,1 1 0 0 0,-1-1 0 0 0,1 1-1 0 0,-1-1 1 0 0,1 1 0 0 0,-1-1 0 0 0,1 0-1 0 0,0 1 1 0 0,-1-1 0 0 0,1 0 0 0 0,0 1-1 0 0,0-1 1 0 0,0 0 0 0 0,0 0 0 0 0,0 0-1 0 0,1 0 1 0 0,-1 0 0 0 0,0 0 0 0 0,0 0-1 0 0,1 0 1 0 0,-1-1 0 0 0,3 2 0 0 0,8 4-1 0 0,0 0 0 0 0,20 6 0 0 0,-23-9 2 0 0,49 14 16 0 0,0-3 0 0 0,111 12 0 0 0,-131-21-13 0 0,560 33 26 0 0,-489-34-29 0 0,924 26-10 0 0,-413-13 23 0 0,-68 12 29 0 0,-107-4 9 0 0,-402-23-45 0 0,-17 0 5 0 0,0-1 0 0 0,0-2 0 0 0,33-3 0 0 0,-173 4 83 0 0,-296 0-71 0 0,98 0-15 0 0,-365 2-24 0 0,607-2 6 0 0,-1552-4 2 0 0,1051-4 45 0 0,421 5-20 0 0,-210-13 64 0 0,356 16-82 0 0,-3 0 4 0 0,0 0 1 0 0,0 0-1 0 0,0-1 0 0 0,-1 0 1 0 0,1 0-1 0 0,-12-5 1 0 0,18 6-6 0 0,1 0 0 0 0,0 0 0 0 0,0 0 0 0 0,0 0 0 0 0,0 0 0 0 0,0 0 0 0 0,0 0 0 0 0,0 0 0 0 0,0 0 0 0 0,0-1 0 0 0,-1 1 0 0 0,1 0 0 0 0,0 0 0 0 0,0 0-1 0 0,0 0 1 0 0,0 0 0 0 0,0 0 0 0 0,0 0 0 0 0,0 0 0 0 0,0-1 0 0 0,0 1 0 0 0,0 0 0 0 0,0 0 0 0 0,0 0 0 0 0,0 0 0 0 0,0 0 0 0 0,0 0 0 0 0,0 0 0 0 0,0-1 0 0 0,0 1 0 0 0,0 0 0 0 0,0 0 0 0 0,0 0 0 0 0,0 0 0 0 0,0 0 0 0 0,0 0 0 0 0,0 0 0 0 0,0-1 0 0 0,0 1 0 0 0,0 0 0 0 0,0 0 0 0 0,0 0 0 0 0,1 0 0 0 0,-1 0 0 0 0,0 0 0 0 0,0 0 0 0 0,0 0 0 0 0,0 0 0 0 0,0 0 0 0 0,0 0 0 0 0,0-1 0 0 0,0 1 0 0 0,0 0 0 0 0,1 0 0 0 0,-1 0 0 0 0,0 0 0 0 0,0 0 0 0 0,0 0 0 0 0,0 0 0 0 0,8-4-10 0 0,23-4-18 0 0,0 2 0 0 0,0 0 1 0 0,51-1-1 0 0,-38 3 3 0 0,545-28-72 0 0,-309 21 71 0 0,1051-13-39 0 0,-998 34 57 0 0,-63 0 19 0 0,-123-4 10 0 0,18 0-9 0 0,-163-6-13 0 0,18 0-3 0 0,-20 0-4 0 0,-14 1-8 0 0,-22 0-16 0 0,-37-5 0 0 0,-2 0 4 0 0,-1556 24-103 0 0,600 64 166 0 0,479-6-61 0 0,193-50-70 0 0,318-25 81 0 0,1 1 0 0 0,-67 17 0 0 0,-75 32-43 0 0,149-43 55 0 0,4-1 14 0 0,-1-2-1 0 0,0-1 1 0 0,0-2 0 0 0,-47 2 0 0 0,66-6 0 0 0,0-2 0 0 0,1 1 0 0 0,-1-1 0 0 0,1-1 0 0 0,-1 0 0 0 0,1-1 0 0 0,0 0-1 0 0,-11-6 1 0 0,-32-11 45 0 0,38 19-51 0 0,1-1 0 0 0,-1 2 0 0 0,0 0-1 0 0,0 0 1 0 0,-23 3 0 0 0,-1 0-16 0 0,-98 5 74 0 0,132-7-60 0 0,-1-1-1 0 0,1 0 1 0 0,0 0 0 0 0,-1-1-1 0 0,1 1 1 0 0,0-1 0 0 0,-7-4-1 0 0,7 4-3 0 0,0 0-1 0 0,0 0 0 0 0,0 0 1 0 0,0 0-1 0 0,0 1 0 0 0,0 0 1 0 0,-7-1-1 0 0,0 3-2 0 0,0 1 0 0 0,0 0 0 0 0,1 0-1 0 0,-1 1 1 0 0,1 1 0 0 0,0 0 0 0 0,0 0 0 0 0,-13 8 0 0 0,7-4 7 0 0,0-1 0 0 0,-23 7 0 0 0,33-13 1 0 0,1 0-1 0 0,-1 0 1 0 0,1 0-1 0 0,-1-1 1 0 0,0 0 0 0 0,1 0-1 0 0,-1-1 1 0 0,1 0-1 0 0,-13-3 1 0 0,18 4 8 0 0,-1 0 0 0 0,0-1 0 0 0,0 0 0 0 0,1 1-1 0 0,-1-1 1 0 0,0 0 0 0 0,0 0 0 0 0,1 1 0 0 0,-1-2 0 0 0,1 1 0 0 0,-1 0 0 0 0,1 0 0 0 0,0 0-1 0 0,-1-1 1 0 0,1 1 0 0 0,0 0 0 0 0,0-1 0 0 0,0 1 0 0 0,0-1 0 0 0,0 0 0 0 0,0 1 0 0 0,0-1-1 0 0,0 0 1 0 0,1 1 0 0 0,-1-1 0 0 0,1 0 0 0 0,-1 0 0 0 0,1 0 0 0 0,0 1 0 0 0,0-1 0 0 0,0 0-1 0 0,0 0 1 0 0,0 0 0 0 0,0-3 0 0 0,5-22 47 0 0,-4 22-57 0 0,1 1 0 0 0,1-1 0 0 0,-1 1-1 0 0,1 0 1 0 0,-1 0 0 0 0,1 0 0 0 0,1 0 0 0 0,-1 0 0 0 0,0 1 0 0 0,7-6 0 0 0,46-29 21 0 0,-14 11-15 0 0,95-85 32 0 0,74-51 42 0 0,-175 137-64 0 0,-2 0 0 0 0,34-35 0 0 0,-65 59-19 0 0,-1 0 0 0 0,0-1 1 0 0,0 1-1 0 0,0-1 0 0 0,0 0 0 0 0,-1 1 1 0 0,1-1-1 0 0,-1 0 0 0 0,1 0 0 0 0,-1 0 1 0 0,0 0-1 0 0,0 0 0 0 0,0 0 0 0 0,-1 0 1 0 0,1-1-1 0 0,-1 1 0 0 0,0 0 0 0 0,0-6 1 0 0,0 6-5 0 0,-1 1 0 0 0,1 0 0 0 0,-1 0 1 0 0,0 0-1 0 0,0-1 0 0 0,0 1 1 0 0,0 0-1 0 0,0 0 0 0 0,0 0 0 0 0,0 1 1 0 0,-1-1-1 0 0,1 0 0 0 0,-1 0 1 0 0,1 1-1 0 0,-1-1 0 0 0,0 1 1 0 0,0-1-1 0 0,0 1 0 0 0,0 0 0 0 0,0 0 1 0 0,0 0-1 0 0,0 0 0 0 0,0 0 1 0 0,0 0-1 0 0,0 0 0 0 0,-3 0 0 0 0,-8-2-16 0 0,0 1-1 0 0,1 1 0 0 0,-1 0 0 0 0,0 0 0 0 0,0 2 1 0 0,0-1-1 0 0,0 2 0 0 0,0-1 0 0 0,-21 7 1 0 0,-8 5-32 0 0,-61 28 0 0 0,57-22 31 0 0,-7 3-6 0 0,-59 34 0 0 0,87-41 17 0 0,-1 2 1 0 0,2 0-1 0 0,0 2 0 0 0,-21 22 1 0 0,2 11 19 0 0,36-42 45 0 0,8-12 9 0 0,0 1-59 0 0,0-1 1 0 0,0 0-1 0 0,0 0 1 0 0,0 0 0 0 0,-1 0-1 0 0,1 0 1 0 0,-1 1 0 0 0,1-1-1 0 0,-1 0 1 0 0,1-1-1 0 0,-1-1 1 0 0,1-12-2 0 0,0 0 0 0 0,1 1 0 0 0,1-1 0 0 0,0 1 0 0 0,1-1 0 0 0,9-20 0 0 0,46-88 21 0 0,-30 66-20 0 0,-28 58-4 0 0,119-268 34 0 0,-113 246-44 0 0,-1 0 0 0 0,-1 0 0 0 0,-1-1 0 0 0,3-36 0 0 0,-7 57-1 0 0,0 0 0 0 0,0 0 0 0 0,0 0 0 0 0,0-1 0 0 0,0 1 0 0 0,-1 0-1 0 0,1 0 1 0 0,-1 0 0 0 0,1 0 0 0 0,-1 0 0 0 0,0 0 0 0 0,0 0 0 0 0,1 0-1 0 0,-1 0 1 0 0,-1 0 0 0 0,0-2 0 0 0,1 4 3 0 0,1-1-1 0 0,-1 1 1 0 0,1 0 0 0 0,-1-1-1 0 0,1 1 1 0 0,-1 0-1 0 0,1-1 1 0 0,-1 1 0 0 0,1 0-1 0 0,-1 0 1 0 0,1-1 0 0 0,-1 1-1 0 0,0 0 1 0 0,1 0-1 0 0,-1 0 1 0 0,1 0 0 0 0,-1 0-1 0 0,0 0 1 0 0,1 0 0 0 0,-1 0-1 0 0,1 0 1 0 0,-2 0-1 0 0,1 1-3 0 0,-1 0 0 0 0,1-1 0 0 0,-1 1 0 0 0,1 0 0 0 0,-1 0 0 0 0,1 0 0 0 0,-1 0 0 0 0,1 0 0 0 0,0 0 0 0 0,0 0 0 0 0,-2 3 0 0 0,-12 16-75 0 0,1 1 0 0 0,1 1 0 0 0,0 0 0 0 0,2 1 0 0 0,-14 40 0 0 0,17-43 51 0 0,-20 50-9 0 0,4 0 0 0 0,3 2 0 0 0,-19 117 0 0 0,35-157 52 0 0,2-16 2 0 0,0-1 1 0 0,0 31-1 0 0,1-4 27 0 0,1-35-11 0 0,0 0 0 0 0,0 1 0 0 0,1-1-1 0 0,0 0 1 0 0,0 0 0 0 0,1 1 0 0 0,0-1 0 0 0,0 0 0 0 0,1 0-1 0 0,2 8 1 0 0,-4-15-19 0 0,0 0-1 0 0,0 0 1 0 0,1 1 0 0 0,-1-1-1 0 0,0 0 1 0 0,0 0 0 0 0,0 0-1 0 0,0 0 1 0 0,0 0-1 0 0,1 0 1 0 0,-1 1 0 0 0,0-1-1 0 0,0 0 1 0 0,0 0-1 0 0,0 0 1 0 0,1 0 0 0 0,-1 0-1 0 0,0 0 1 0 0,0 0-1 0 0,0 0 1 0 0,0 0 0 0 0,1 0-1 0 0,-1 0 1 0 0,0 0 0 0 0,0 0-1 0 0,0 0 1 0 0,1 0-1 0 0,-1 0 1 0 0,0 0 0 0 0,0 0-1 0 0,0 0 1 0 0,1 0-1 0 0,-1 0 1 0 0,0 0 0 0 0,0 0-1 0 0,0 0 1 0 0,0-1 0 0 0,0 1-1 0 0,1 0 1 0 0,9-8 109 0 0,3-13 0 0 0,-13 7-91 0 0,1 0 1 0 0,1 1-1 0 0,1 0 1 0 0,0-1-1 0 0,0 1 0 0 0,8-18 1 0 0,45-88 72 0 0,-48 103-87 0 0,-2-1 1 0 0,0 0-1 0 0,5-21 0 0 0,4-17-15 0 0,44-98-81 0 0,13-41 17 0 0,-59 153 29 0 0,-2-2 0 0 0,10-74 0 0 0,-21 111 7 0 0,0-1-1 0 0,0 0 0 0 0,-1 1 0 0 0,-1-12 1 0 0,1 17 18 0 0,1 0 1 0 0,0-1 0 0 0,-1 1-1 0 0,1 0 1 0 0,-1 0 0 0 0,1-1-1 0 0,-1 1 1 0 0,1 0-1 0 0,-1 0 1 0 0,0 0 0 0 0,0 0-1 0 0,0 0 1 0 0,-1-1 0 0 0,2 1 3 0 0,-1 1 1 0 0,0 0-1 0 0,1 0 0 0 0,-1-1 1 0 0,0 1-1 0 0,1 0 1 0 0,-1 0-1 0 0,1 0 1 0 0,-1 0-1 0 0,0 0 0 0 0,1 0 1 0 0,-1 0-1 0 0,0 0 1 0 0,1 0-1 0 0,-1 0 1 0 0,0 0-1 0 0,1 0 0 0 0,-1 1 1 0 0,0-1-1 0 0,1 0 1 0 0,-1 0-1 0 0,1 1 1 0 0,-1-1-1 0 0,0 0 0 0 0,1 1 1 0 0,-1-1-1 0 0,1 1 1 0 0,-1 0-1 0 0,-8 8-55 0 0,1 0-1 0 0,0 1 1 0 0,1 0-1 0 0,0 0 1 0 0,0 1-1 0 0,-8 21 1 0 0,2-8 4 0 0,-10 20-47 0 0,3 0-1 0 0,-27 82 1 0 0,-8 96-32 0 0,3 36 114 0 0,41-210 53 0 0,6-33 0 0 0,2 1 0 0 0,0 0 1 0 0,-1 18-1 0 0,4-23-4 0 0,-1 21 107 0 0,1-31-113 0 0,0 1 0 0 0,0-1 0 0 0,0 0 0 0 0,0 1 0 0 0,-1-1 0 0 0,1 0 0 0 0,0 0-1 0 0,-1 0 1 0 0,1 1 0 0 0,-1-1 0 0 0,0 0 0 0 0,1 0 0 0 0,-1 0 0 0 0,0 0 0 0 0,1 0 0 0 0,-1 0 0 0 0,0 0 0 0 0,-2 1-1 0 0,3-20 343 0 0,2 10-300 0 0,-1 1 1 0 0,1-1-1 0 0,1 1 1 0 0,5-13-1 0 0,2-3 17 0 0,6-32 8 0 0,-2 0 1 0 0,8-72 0 0 0,-5 30-41 0 0,132-575 48 0 0,-100 441-130 0 0,-11 44-11 0 0,-4 64 36 0 0,-11 58-69 0 0,2 1 0 0 0,49-90 0 0 0,-72 151 68 0 0,1-2-49 0 0,0 0 0 0 0,0-1 0 0 0,-1 0 0 0 0,1 1 0 0 0,-1-1 0 0 0,0 0 0 0 0,1-7 0 0 0,-4 13 59 0 0,1 0-1 0 0,0 0 1 0 0,0 0 0 0 0,0 0-1 0 0,0 0 1 0 0,0 0-1 0 0,0 0 1 0 0,0 0 0 0 0,0 0-1 0 0,-1 0 1 0 0,1-1-1 0 0,0 1 1 0 0,0 0 0 0 0,0 0-1 0 0,0 0 1 0 0,0 0-1 0 0,-1 0 1 0 0,1 0 0 0 0,0 0-1 0 0,0 0 1 0 0,0 0 0 0 0,0 0-1 0 0,0 0 1 0 0,-1 0-1 0 0,1 0 1 0 0,0 0 0 0 0,0 0-1 0 0,0 0 1 0 0,0 0-1 0 0,0 0 1 0 0,0 1 0 0 0,-1-1-1 0 0,1 0 1 0 0,0 0-1 0 0,0 0 1 0 0,0 0 0 0 0,0 0-1 0 0,0 0 1 0 0,0 0 0 0 0,0 0-1 0 0,0 0 1 0 0,-1 0-1 0 0,1 1 1 0 0,0-1 0 0 0,0 0-1 0 0,0 0 1 0 0,0 0-1 0 0,0 0 1 0 0,0 0 0 0 0,0 0-1 0 0,0 1 1 0 0,0-1-1 0 0,0 0 1 0 0,0 0 0 0 0,0 0-1 0 0,0 0 1 0 0,0 0-1 0 0,0 1 1 0 0,0-1 0 0 0,-7 9-121 0 0,7-9 116 0 0,-157 246-595 0 0,125-193 588 0 0,-2 7 20 0 0,-31 47 98 0 0,61-102-80 0 0,0 0 1 0 0,-1 0-1 0 0,1 0 1 0 0,-1-1 0 0 0,-1 1-1 0 0,1-1 1 0 0,-11 6-1 0 0,15-9-11 0 0,-1 0 0 0 0,1-1-1 0 0,0 1 1 0 0,0 0-1 0 0,0-1 1 0 0,-1 1-1 0 0,1-1 1 0 0,0 1-1 0 0,0-1 1 0 0,-1 0 0 0 0,1 1-1 0 0,0-1 1 0 0,-1 0-1 0 0,1 0 1 0 0,0 0-1 0 0,-1 0 1 0 0,1 0-1 0 0,-1 0 1 0 0,1-1 0 0 0,0 1-1 0 0,-1 0 1 0 0,1-1-1 0 0,0 1 1 0 0,0-1-1 0 0,-1 1 1 0 0,1-1-1 0 0,0 1 1 0 0,0-1 0 0 0,0 0-1 0 0,0 0 1 0 0,0 0-1 0 0,0 1 1 0 0,0-1-1 0 0,0 0 1 0 0,0 0-1 0 0,0-1 1 0 0,0 1 0 0 0,0 0-1 0 0,1 0 1 0 0,-1 0-1 0 0,1 0 1 0 0,-1-1-1 0 0,1 1 1 0 0,-1-2-1 0 0,-7-24 93 0 0,1-1-1 0 0,1 0 0 0 0,-3-40 0 0 0,4-86 32 0 0,12 21-84 0 0,1 12-21 0 0,-8 97-28 0 0,-5-284-33 0 0,1 287 25 0 0,0 1-1 0 0,-1-1 1 0 0,-1 1 0 0 0,-1 1 0 0 0,-10-21 0 0 0,-13-43-15 0 0,24 42 14 0 0,6 35-2 0 0,-1 0 1 0 0,1 0-1 0 0,-1 0 1 0 0,-1 1-1 0 0,-2-9 1 0 0,4 12-14 0 0,-1 0 0 0 0,0 0 1 0 0,1 0-1 0 0,0-1 0 0 0,-1 1 1 0 0,1 0-1 0 0,0 0 0 0 0,0 0 1 0 0,0-3-1 0 0,0 5 19 0 0,0 0-6 0 0,1 0-1 0 0,-1 0 7 0 0,0 0-1 0 0,0 0 1 0 0,0 0-1 0 0,0 0 1 0 0,0 0-1 0 0,0 0 1 0 0,0 0-1 0 0,0 0 1 0 0,0 0-1 0 0,0 0 1 0 0,0 0-1 0 0,0 0 1 0 0,0 0-1 0 0,0 0 1 0 0,0 0-12 0 0,2 13-282 0 0,-3-4 254 0 0,-1 0 0 0 0,0-1 0 0 0,0 1 0 0 0,0-1 0 0 0,-1 0 0 0 0,0 0 0 0 0,-1 0 0 0 0,0 0 0 0 0,-5 7 0 0 0,-10 21-24 0 0,-26 73 3 0 0,31-67 64 0 0,2 0 0 0 0,2 0 0 0 0,-9 71 0 0 0,18-108 4 0 0,-4 46 198 0 0,0 67 0 0 0,17-624 703 0 0,-6 313-844 0 0,4-44-246 0 0,-10 190-61 0 0,-6 44-6 0 0,6 3 251 0 0,0 0 1 0 0,1 0 0 0 0,-1 0 0 0 0,0 0 0 0 0,0 0 0 0 0,0 0 0 0 0,0 0 0 0 0,0 0 0 0 0,0 0 0 0 0,0 0 0 0 0,1 0 0 0 0,-1 0 0 0 0,0 1-1 0 0,0-1 1 0 0,0 0 0 0 0,0 0 0 0 0,0 0 0 0 0,0 0 0 0 0,0 0 0 0 0,0 0 0 0 0,0 0 0 0 0,0 0 0 0 0,0 0 0 0 0,0 1 0 0 0,1-1 0 0 0,-1 0 0 0 0,0 0-1 0 0,0 0 1 0 0,0 0 0 0 0,0 0 0 0 0,0 0 0 0 0,0 1 0 0 0,0-1 0 0 0,0 0 0 0 0,0 0 0 0 0,0 0 0 0 0,0 0 0 0 0,0 0 0 0 0,0 0 0 0 0,0 0-1 0 0,0 1 1 0 0,0-1 0 0 0,-1 0 0 0 0,1 0 0 0 0,0 0 0 0 0,0 0 0 0 0,0 0 0 0 0,0 0 0 0 0,0 0 0 0 0,0 0 0 0 0,0 1 0 0 0,0-1 0 0 0,0 0-1 0 0,0 0 1 0 0,0 0 0 0 0,0 0 0 0 0,-1 0 0 0 0,1 0 0 0 0,0 0 0 0 0,0 0 0 0 0,0 0 0 0 0,0 0 0 0 0,0 0 0 0 0,-1 0 0 0 0,44 47-108 0 0,-43-47 110 0 0,11 11-31 0 0,0 0 1 0 0,0 0 0 0 0,2-1-1 0 0,-1-1 1 0 0,1 0-1 0 0,17 8 1 0 0,24 7-32 0 0,87 26 0 0 0,67 6 65 0 0,-160-45 5 0 0,224 48 66 0 0,553 111-85 0 0,-768-157 9 0 0,526 150-6 0 0,100 21 436 0 0,-637-174-387 0 0,35 6 58 0 0,-71-15-56 0 0,1 0-1 0 0,-1 0 0 0 0,1-1 0 0 0,-1 0 0 0 0,16-3 0 0 0,-25 3-37 0 0,-1 0 0 0 0,1 0 0 0 0,-1 0 0 0 0,1-1 0 0 0,0 1 0 0 0,-1 0 0 0 0,1 0 0 0 0,-1 0 0 0 0,1 0 0 0 0,-1-1 0 0 0,1 1 0 0 0,-1 0 0 0 0,1-1 0 0 0,-1 1 0 0 0,1 0 0 0 0,-1-1 0 0 0,1 1 0 0 0,-1 0 0 0 0,1-1 0 0 0,-1 1 0 0 0,0-1 0 0 0,1 1 0 0 0,-1-1 0 0 0,0 1 0 0 0,1-1 0 0 0,-1 1 0 0 0,0-1 0 0 0,0 1 0 0 0,1-2 0 0 0,-1 1 1 0 0,-1 0-1 0 0,1 0 0 0 0,0-1 1 0 0,0 1-1 0 0,-1 0 0 0 0,1 0 0 0 0,-1 0 1 0 0,1 0-1 0 0,-1 0 0 0 0,1 0 1 0 0,-1 0-1 0 0,0 0 0 0 0,-1-2 1 0 0,-28-25 29 0 0,29 27-35 0 0,-61-42-137 0 0,-2 1-1 0 0,-81-37 1 0 0,57 32-55 0 0,-317-166-772 0 0,330 178 736 0 0,-159-49 0 0 0,204 75 196 0 0,-68-19-82 0 0,-1 4 0 0 0,-153-16 1 0 0,-207 17-66 0 0,444 23 179 0 0,-12 0 5 0 0,-33-4-1 0 0,12-2-34 0 0,43 5-16 0 0,17 0-18 0 0,25 1-42 0 0,38 9-15 0 0,120 31 0 0 0,72 37 329 0 0,-74-19 3 0 0,-23-11-34 0 0,355 106 181 0 0,-44 0-130 0 0,5-25 42 0 0,-436-116-159 0 0,1-3-1 0 0,93 6 0 0 0,-143-15-106 0 0,-1 1-1 0 0,1-1 1 0 0,-1 0 0 0 0,1 0-1 0 0,-1 0 1 0 0,1 0 0 0 0,-1 0-1 0 0,1 0 1 0 0,-1 0 0 0 0,1 0-1 0 0,-1 0 1 0 0,1 0-1 0 0,-1-1 1 0 0,1 1 0 0 0,-1 0-1 0 0,0 0 1 0 0,1 0 0 0 0,-1-1-1 0 0,1 1 1 0 0,-1 0 0 0 0,1 0-1 0 0,-1-1 1 0 0,0 1-1 0 0,1-1 1 0 0,-9-7 45 0 0,-30-9-10 0 0,30 14-26 0 0,-311-148-42 0 0,201 103-85 0 0,-177-49 0 0 0,285 95 106 0 0,-446-118-580 0 0,319 92 268 0 0,-192-13 0 0 0,-87 25-25 0 0,408 15 331 0 0,4 1-1 0 0,-1 0 0 0 0,1 0 0 0 0,0 0 0 0 0,0 0 0 0 0,0 1 0 0 0,-1-1 0 0 0,1 1 0 0 0,0 0 0 0 0,0 0 0 0 0,0 1 0 0 0,-7 3 0 0 0,11-5 12 0 0,0 0 0 0 0,-1 1 0 0 0,1-1 0 0 0,0 0 0 0 0,-1 1 1 0 0,1-1-1 0 0,0 0 0 0 0,0 1 0 0 0,-1-1 0 0 0,1 0 0 0 0,0 1 0 0 0,0-1 1 0 0,0 1-1 0 0,0-1 0 0 0,-1 1 0 0 0,1-1 0 0 0,0 1 0 0 0,0-1 0 0 0,0 0 1 0 0,0 1-1 0 0,0-1 0 0 0,0 1 0 0 0,0-1 0 0 0,0 1 0 0 0,0-1 0 0 0,1 0 1 0 0,-1 1-1 0 0,0-1 0 0 0,0 1 0 0 0,0-1 0 0 0,0 1 0 0 0,1-1 0 0 0,-1 0 1 0 0,0 1-1 0 0,0-1 0 0 0,1 0 0 0 0,-1 1 0 0 0,0-1 0 0 0,1 0 0 0 0,-1 1 1 0 0,0-1-1 0 0,1 0 0 0 0,-1 1 0 0 0,22 14-67 0 0,15 6 34 0 0,0-2-1 0 0,56 19 1 0 0,87 19 67 0 0,-140-45-24 0 0,78 19 31 0 0,38 12 0 0 0,-15 4-3 0 0,448 146 94 0 0,-295-114-34 0 0,-157-45-34 0 0,122 19 170 0 0,-170-36 97 0 0,-89-15-130 0 0,-8 0-133 0 0,-10 1-19 0 0,-45-7 22 0 0,0-3-1 0 0,1-3 1 0 0,-75-21-1 0 0,-53-9-63 0 0,60 20-46 0 0,-202-28-156 0 0,-5 26 44 0 0,262 23 119 0 0,0 4 0 0 0,1 4-1 0 0,-131 31 1 0 0,173-27-10 0 0,20-5 15 0 0,12-8 28 0 0,0 0 1 0 0,0 0 0 0 0,0 0-1 0 0,0 0 1 0 0,0 0 0 0 0,0 0-1 0 0,-1 1 1 0 0,1-1 0 0 0,0 0-1 0 0,0 0 1 0 0,0 0-1 0 0,0 0 1 0 0,0 0 0 0 0,0 0-1 0 0,0 1 1 0 0,0-1 0 0 0,0 0-1 0 0,0 0 1 0 0,0 0 0 0 0,0 0-1 0 0,0 0 1 0 0,0 1 0 0 0,0-1-1 0 0,-1 0 1 0 0,1 0 0 0 0,0 0-1 0 0,1 0 1 0 0,-1 0 0 0 0,0 1-1 0 0,0-1 1 0 0,0 0 0 0 0,0 0-1 0 0,0 0 1 0 0,0 0-1 0 0,0 0 1 0 0,0 1 0 0 0,0-1-1 0 0,0 0 1 0 0,0 0 0 0 0,0 0-1 0 0,0 0 1 0 0,0 0 0 0 0,1 0-1 0 0,-1 1 1 0 0,0-1 0 0 0,0 0-1 0 0,0 0 1 0 0,32 16-34 0 0,0-1-1 0 0,1-1 1 0 0,46 12 0 0 0,107 19 39 0 0,-63-21 99 0 0,1-5 0 0 0,154 5 0 0 0,321 0 716 0 0,-506-29-580 0 0,-57 2-119 0 0,-35 3-110 0 0,0 0 1 0 0,0 0-1 0 0,0-1 1 0 0,0 1-1 0 0,0 0 1 0 0,0 0-1 0 0,0 0 1 0 0,0-1-1 0 0,0 1 1 0 0,0 0-1 0 0,0-1 1 0 0,-1 1-1 0 0,1-1 1 0 0,0 1-1 0 0,0-1 1 0 0,0 0-1 0 0,0 1 1 0 0,-1-1-1 0 0,1 0 1 0 0,0 1-1 0 0,0-3 1 0 0,-1 3-4 0 0,0-1 0 0 0,0 1 0 0 0,0-1 0 0 0,0 1 0 0 0,0-1-1 0 0,0 1 1 0 0,0-1 0 0 0,0 1 0 0 0,0-1 0 0 0,-1 1 0 0 0,1 0 0 0 0,0-1 0 0 0,0 1 0 0 0,-1-1 0 0 0,1 1 0 0 0,0-1-1 0 0,0 1 1 0 0,-1 0 0 0 0,1-1 0 0 0,0 1 0 0 0,-1 0 0 0 0,1-1 0 0 0,-1 1 0 0 0,1 0 0 0 0,0-1 0 0 0,-1 1 0 0 0,1 0-1 0 0,-1 0 1 0 0,1-1 0 0 0,-1 1 0 0 0,1 0 0 0 0,-1 0 0 0 0,1 0 0 0 0,-1 0 0 0 0,1 0 0 0 0,-1 0 0 0 0,1 0 0 0 0,-1 0-1 0 0,1 0 1 0 0,-1 0 0 0 0,-38-5 28 0 0,-71-1-1 0 0,41 3-27 0 0,-472-1-23 0 0,2 39-568 0 0,397-20 335 0 0,-147 36 1 0 0,281-49 230 0 0,1 0-1 0 0,-1 0 1 0 0,1 1 0 0 0,0 0 0 0 0,0 0 0 0 0,-9 6 0 0 0,15-8 11 0 0,0-1 1 0 0,-1 1 0 0 0,1 0-1 0 0,0 0 1 0 0,0 0-1 0 0,0 0 1 0 0,-1 0-1 0 0,1 0 1 0 0,0 0 0 0 0,0 0-1 0 0,0 0 1 0 0,1 0-1 0 0,-1 1 1 0 0,0-1 0 0 0,0 0-1 0 0,1 1 1 0 0,-1-1-1 0 0,1 1 1 0 0,-1-1-1 0 0,1 0 1 0 0,-1 1 0 0 0,1-1-1 0 0,0 1 1 0 0,0-1-1 0 0,0 1 1 0 0,0-1 0 0 0,0 1-1 0 0,0-1 1 0 0,0 1-1 0 0,0-1 1 0 0,1 1-1 0 0,0 1 1 0 0,1 0 1 0 0,0 0 0 0 0,0 0 1 0 0,0 0-1 0 0,0 0 0 0 0,1 0 0 0 0,0 0 0 0 0,-1-1 1 0 0,1 1-1 0 0,0-1 0 0 0,0 0 0 0 0,0 0 0 0 0,1 0 1 0 0,-1-1-1 0 0,0 1 0 0 0,1-1 0 0 0,-1 1 0 0 0,5 0 1 0 0,8 2 6 0 0,0 0 0 0 0,24 2 0 0 0,-28-5-3 0 0,305 13 19 0 0,-180-13-11 0 0,10 4 0 0 0,314-2 3 0 0,-168-24-942 0 0,-281 17-625 0 0,-40 2-1918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1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989 677 7258 0 0,'325'-81'3463'0'0,"-75"42"-3221"0"0,135-24 561 0 0,-3-22 450 0 0,212-100 1165 0 0,-589 183-2392 0 0,0 0 1 0 0,-1 0 0 0 0,1-1-1 0 0,-1 1 1 0 0,0-1-1 0 0,1 0 1 0 0,4-5 0 0 0,-8 7-22 0 0,-1 1 0 0 0,1-1-1 0 0,-1 1 1 0 0,1-1 0 0 0,-1 0 0 0 0,1 1 0 0 0,-1-1 0 0 0,0 1 0 0 0,1-1 0 0 0,-1 0 0 0 0,0 1 0 0 0,0-1 0 0 0,0 0 0 0 0,1 0 0 0 0,-1 1 0 0 0,0-1 0 0 0,0 0 0 0 0,0 1-1 0 0,0-1 1 0 0,0 0 0 0 0,0 0 0 0 0,-1-1 0 0 0,1 1-1 0 0,-1 0-1 0 0,0 0 1 0 0,0 0-1 0 0,0 0 1 0 0,0 0-1 0 0,1 0 1 0 0,-1 0 0 0 0,-1 0-1 0 0,1 0 1 0 0,0 0-1 0 0,0 1 1 0 0,0-1-1 0 0,0 0 1 0 0,0 1-1 0 0,-1-1 1 0 0,-2 0-1 0 0,-15-5-4 0 0,0 2 1 0 0,-1 0-1 0 0,0 1 0 0 0,-25-1 0 0 0,10 1-16 0 0,-301-34-4 0 0,-236-24-32 0 0,-3 26 24 0 0,-114 30 69 0 0,643 3-40 0 0,25 1-7 0 0,1 0 0 0 0,-1 1 0 0 0,0 1 0 0 0,1 1 0 0 0,-32 7 0 0 0,52-9 5 0 0,-1 1-1 0 0,0-1 1 0 0,0 0 0 0 0,0 0 0 0 0,1 0 0 0 0,-1 1 0 0 0,0-1 0 0 0,0 0-1 0 0,1 1 1 0 0,-1-1 0 0 0,0 1 0 0 0,1-1 0 0 0,-1 1 0 0 0,0-1 0 0 0,1 1 0 0 0,-1-1-1 0 0,1 1 1 0 0,-1 0 0 0 0,1-1 0 0 0,-1 1 0 0 0,0 1 0 0 0,1-1-1 0 0,0-1 1 0 0,0 1 0 0 0,0 0 0 0 0,0-1-1 0 0,1 1 1 0 0,-1 0 0 0 0,0-1 0 0 0,0 1-1 0 0,0-1 1 0 0,1 1 0 0 0,-1 0 0 0 0,0-1-1 0 0,1 1 1 0 0,-1-1 0 0 0,0 1-1 0 0,1-1 1 0 0,-1 1 0 0 0,1-1 0 0 0,-1 1-1 0 0,1 0 1 0 0,3 2-8 0 0,0 0 0 0 0,1 0 0 0 0,-1 0 0 0 0,0-1 0 0 0,8 3 0 0 0,39 14 3 0 0,0-4 1 0 0,76 15-1 0 0,111 5 46 0 0,-190-29-30 0 0,920 97 101 0 0,-446-52 176 0 0,-438-40-176 0 0,72 4 188 0 0,179-5 654 0 0,-411-17-683 0 0,-68-16-205 0 0,92 13-38 0 0,-386-74 48 0 0,91 15-99 0 0,236 48-4 0 0,-430-65-240 0 0,511 83 246 0 0,-201-12-186 0 0,145 15 57 0 0,-49 1-138 0 0,46 8-35 0 0,74-6 202 0 0,0 1 1 0 0,0 1 0 0 0,0 0-1 0 0,-17 10 1 0 0,31-14 107 0 0,-1 0-1 0 0,0 0 1 0 0,1 0 0 0 0,-1 1 0 0 0,1-1 0 0 0,-1 0 0 0 0,1 1 0 0 0,0-1-1 0 0,-1 1 1 0 0,1-1 0 0 0,0 1 0 0 0,0 0 0 0 0,0-1 0 0 0,0 1-1 0 0,1 0 1 0 0,-1 0 0 0 0,0 0 0 0 0,1 0 0 0 0,-1 0 0 0 0,1 0 0 0 0,0-1-1 0 0,-1 1 1 0 0,1 0 0 0 0,0 0 0 0 0,1 4 0 0 0,-1-2 2 0 0,0-1 1 0 0,1 0-1 0 0,0 1 0 0 0,0-1 1 0 0,0 1-1 0 0,0-1 1 0 0,0 0-1 0 0,1 0 0 0 0,-1 0 1 0 0,1 0-1 0 0,0 0 1 0 0,0 0-1 0 0,0 0 1 0 0,3 2-1 0 0,11 9 0 0 0,0-1 0 0 0,1-1 0 0 0,0 0 0 0 0,33 16 0 0 0,82 29 22 0 0,-102-45-5 0 0,87 31 71 0 0,1-4 1 0 0,2-6-1 0 0,2-5 1 0 0,236 23-1 0 0,256 19 895 0 0,-370-55-586 0 0,-2-21-108 0 0,-239 6-272 0 0,-1 0-3 0 0,0-1-1 0 0,0 1 1 0 0,-1 0-1 0 0,1 0 1 0 0,0 0 0 0 0,0 0-1 0 0,0 0 1 0 0,-1 1-1 0 0,1-1 1 0 0,0 1-1 0 0,0-1 1 0 0,-1 1 0 0 0,1-1-1 0 0,0 1 1 0 0,2 2-1 0 0,-4-3 0 0 0,-1 1-1 0 0,1-1 0 0 0,-1 1 1 0 0,1-1-1 0 0,-1 1 0 0 0,0-1 0 0 0,1 1 1 0 0,-1-1-1 0 0,0 0 0 0 0,1 1 1 0 0,-1-1-1 0 0,0 0 0 0 0,1 0 1 0 0,-1 1-1 0 0,0-1 0 0 0,0 0 0 0 0,1 0 1 0 0,-2 0-1 0 0,-39 7-16 0 0,-72 2-1 0 0,63-7 20 0 0,-205 13-9 0 0,-298 27-60 0 0,539-40 65 0 0,-504 75-46 0 0,457-66 48 0 0,-140 35-10 0 0,181-40-6 0 0,2 1 1 0 0,-1 0 0 0 0,1 1 0 0 0,0 1-1 0 0,1 1 1 0 0,0 1 0 0 0,-30 23 0 0 0,46-32 12 0 0,-1 0 1 0 0,1-1 0 0 0,-1 1 0 0 0,1 0-1 0 0,0-1 1 0 0,0 1 0 0 0,0 0-1 0 0,0 0 1 0 0,0 0 0 0 0,0 0 0 0 0,1 0-1 0 0,-1 0 1 0 0,1 0 0 0 0,-1 0 0 0 0,1 0-1 0 0,0 1 1 0 0,-1-1 0 0 0,1 0-1 0 0,0 0 1 0 0,1 0 0 0 0,-1 0 0 0 0,0 0-1 0 0,1 1 1 0 0,-1-1 0 0 0,1 0 0 0 0,0 0-1 0 0,-1 0 1 0 0,1 0 0 0 0,0 0 0 0 0,2 2-1 0 0,-1 1 1 0 0,1-1-1 0 0,0 1 0 0 0,1-1 0 0 0,-1 0 1 0 0,1 1-1 0 0,0-2 0 0 0,0 1 1 0 0,0 0-1 0 0,0-1 0 0 0,8 5 1 0 0,8 2 8 0 0,0-1 1 0 0,1-1-1 0 0,-1-1 1 0 0,41 8 0 0 0,92 6 22 0 0,-119-17-23 0 0,130 8 15 0 0,1-6 0 0 0,296-30 1 0 0,-347 13-7 0 0,455-62 471 0 0,-567 73-482 0 0,82-20 125 0 0,-75 18-106 0 0,0-1 0 0 0,-1 0 0 0 0,0-1 1 0 0,0 0-1 0 0,0 0 0 0 0,0-1 1 0 0,8-6-1 0 0,-16 10-23 0 0,1 1 0 0 0,-1 0 1 0 0,0 0-1 0 0,0 0 0 0 0,0 0 1 0 0,0 0-1 0 0,0 0 0 0 0,1 0 1 0 0,-1 0-1 0 0,0-1 0 0 0,0 1 1 0 0,0 0-1 0 0,0 0 0 0 0,0 0 1 0 0,0 0-1 0 0,0-1 0 0 0,0 1 0 0 0,0 0 1 0 0,0 0-1 0 0,1 0 0 0 0,-1 0 1 0 0,0-1-1 0 0,0 1 0 0 0,0 0 1 0 0,0 0-1 0 0,0 0 0 0 0,0 0 1 0 0,0-1-1 0 0,0 1 0 0 0,0 0 1 0 0,-1 0-1 0 0,1 0 0 0 0,0 0 0 0 0,0-1 1 0 0,0 1-1 0 0,0 0 0 0 0,0 0 1 0 0,0 0-1 0 0,0 0 0 0 0,0-1 1 0 0,0 1-1 0 0,0 0 0 0 0,-1 0 1 0 0,1 0-1 0 0,0 0 0 0 0,0 0 1 0 0,0 0-1 0 0,0 0 0 0 0,-1-1 1 0 0,-12-3 10 0 0,-19 0-2 0 0,-270 6-65 0 0,183 2 38 0 0,-695 43-20 0 0,43 73-42 0 0,569-63 14 0 0,193-55 58 0 0,1 0-1 0 0,0 1 0 0 0,1 0 0 0 0,-1 0 0 0 0,0 1 1 0 0,1 0-1 0 0,0 1 0 0 0,0-1 0 0 0,-12 11 0 0 0,19-14 8 0 0,-1-1-1 0 0,1 1 1 0 0,-1 0-1 0 0,1 0 1 0 0,-1-1-1 0 0,1 1 1 0 0,-1 0-1 0 0,1 0 1 0 0,0 0-1 0 0,-1 0 1 0 0,1 0-1 0 0,0 0 0 0 0,0 0 1 0 0,0 0-1 0 0,0 0 1 0 0,0-1-1 0 0,0 1 1 0 0,0 0-1 0 0,0 0 1 0 0,0 0-1 0 0,0 0 1 0 0,1 0-1 0 0,-1 0 1 0 0,0 0-1 0 0,0 0 1 0 0,1 0-1 0 0,-1-1 1 0 0,1 1-1 0 0,-1 0 0 0 0,1 0 1 0 0,-1 0-1 0 0,1-1 1 0 0,0 1-1 0 0,-1 0 1 0 0,1-1-1 0 0,1 2 1 0 0,0 0-1 0 0,0 0 1 0 0,0 0-1 0 0,1-1 0 0 0,-1 1 1 0 0,1 0-1 0 0,-1-1 0 0 0,1 0 1 0 0,0 0-1 0 0,0 1 1 0 0,-1-2-1 0 0,6 2 0 0 0,19 2 12 0 0,-1-2-1 0 0,1-2 0 0 0,49-4 0 0 0,-25-3-1 0 0,56-16-1 0 0,537-139 24 0 0,-417 97 7 0 0,-163 43 22 0 0,85-41 1 0 0,-146 61-59 0 0,5-1 11 0 0,-1 0-1 0 0,1-1 1 0 0,-1-1-1 0 0,1 1 1 0 0,-1-1-1 0 0,-1-1 0 0 0,1 1 1 0 0,6-7-1 0 0,-13 11-11 0 0,0 1 0 0 0,0 0 0 0 0,0 0-1 0 0,0 0 1 0 0,0 0 0 0 0,1-1 0 0 0,-1 1-1 0 0,0 0 1 0 0,0 0 0 0 0,0-1 0 0 0,0 1-1 0 0,0 0 1 0 0,0 0 0 0 0,0 0-1 0 0,0-1 1 0 0,0 1 0 0 0,0 0 0 0 0,0 0-1 0 0,0-1 1 0 0,0 1 0 0 0,0 0 0 0 0,0 0-1 0 0,0-1 1 0 0,0 1 0 0 0,0 0 0 0 0,0 0-1 0 0,0 0 1 0 0,0-1 0 0 0,0 1-1 0 0,-1 0 1 0 0,1 0 0 0 0,0-1 0 0 0,0 1-1 0 0,0 0 1 0 0,-1 0 0 0 0,-9-5 1 0 0,-15 1-21 0 0,22 3 19 0 0,-67-4-43 0 0,-1 4 0 0 0,-117 11 1 0 0,135-6 40 0 0,-766 90-80 0 0,361 10 35 0 0,428-93 41 0 0,0 0 1 0 0,1 2-1 0 0,-36 21 1 0 0,-70 56-12 0 0,103-61 27 0 0,23-20 30 0 0,11-12-15 0 0,-1 1 0 0 0,1-1-1 0 0,-1 0 1 0 0,0 0 0 0 0,0 1 0 0 0,-1-1 0 0 0,1 0 0 0 0,0 0 0 0 0,-1-4 0 0 0,6-45 6 0 0,-2 9-15 0 0,-4 40-20 0 0,1 1 0 0 0,-1-1 0 0 0,0 0 0 0 0,0 0 0 0 0,-1 1 0 0 0,1-1 0 0 0,-1 0 0 0 0,1 0 0 0 0,-1 1 0 0 0,0-1 0 0 0,0 1 0 0 0,0-1 0 0 0,0 0 0 0 0,0 1 0 0 0,-1 0 0 0 0,1-1 0 0 0,-1 1 0 0 0,0 0 1 0 0,1 0-1 0 0,-1 0 0 0 0,0 0 0 0 0,0 0 0 0 0,-1 0 0 0 0,1 0 0 0 0,0 1 0 0 0,0-1 0 0 0,-1 1 0 0 0,1 0 0 0 0,-1 0 0 0 0,1 0 0 0 0,-1 0 0 0 0,0 0 0 0 0,-3-1 0 0 0,-11-7-295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2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543 392 2865 0 0,'-23'-28'3477'0'0,"-39"-36"1"0"0,45 47-2118 0 0,-11-9 750 0 0,32 30-2086 0 0,0-2 0 0 0,-1 1 1 0 0,1 0-1 0 0,0-1 0 0 0,0 0 1 0 0,0 0-1 0 0,0 0 1 0 0,1 0-1 0 0,-1-1 0 0 0,7 2 1 0 0,11 5 13 0 0,-4 1-13 0 0,-5-3 8 0 0,0 0 0 0 0,0-1-1 0 0,15 5 1 0 0,-24-9-13 0 0,0-1 0 0 0,0 1 0 0 0,1-1 0 0 0,-1 1 1 0 0,0-1-1 0 0,0 0 0 0 0,1-1 0 0 0,-1 1 0 0 0,0-1 0 0 0,0 0 0 0 0,0 0 0 0 0,0 0 0 0 0,0 0 1 0 0,6-3-1 0 0,-9 3-7 0 0,0 0 0 0 0,0 0 0 0 0,0 0 0 0 0,0 0 0 0 0,0 0 0 0 0,0 0 1 0 0,0 0-1 0 0,0 0 0 0 0,-1 0 0 0 0,1-1 0 0 0,0 1 0 0 0,-1 0 0 0 0,1 0 0 0 0,-1-1 1 0 0,1 1-1 0 0,-1 0 0 0 0,0-1 0 0 0,0 1 0 0 0,1 0 0 0 0,-1-1 0 0 0,0 1 0 0 0,0 0 1 0 0,0-1-1 0 0,-1 1 0 0 0,1 0 0 0 0,0-1 0 0 0,0 1 0 0 0,-1 0 0 0 0,1-1 0 0 0,-2-1 1 0 0,1-1 15 0 0,0 0 0 0 0,-1 0 0 0 0,1 0 0 0 0,-1 0 1 0 0,0 1-1 0 0,0-1 0 0 0,-1 1 0 0 0,1-1 0 0 0,-5-3 0 0 0,2 2-12 0 0,-1 0 0 0 0,1 0 0 0 0,-1 0 0 0 0,0 1-1 0 0,-1 0 1 0 0,1 0 0 0 0,-1 1 0 0 0,1-1-1 0 0,-1 1 1 0 0,0 1 0 0 0,-1 0 0 0 0,1 0-1 0 0,0 0 1 0 0,0 1 0 0 0,-1 0 0 0 0,1 0 0 0 0,-1 1-1 0 0,1 0 1 0 0,-1 0 0 0 0,-10 2 0 0 0,-15 5-17 0 0,-1-2 1 0 0,0-2 0 0 0,-36 0-1 0 0,70-3-2 0 0,-1 0-1 0 0,1 0 0 0 0,0 0 1 0 0,-1 0-1 0 0,1 0 0 0 0,0 0 1 0 0,-1 0-1 0 0,1 0 0 0 0,0 0 1 0 0,-1 0-1 0 0,1 0 0 0 0,-1 0 1 0 0,1 0-1 0 0,0 0 0 0 0,-1 0 1 0 0,1 0-1 0 0,0 0 0 0 0,-1 0 1 0 0,1 1-1 0 0,0-1 0 0 0,-1 0 1 0 0,1 0-1 0 0,0 0 0 0 0,-1 1 1 0 0,1-1-1 0 0,0 0 0 0 0,0 0 1 0 0,-1 1-1 0 0,1-1 0 0 0,0 0 1 0 0,0 1-1 0 0,0-1 1 0 0,-1 0-1 0 0,1 1 0 0 0,0-1 1 0 0,0 0-1 0 0,0 1 0 0 0,0-1 1 0 0,8 14-101 0 0,21 10 5 0 0,-22-20 106 0 0,1 0-1 0 0,0-1 0 0 0,0 0 1 0 0,0 0-1 0 0,0-1 1 0 0,0 0-1 0 0,0 0 0 0 0,1-1 1 0 0,-1 0-1 0 0,1-1 1 0 0,-1 0-1 0 0,14-1 0 0 0,-16 0 9 0 0,1 0 0 0 0,-1 0-1 0 0,0 0 1 0 0,1-1 0 0 0,-1 0-1 0 0,0 0 1 0 0,0 0 0 0 0,0-1-1 0 0,-1 0 1 0 0,1 0 0 0 0,-1 0 0 0 0,1-1-1 0 0,-1 0 1 0 0,0 0 0 0 0,-1 0-1 0 0,9-10 1 0 0,8-28 179 0 0,-21 40-184 0 0,1-1 0 0 0,-1 1 1 0 0,1-1-1 0 0,-1 1 1 0 0,0-1-1 0 0,0 1 1 0 0,0-1-1 0 0,0 1 0 0 0,-1-1 1 0 0,1 1-1 0 0,-1-1 1 0 0,1 1-1 0 0,-1 0 0 0 0,0-1 1 0 0,0 1-1 0 0,0 0 1 0 0,0-1-1 0 0,0 1 0 0 0,0 0 1 0 0,-3-3-1 0 0,-6-15 35 0 0,10 18-46 0 0,-1 1 1 0 0,1-1-1 0 0,-1 1 1 0 0,0-1-1 0 0,0 1 1 0 0,1-1-1 0 0,-1 1 1 0 0,0-1-1 0 0,0 1 1 0 0,0 0-1 0 0,-1-1 1 0 0,1 1-1 0 0,0 0 1 0 0,0 0-1 0 0,-1 0 1 0 0,1 0-1 0 0,0 0 1 0 0,-1 0-1 0 0,1 0 1 0 0,-1 1-1 0 0,1-1 1 0 0,-1 0-1 0 0,0 1 1 0 0,1-1-1 0 0,-1 1 1 0 0,0 0-1 0 0,1-1 1 0 0,-1 1-1 0 0,0 0 0 0 0,1 0 1 0 0,-1 0-1 0 0,0 0 1 0 0,1 1-1 0 0,-1-1 1 0 0,0 0-1 0 0,-2 2 1 0 0,-1-1-18 0 0,0 1 0 0 0,1 0 0 0 0,-1 0 0 0 0,1 0 0 0 0,0 0 0 0 0,0 1 0 0 0,-1 0 0 0 0,2 0-1 0 0,-1 0 1 0 0,0 0 0 0 0,-4 6 0 0 0,-63 89-124 0 0,19-25 176 0 0,52-72-29 0 0,0-1 1 0 0,-1 1 0 0 0,1 0 0 0 0,-1 0 0 0 0,0-1 0 0 0,1 1 0 0 0,-1 0-1 0 0,1-1 1 0 0,-1 1 0 0 0,0-1 0 0 0,0 1 0 0 0,1-1 0 0 0,-1 1-1 0 0,0-1 1 0 0,0 1 0 0 0,0-1 0 0 0,1 0 0 0 0,-1 1 0 0 0,-1-1 0 0 0,1 0-1 0 0,1 0 1 0 0,-1 0 0 0 0,1-1 0 0 0,-1 1 0 0 0,1 0 0 0 0,-1-1 0 0 0,1 1 0 0 0,0 0 0 0 0,-1-1 0 0 0,1 1 0 0 0,0 0-1 0 0,-1-1 1 0 0,1 1 0 0 0,0-1 0 0 0,-1 1 0 0 0,1-1 0 0 0,0 1 0 0 0,0 0 0 0 0,0-1 0 0 0,-1 1 0 0 0,1-1-1 0 0,0 1 1 0 0,0-1 0 0 0,0 0 0 0 0,-3-43 161 0 0,3 43-173 0 0,0-12 13 0 0,-1-1 1 0 0,-1 1-1 0 0,0 0 1 0 0,0 1 0 0 0,-1-1-1 0 0,-1 0 1 0 0,0 1-1 0 0,-7-14 1 0 0,-1-3 20 0 0,10 23-27 0 0,0 1-1 0 0,-1-1 1 0 0,1 0 0 0 0,-1 1-1 0 0,-6-8 1 0 0,-1-8-10 0 0,9 19 1 0 0,1 0 0 0 0,-1 0 0 0 0,0 1-1 0 0,0-1 1 0 0,1 0 0 0 0,-1 0 0 0 0,-1 1-1 0 0,1-1 1 0 0,-2-2 0 0 0,5 6-25 0 0,-1 0 0 0 0,0 0 1 0 0,0 1-1 0 0,0-1 1 0 0,0 0-1 0 0,0 0 0 0 0,-1 1 1 0 0,1-1-1 0 0,-1 1 0 0 0,1-1 1 0 0,-1 3-1 0 0,3 39-112 0 0,-1-13 84 0 0,8 115-112 0 0,-2 148-1 0 0,-7-110 143 0 0,0-172 27 0 0,18 955 43 0 0,-31-713 69 0 0,2-82 33 0 0,-4-8 302 0 0,14-163-431 0 0,0 0 1 0 0,0-1-1 0 0,0 1 1 0 0,0 0-1 0 0,0-1 0 0 0,0 1 1 0 0,0 0-1 0 0,-1-1 0 0 0,1 1 1 0 0,0-1-1 0 0,0 1 1 0 0,-1 0-1 0 0,1-1 0 0 0,0 1 1 0 0,-1-1-1 0 0,1 1 1 0 0,0-1-1 0 0,-1 1 0 0 0,1-1 1 0 0,-1 1-1 0 0,1-1 0 0 0,-1 1 1 0 0,1-1-1 0 0,-1 0 1 0 0,1 1-1 0 0,-1-1 0 0 0,0 0 1 0 0,0 1-1 0 0,0-1 3 0 0,1-1 1 0 0,-1 1-1 0 0,1 0 0 0 0,-1 0 1 0 0,1-1-1 0 0,-1 1 0 0 0,0 0 0 0 0,1-1 1 0 0,-1 1-1 0 0,1-1 0 0 0,0 1 0 0 0,-1-1 1 0 0,1 1-1 0 0,-1-1 0 0 0,1 1 0 0 0,0-1 1 0 0,-1 0-1 0 0,1 1 0 0 0,0-1 1 0 0,0 1-1 0 0,-1-1 0 0 0,1 0 0 0 0,0 1 1 0 0,0-1-1 0 0,0 0 0 0 0,0 1 0 0 0,0-1 1 0 0,0 1-1 0 0,0-2 0 0 0,-4-53 153 0 0,3 0 0 0 0,2 1 0 0 0,10-65 0 0 0,-11 117-167 0 0,9-111 59 0 0,7-54 15 0 0,-4-8-34 0 0,-7 68-37 0 0,-3 64-17 0 0,-6-49 1 0 0,3 72-14 0 0,-3-6-249 0 0,5 35 225 0 0,0 1 0 0 0,-1-1-1 0 0,0 1 1 0 0,-1-1 0 0 0,1 1-1 0 0,-2-1 1 0 0,1 0 0 0 0,-5 14-1 0 0,-48 234-144 0 0,-9 396 195 0 0,44-478 28 0 0,1-69 62 0 0,18-104-86 0 0,1-1 1 0 0,-1 1-1 0 0,0-1 0 0 0,0 1 1 0 0,0-1-1 0 0,1 0 0 0 0,-1 1 1 0 0,1-1-1 0 0,-1 0 0 0 0,1 1 1 0 0,-1-1-1 0 0,1 0 0 0 0,1 2 1 0 0,3 9 63 0 0,-5-12-65 0 0,0 1 1 0 0,0-1-1 0 0,0 0 0 0 0,0 1 1 0 0,0-1-1 0 0,0 1 0 0 0,0-1 1 0 0,0 0-1 0 0,1 1 1 0 0,-1-1-1 0 0,0 0 0 0 0,0 1 1 0 0,0-1-1 0 0,0 0 0 0 0,1 0 1 0 0,-1 1-1 0 0,0-1 0 0 0,0 0 1 0 0,0 1-1 0 0,1-1 1 0 0,-1 0-1 0 0,0 0 0 0 0,0 1 1 0 0,1-1-1 0 0,-1 0 0 0 0,0 0 1 0 0,1 0-1 0 0,-1 0 0 0 0,0 1 1 0 0,1-1-1 0 0,-1 0 1 0 0,0 0-1 0 0,1 0 0 0 0,-1 0 1 0 0,0 0-1 0 0,1 0 0 0 0,-1 0 1 0 0,0 0-1 0 0,1 0 1 0 0,-1 0-1 0 0,0 0 0 0 0,1 0 1 0 0,-1 0-1 0 0,1 0 0 0 0,-1 0 1 0 0,0 0-1 0 0,1 0 0 0 0,-1-1 1 0 0,13-9 133 0 0,16-56 9 0 0,-4-1 0 0 0,24-93 1 0 0,-47 150-139 0 0,23-74-1 0 0,35-140 23 0 0,-49 175-32 0 0,-2-1 1 0 0,2-79-1 0 0,-10 105-41 0 0,-2 0 0 0 0,-1-1 0 0 0,-5-24 0 0 0,7 49 36 0 0,0-1 0 0 0,0 0 0 0 0,0 0 1 0 0,0 0-1 0 0,0 0 0 0 0,-1 0 0 0 0,1 1 0 0 0,0-1 0 0 0,-1 0 0 0 0,1 0 0 0 0,0 0 1 0 0,-1 1-1 0 0,1-1 0 0 0,-1 0 0 0 0,1 0 0 0 0,-1 1 0 0 0,0-1 0 0 0,1 0 1 0 0,-1 1-1 0 0,0-1 0 0 0,1 1 0 0 0,-1-1 0 0 0,0 1 0 0 0,0-1 0 0 0,0 1 0 0 0,0 0-3 0 0,0 0-1 0 0,0 0 0 0 0,0 0 0 0 0,0 0 0 0 0,0 0 1 0 0,0 1-1 0 0,0-1 0 0 0,0 0 0 0 0,0 1 0 0 0,0-1 1 0 0,0 1-1 0 0,0-1 0 0 0,0 1 0 0 0,0-1 0 0 0,0 1 1 0 0,0 0-1 0 0,-1 1 0 0 0,-3 3-32 0 0,0 1 0 0 0,0 0-1 0 0,0 0 1 0 0,-7 12 0 0 0,-3 17-16 0 0,0-1 0 0 0,3 2 0 0 0,1 0 0 0 0,-7 39 0 0 0,15-63 55 0 0,-43 238-89 0 0,32-165 96 0 0,5-14 28 0 0,2 129 0 0 0,7-193-24 0 0,0 0 1 0 0,1 0 0 0 0,0 0 0 0 0,0 0 0 0 0,0 0-1 0 0,4 10 1 0 0,-4-16-3 0 0,-1 0 1 0 0,0 0-1 0 0,1 0 0 0 0,-1 0 0 0 0,1 0 0 0 0,0 1 1 0 0,-1-1-1 0 0,1 0 0 0 0,0 0 0 0 0,-1 0 0 0 0,1-1 1 0 0,0 1-1 0 0,0 0 0 0 0,0 0 0 0 0,0 0 0 0 0,0-1 0 0 0,0 1 1 0 0,0 0-1 0 0,0-1 0 0 0,0 1 0 0 0,0-1 0 0 0,0 1 1 0 0,0-1-1 0 0,1 1 0 0 0,-1-1 0 0 0,0 0 0 0 0,0 0 0 0 0,0 0 1 0 0,1 0-1 0 0,-1 0 0 0 0,0 0 0 0 0,0 0 0 0 0,1 0 1 0 0,-1 0-1 0 0,0 0 0 0 0,0-1 0 0 0,0 1 0 0 0,1 0 0 0 0,-1-1 1 0 0,0 1-1 0 0,0-1 0 0 0,0 1 0 0 0,0-1 0 0 0,1-1 1 0 0,4-2 19 0 0,0 0 1 0 0,-1-1 0 0 0,1 0-1 0 0,-1 0 1 0 0,0-1 0 0 0,-1 0-1 0 0,5-6 1 0 0,27-49 141 0 0,171-408 272 0 0,-173 385-409 0 0,265-511 84 0 0,-170 359-106 0 0,-127 231-9 0 0,64-133 20 0 0,-16 10-66 0 0,-50 127 42 0 0,1 0 0 0 0,-1 0 0 0 0,1 0 0 0 0,-1 0 0 0 0,0 0 0 0 0,0 0-1 0 0,1-1 1 0 0,-1 1 0 0 0,0 0 0 0 0,0 0 0 0 0,0 0 0 0 0,0-1 0 0 0,0 1 0 0 0,0 0-1 0 0,-1 0 1 0 0,1 0 0 0 0,0 0 0 0 0,-1-1 0 0 0,1 1 0 0 0,0 0 0 0 0,-1 0-1 0 0,-1-2 1 0 0,2 3-4 0 0,-1-1 1 0 0,0 1-1 0 0,0-1 0 0 0,0 1 0 0 0,0-1 0 0 0,0 1 0 0 0,0-1 1 0 0,0 1-1 0 0,-1 0 0 0 0,1 0 0 0 0,0-1 0 0 0,0 1 0 0 0,0 0 1 0 0,0 0-1 0 0,0 0 0 0 0,0 0 0 0 0,0 0 0 0 0,0 1 0 0 0,-2-1 1 0 0,-2 1-25 0 0,-1 1 1 0 0,1-1 0 0 0,-1 1 0 0 0,1 1 0 0 0,0-1-1 0 0,-1 1 1 0 0,-7 5 0 0 0,-16 18-51 0 0,1 1-1 0 0,-26 34 1 0 0,26-29 45 0 0,6-5 6 0 0,2 1 1 0 0,1 1-1 0 0,2 1 1 0 0,-18 40-1 0 0,11-22 7 0 0,-5 13-12 0 0,-35 105 1 0 0,-4 69 68 0 0,26-88 41 0 0,36-125-40 0 0,2-5 41 0 0,-1 0 0 0 0,-1-1 0 0 0,-16 32 0 0 0,22-48-72 0 0,0 0 0 0 0,0 0-1 0 0,0 0 1 0 0,0 0 0 0 0,0-1 0 0 0,0 1-1 0 0,0 0 1 0 0,0 0 0 0 0,0 0 0 0 0,0 0-1 0 0,0 0 1 0 0,0 0 0 0 0,0 0-1 0 0,0 0 1 0 0,0 0 0 0 0,0 0 0 0 0,0 0-1 0 0,0 0 1 0 0,0 0 0 0 0,-1 0-1 0 0,1 0 1 0 0,0 0 0 0 0,0 0 0 0 0,0 0-1 0 0,0 0 1 0 0,0 0 0 0 0,0 0-1 0 0,0 0 1 0 0,0 0 0 0 0,0 0 0 0 0,0 0-1 0 0,0 0 1 0 0,0 0 0 0 0,0 0-1 0 0,-1 0 1 0 0,1 0 0 0 0,0 0 0 0 0,0 0-1 0 0,0 0 1 0 0,0 0 0 0 0,0 0 0 0 0,0 0-1 0 0,0 0 1 0 0,0 0 0 0 0,0 0-1 0 0,0 0 1 0 0,0 0 0 0 0,0 0 0 0 0,0 0-1 0 0,0 0 1 0 0,0-13 80 0 0,5-15-5 0 0,24-87 47 0 0,13-59-54 0 0,137-525 45 0 0,-54 323-117 0 0,-119 358-13 0 0,-1 0-1 0 0,0 0 1 0 0,-1-1-1 0 0,-1 1 1 0 0,0-20-1 0 0,-3 37 9 0 0,1-1 0 0 0,-1 1 0 0 0,0 0-1 0 0,0-1 1 0 0,0 1 0 0 0,-1 0 0 0 0,1-1-1 0 0,0 1 1 0 0,0-1 0 0 0,-1 1-1 0 0,1 0 1 0 0,-1 0 0 0 0,1-1 0 0 0,-1 1-1 0 0,0 0 1 0 0,1 0 0 0 0,-1 0 0 0 0,0 0-1 0 0,0-1 1 0 0,-2 0 0 0 0,2 1-1 0 0,1 1 1 0 0,-1-1-1 0 0,0 1 0 0 0,0 0 1 0 0,0 0-1 0 0,0 0 1 0 0,0-1-1 0 0,0 1 0 0 0,0 0 1 0 0,0 0-1 0 0,0 1 1 0 0,0-1-1 0 0,0 0 1 0 0,0 0-1 0 0,0 0 0 0 0,0 0 1 0 0,0 1-1 0 0,0-1 1 0 0,0 1-1 0 0,0-1 1 0 0,0 0-1 0 0,1 1 0 0 0,-1 0 1 0 0,0-1-1 0 0,0 1 1 0 0,-1 1-1 0 0,-14 11-65 0 0,0 2 1 0 0,1 0-1 0 0,1 0 0 0 0,-19 28 1 0 0,-41 77-58 0 0,51-76 107 0 0,2 2-1 0 0,2 0 0 0 0,-20 75 0 0 0,-22 151 23 0 0,51-221 1 0 0,5-27 11 0 0,-3 14 51 0 0,1 0 0 0 0,-1 54 0 0 0,7-91-60 0 0,1-1-1 0 0,0 0 1 0 0,0 0 0 0 0,0 0 0 0 0,0 0-1 0 0,0 0 1 0 0,0 0 0 0 0,0 0 0 0 0,0 0-1 0 0,0 0 1 0 0,0 1 0 0 0,0-1 0 0 0,0 0-1 0 0,0 0 1 0 0,0 0 0 0 0,0 0-1 0 0,0 0 1 0 0,0 0 0 0 0,0 0 0 0 0,0 0-1 0 0,0 1 1 0 0,0-1 0 0 0,0 0 0 0 0,0 0-1 0 0,0 0 1 0 0,0 0 0 0 0,0 0 0 0 0,0 0-1 0 0,0 0 1 0 0,0 0 0 0 0,0 0-1 0 0,0 1 1 0 0,0-1 0 0 0,1 0 0 0 0,-1 0-1 0 0,0 0 1 0 0,0 0 0 0 0,0 0 0 0 0,0 0-1 0 0,0 0 1 0 0,0 0 0 0 0,0 0 0 0 0,0 0-1 0 0,0 0 1 0 0,0 0 0 0 0,1 0-1 0 0,-1 0 1 0 0,0 0 0 0 0,0 0 0 0 0,0 0-1 0 0,0 0 1 0 0,0 0 0 0 0,0 0 0 0 0,0 0-1 0 0,1 0 1 0 0,-1 0 0 0 0,0 0 0 0 0,0 0-1 0 0,0 0 1 0 0,0 0 0 0 0,0 0-1 0 0,0 0 1 0 0,0 0 0 0 0,0 0 0 0 0,1 0-1 0 0,6-9 109 0 0,7-18 35 0 0,2-13-71 0 0,-2-1-1 0 0,-1 0 1 0 0,7-48 0 0 0,-1 6-28 0 0,13-40 5 0 0,61-146 0 0 0,-81 239-49 0 0,90-242-17 0 0,-100 267-4 0 0,-1 0-1 0 0,0 0 0 0 0,0 0 1 0 0,0 0-1 0 0,0-10 1 0 0,-1 15 15 0 0,0 0 0 0 0,0 0 0 0 0,0 0 0 0 0,0 0 1 0 0,0 0-1 0 0,0-1 0 0 0,0 1 0 0 0,0 0 1 0 0,0 0-1 0 0,0 0 0 0 0,0 0 0 0 0,0 0 0 0 0,0-1 1 0 0,-1 1-1 0 0,1 0 0 0 0,0 0 0 0 0,0 0 0 0 0,0 0 1 0 0,0 0-1 0 0,0 0 0 0 0,0 0 0 0 0,0 0 1 0 0,-1-1-1 0 0,1 1 0 0 0,0 0 0 0 0,0 0 0 0 0,0 0 1 0 0,0 0-1 0 0,0 0 0 0 0,-1 0 0 0 0,1 0 1 0 0,0 0-1 0 0,0 0 0 0 0,0 0 0 0 0,0 0 0 0 0,0 0 1 0 0,-1 0-1 0 0,1 0 0 0 0,0 0 0 0 0,0 0 0 0 0,0 0 1 0 0,0 0-1 0 0,0 0 0 0 0,-1 0 0 0 0,1 0 1 0 0,0 0-1 0 0,0 1 0 0 0,0-1 0 0 0,0 0 0 0 0,0 0 1 0 0,-1 0-1 0 0,1 0 0 0 0,-16 16-139 0 0,-8 16 36 0 0,1 2-1 0 0,-27 53 1 0 0,30-49 78 0 0,-14 30-10 0 0,4 1 0 0 0,-27 92 0 0 0,2-4 17 0 0,16-60-3 0 0,-110 331 24 0 0,141-402 15 0 0,2 0-1 0 0,1 1 0 0 0,1 0 0 0 0,2 0 0 0 0,0 31 1 0 0,7-34 59 0 0,-4-24-71 0 0,-1 1-1 0 0,0-1 1 0 0,1 1-1 0 0,-1-1 1 0 0,0 0 0 0 0,1 0-1 0 0,-1 1 1 0 0,0-1-1 0 0,1 0 1 0 0,-1 0 0 0 0,1 1-1 0 0,-1-1 1 0 0,0 0-1 0 0,1 0 1 0 0,-1 0-1 0 0,1 0 1 0 0,-1 0 0 0 0,1 1-1 0 0,-1-1 1 0 0,1 0-1 0 0,-1 0 1 0 0,1 0 0 0 0,-1 0-1 0 0,0 0 1 0 0,1-1-1 0 0,-1 1 1 0 0,1 0 0 0 0,-1 0-1 0 0,1 0 1 0 0,-1 0-1 0 0,1 0 1 0 0,-1-1 0 0 0,0 1-1 0 0,1 0 1 0 0,-1 0-1 0 0,1-1 1 0 0,-1 1-1 0 0,0 0 1 0 0,1 0 0 0 0,-1-1-1 0 0,0 1 1 0 0,1-1-1 0 0,-1 1 1 0 0,0 0 0 0 0,0-1-1 0 0,1 1 1 0 0,-1-1-1 0 0,0 1 1 0 0,9-11 32 0 0,0 0-1 0 0,0 0 1 0 0,-1 0-1 0 0,-1-1 1 0 0,8-17-1 0 0,26-67 19 0 0,-34 78-44 0 0,53-158 27 0 0,40-197-1 0 0,-56 196-2 0 0,-23 108-27 0 0,-13 47-50 0 0,-1-1 0 0 0,-2 0 0 0 0,5-27 0 0 0,-12 46-115 0 0,-3 9 85 0 0,-4 9-8 0 0,-12 34-95 0 0,3 1 0 0 0,-24 100 0 0 0,-4 105 55 0 0,-7 111 29 0 0,27 1 78 0 0,25-311 33 0 0,10 75 1 0 0,-6-112 17 0 0,0 0 1 0 0,0 0-1 0 0,2 0 1 0 0,0-1-1 0 0,1 1 1 0 0,1-2-1 0 0,17 31 1 0 0,-24-46-28 0 0,1 0 0 0 0,-1 0 1 0 0,1 0-1 0 0,0-1 0 0 0,-1 1 0 0 0,1 0 0 0 0,0 0 1 0 0,0 0-1 0 0,-1-1 0 0 0,1 1 0 0 0,0 0 0 0 0,0-1 1 0 0,0 1-1 0 0,0-1 0 0 0,0 1 0 0 0,0-1 0 0 0,0 1 1 0 0,0-1-1 0 0,0 0 0 0 0,0 1 0 0 0,0-1 1 0 0,0 0-1 0 0,0 0 0 0 0,0 0 0 0 0,0 0 0 0 0,0 0 1 0 0,1 0-1 0 0,-1 0 0 0 0,0 0 0 0 0,0 0 0 0 0,0-1 1 0 0,1 1-1 0 0,0-2 13 0 0,1 1 0 0 0,-1 0 0 0 0,1-1 0 0 0,-1 1 0 0 0,0-1 0 0 0,1 0 0 0 0,-1 0 0 0 0,0 0 1 0 0,-1 0-1 0 0,4-4 0 0 0,74-123 439 0 0,-18 24-309 0 0,-23 48-73 0 0,60-86 66 0 0,-42 60-50 0 0,50-98-1 0 0,-72 120-61 0 0,69-161 42 0 0,-88 186-62 0 0,82-227 22 0 0,-85 229-25 0 0,-10 27-14 0 0,14-39-73 0 0,10-48 1 0 0,-40 113-203 0 0,-9 21 85 0 0,-30 70-1 0 0,-11 54 89 0 0,52-131 87 0 0,2-5 9 0 0,-178 447-66 0 0,22-72 38 0 0,124-281 59 0 0,-38 174 0 0 0,73-264 2 0 0,-13 77 27 0 0,18-95-28 0 0,1 0 1 0 0,1 1-1 0 0,0-1 1 0 0,1 0-1 0 0,4 22 1 0 0,-5-34-18 0 0,0-1 0 0 0,0 0-1 0 0,0 0 1 0 0,0 0 0 0 0,1 0 0 0 0,-1 0 0 0 0,0 0 0 0 0,1 0 0 0 0,-1 0 0 0 0,1 0 0 0 0,-1 0 0 0 0,1 0 0 0 0,0-1-1 0 0,-1 1 1 0 0,1 0 0 0 0,0 0 0 0 0,0 0 0 0 0,-1-1 0 0 0,1 1 0 0 0,0 0 0 0 0,2 0 0 0 0,-2-1 0 0 0,0 0 1 0 0,0 0-1 0 0,0 1 1 0 0,0-1-1 0 0,0-1 1 0 0,0 1-1 0 0,0 0 1 0 0,0 0-1 0 0,0 0 1 0 0,0 0 0 0 0,0-1-1 0 0,0 1 1 0 0,0 0-1 0 0,0-1 1 0 0,0 1-1 0 0,0-1 1 0 0,1-1-1 0 0,4-2 22 0 0,-1 0-1 0 0,1-1 0 0 0,-1 0 0 0 0,8-11 1 0 0,63-85 91 0 0,-5-4 1 0 0,-4-2 0 0 0,-6-4-1 0 0,49-118 1 0 0,134-381-36 0 0,-87 172-261 0 0,-145 410 91 0 0,-9 24 55 0 0,-1-1 0 0 0,0 1 0 0 0,0-1 0 0 0,0 0-1 0 0,0 1 1 0 0,-1-1 0 0 0,0 0 0 0 0,1-7 0 0 0,-18 29-256 0 0,-54 110-133 0 0,50-87 373 0 0,-124 296-136 0 0,91-202 142 0 0,-76 208-31 0 0,40-102 28 0 0,-49 154 47 0 0,84-191 76 0 0,50-186-55 0 0,1 1 0 0 0,0 19 0 0 0,2-32-3 0 0,1 1 0 0 0,0 0 1 0 0,1 0-1 0 0,-1 0 0 0 0,1 0 1 0 0,0-1-1 0 0,1 1 0 0 0,-1 0 0 0 0,4 7 1 0 0,-5-12-13 0 0,1 0 1 0 0,-1-1-1 0 0,1 1 1 0 0,-1 0-1 0 0,1 0 1 0 0,-1 0-1 0 0,1 0 1 0 0,0-1-1 0 0,-1 1 1 0 0,1 0-1 0 0,0-1 1 0 0,-1 1-1 0 0,1 0 1 0 0,0-1-1 0 0,0 1 1 0 0,0-1-1 0 0,0 1 1 0 0,-1-1-1 0 0,1 0 1 0 0,0 1-1 0 0,0-1 1 0 0,0 0-1 0 0,0 0 1 0 0,0 1-1 0 0,0-1 1 0 0,0 0-1 0 0,0 0 1 0 0,0 0-1 0 0,0 0 1 0 0,0 0-1 0 0,0-1 1 0 0,0 1-1 0 0,0 0 1 0 0,0 0-1 0 0,0 0 1 0 0,0-1-1 0 0,-1 1 1 0 0,1-1-1 0 0,0 1 1 0 0,1-1-1 0 0,4-3 28 0 0,-1 0 0 0 0,0 0-1 0 0,0 0 1 0 0,-1 0 0 0 0,5-6 0 0 0,-5 6-14 0 0,13-15 45 0 0,-2 0-1 0 0,0-1 1 0 0,13-23 0 0 0,32-70 43 0 0,-47 89-85 0 0,86-206 123 0 0,-19-9-30 0 0,-51 147-82 0 0,40-126 5 0 0,100-278-40 0 0,-133 409-40 0 0,3 1 0 0 0,51-80 1 0 0,-77 144 12 0 0,-5 8-17 0 0,1 0-1 0 0,0 1 1 0 0,21-24 0 0 0,-30 37 39 0 0,0 0 0 0 0,0-1 1 0 0,0 1-1 0 0,0 0 0 0 0,0 0 0 0 0,0 0 0 0 0,0-1 1 0 0,1 1-1 0 0,-1 0 0 0 0,0 0 0 0 0,0 0 0 0 0,0-1 1 0 0,0 1-1 0 0,0 0 0 0 0,1 0 0 0 0,-1 0 0 0 0,0 0 1 0 0,0 0-1 0 0,0 0 0 0 0,1-1 0 0 0,-1 1 0 0 0,0 0 1 0 0,0 0-1 0 0,1 0 0 0 0,-1 0 0 0 0,0 0 1 0 0,0 0-1 0 0,0 0 0 0 0,1 0 0 0 0,-1 0 0 0 0,0 0 1 0 0,0 0-1 0 0,1 0 0 0 0,-1 0 0 0 0,0 0 0 0 0,0 0 1 0 0,0 0-1 0 0,1 0 0 0 0,-1 0 0 0 0,0 1 0 0 0,0-1 1 0 0,0 0-1 0 0,1 0 0 0 0,-1 0 0 0 0,0 0 0 0 0,0 0 1 0 0,0 0-1 0 0,1 1 0 0 0,-4 12-109 0 0,-59 84-162 0 0,-4 28 178 0 0,5 4 0 0 0,-69 210-1 0 0,-11 134 90 0 0,99-325-6 0 0,-111 489 51 0 0,133-454 25 0 0,17-137-41 0 0,2-34-4 0 0,0 0 1 0 0,1 0-1 0 0,0-1 1 0 0,1 1 0 0 0,0 0-1 0 0,1 0 1 0 0,1-1-1 0 0,0 1 1 0 0,0-1 0 0 0,7 15-1 0 0,-9-25-13 0 0,-1 0 1 0 0,0 0-1 0 0,0 0 1 0 0,1 0-1 0 0,-1-1 0 0 0,1 1 1 0 0,-1 0-1 0 0,1 0 0 0 0,-1-1 1 0 0,1 1-1 0 0,0 0 0 0 0,-1-1 1 0 0,1 1-1 0 0,-1-1 1 0 0,1 1-1 0 0,0-1 0 0 0,0 1 1 0 0,-1-1-1 0 0,1 1 0 0 0,0-1 1 0 0,0 0-1 0 0,0 1 0 0 0,0-1 1 0 0,-1 0-1 0 0,1 0 1 0 0,0 1-1 0 0,0-1 0 0 0,1 0 1 0 0,0-1 2 0 0,-1 1 0 0 0,1-1 1 0 0,-1 1-1 0 0,1-1 1 0 0,-1 0-1 0 0,1 0 1 0 0,-1 1-1 0 0,1-1 0 0 0,-1 0 1 0 0,0-1-1 0 0,1 1 1 0 0,-1 0-1 0 0,2-2 0 0 0,3-4 23 0 0,-1 0-1 0 0,0-1 1 0 0,8-14-1 0 0,151-353 314 0 0,-47 98-258 0 0,159-261 6 0 0,-197 407-166 0 0,-71 112 10 0 0,-8 19 63 0 0,0 0 0 0 0,0 0 0 0 0,0-1 0 0 0,0 1 1 0 0,0 0-1 0 0,0 0 0 0 0,0 0 0 0 0,0-1 1 0 0,0 1-1 0 0,0 0 0 0 0,0 0 0 0 0,0 0 0 0 0,0 0 1 0 0,0-1-1 0 0,0 1 0 0 0,0 0 0 0 0,0 0 1 0 0,0 0-1 0 0,0 0 0 0 0,0-1 0 0 0,0 1 0 0 0,0 0 1 0 0,-1 0-1 0 0,1 0 0 0 0,0 0 0 0 0,0 0 0 0 0,0 0 1 0 0,0-1-1 0 0,0 1 0 0 0,0 0 0 0 0,-1 0 1 0 0,1 0-1 0 0,0 0 0 0 0,0 0 0 0 0,0 0 0 0 0,0 0 1 0 0,-1 0-1 0 0,1 0 0 0 0,0 0 0 0 0,0 0 0 0 0,0 0 1 0 0,-1-1-1 0 0,0 2-6 0 0,-1-1 1 0 0,1 1-1 0 0,-1-1 1 0 0,1 1-1 0 0,0 0 1 0 0,-1-1-1 0 0,1 1 1 0 0,0 0-1 0 0,-1 0 0 0 0,1 0 1 0 0,0 0-1 0 0,0 0 1 0 0,-2 2-1 0 0,-33 40-73 0 0,2 1-1 0 0,3 2 1 0 0,-32 58-1 0 0,-65 155 44 0 0,89-176 28 0 0,-94 225-2 0 0,110-243 16 0 0,2 2 0 0 0,-17 102 1 0 0,34-150 5 0 0,1 0 0 0 0,1 0 1 0 0,1 1-1 0 0,1-1 0 0 0,0 0 0 0 0,2 0 0 0 0,0 1 1 0 0,6 21-1 0 0,-8-39-6 0 0,1 1 0 0 0,0-1 0 0 0,0 0 0 0 0,0 1 0 0 0,0-1 0 0 0,0 0 0 0 0,0 0 0 0 0,1 0 0 0 0,-1 0 0 0 0,1 0 0 0 0,-1 0 0 0 0,1 0 0 0 0,0 0 0 0 0,0-1-1 0 0,0 1 1 0 0,0-1 0 0 0,3 2 0 0 0,-3-2 4 0 0,0 0-1 0 0,0-1 1 0 0,0 1-1 0 0,0-1 0 0 0,0 0 1 0 0,0 0-1 0 0,0 0 0 0 0,0 0 1 0 0,0 0-1 0 0,0 0 1 0 0,0 0-1 0 0,0-1 0 0 0,0 1 1 0 0,0-1-1 0 0,0 1 0 0 0,4-3 1 0 0,0 0 11 0 0,1-1-1 0 0,-1 0 1 0 0,0 0 0 0 0,0-1 0 0 0,-1 1 0 0 0,1-1 0 0 0,-1-1-1 0 0,0 1 1 0 0,0-1 0 0 0,4-7 0 0 0,90-155 212 0 0,-65 105-169 0 0,3 1 1 0 0,63-79 0 0 0,14 10-14 0 0,56-70-28 0 0,-134 154-3 0 0,-3-1 0 0 0,41-78 0 0 0,-68 114-15 0 0,-1 3-7 0 0,0-1 0 0 0,-1 0 0 0 0,0 0 0 0 0,0 0-1 0 0,2-13 1 0 0,-5 22 2 0 0,-1 1-1 0 0,0 0 1 0 0,0-1-1 0 0,0 1 1 0 0,0 0-1 0 0,0-1 0 0 0,0 1 1 0 0,0 0-1 0 0,0-1 1 0 0,0 1-1 0 0,0 0 1 0 0,0 0-1 0 0,0-1 0 0 0,-1 1 1 0 0,1 0-1 0 0,0-1 1 0 0,0 1-1 0 0,0 0 1 0 0,0-1-1 0 0,-1 1 0 0 0,1 0 1 0 0,0 0-1 0 0,0-1 1 0 0,0 1-1 0 0,-1 0 1 0 0,1 0-1 0 0,0-1 1 0 0,0 1-1 0 0,-1 0 0 0 0,1 0 1 0 0,0 0-1 0 0,-1 0 1 0 0,1-1-1 0 0,0 1 1 0 0,0 0-1 0 0,-1 0 0 0 0,1 0 1 0 0,0 0-1 0 0,-1 0 1 0 0,1 0-1 0 0,0 0 1 0 0,-1 0-1 0 0,1 0 0 0 0,0 0 1 0 0,-1 0-1 0 0,1 0 1 0 0,0 0-1 0 0,-1 0 1 0 0,1 0-1 0 0,0 0 1 0 0,-1 0-1 0 0,1 0 0 0 0,0 1 1 0 0,-1-1-1 0 0,1 0 1 0 0,0 0-1 0 0,0 0 1 0 0,-1 0-1 0 0,1 1 0 0 0,-3 0-9 0 0,1 1-1 0 0,0-1 0 0 0,0 1 0 0 0,-1-1 0 0 0,1 1 0 0 0,0 0 1 0 0,1 0-1 0 0,-3 2 0 0 0,-369 533-312 0 0,325-461 312 0 0,-40 86 0 0 0,70-122 9 0 0,1 0-1 0 0,2 1 1 0 0,3 1 0 0 0,-11 55 0 0 0,14-26 44 0 0,0 123 0 0 0,8-168-10 0 0,0-21-11 0 0,0 1-1 0 0,1-1 0 0 0,0 1 0 0 0,0-1 1 0 0,2 10-1 0 0,-2-14-13 0 0,1-1 0 0 0,-1 0 0 0 0,1 1 0 0 0,-1-1 0 0 0,0 0 0 0 0,1 1 0 0 0,-1-1 0 0 0,1 0 0 0 0,-1 0 0 0 0,1 0 0 0 0,-1 1 0 0 0,1-1 0 0 0,-1 0 0 0 0,0 0 0 0 0,1 0 0 0 0,-1 0 0 0 0,1 0 0 0 0,-1 0 0 0 0,1 0 0 0 0,-1 0 0 0 0,1 0 0 0 0,-1 0 0 0 0,1 0 0 0 0,-1 0 0 0 0,1 0 0 0 0,-1-1 0 0 0,1 1 0 0 0,-1 0 0 0 0,1 0 0 0 0,-1 0 0 0 0,1-1 0 0 0,-1 1 0 0 0,0 0 0 0 0,1-1 0 0 0,-1 1 0 0 0,1-1 0 0 0,18-12 99 0 0,-6-4-60 0 0,-1-1 0 0 0,0-1 0 0 0,-2 0 0 0 0,10-24 0 0 0,8-12-13 0 0,-24 48-29 0 0,-1 1-3 0 0,1 0-1 0 0,-1-1 0 0 0,-1 1 1 0 0,5-13-1 0 0,-7 18 4 0 0,0-1 0 0 0,1 1 0 0 0,-1-1-1 0 0,0 0 1 0 0,0 1 0 0 0,0-1 0 0 0,0 0 0 0 0,0 1-1 0 0,-1-1 1 0 0,1 1 0 0 0,0-1 0 0 0,-1 0 0 0 0,1 1-1 0 0,-1-1 1 0 0,1 1 0 0 0,-1-1 0 0 0,0 1 0 0 0,0 0-1 0 0,0-1 1 0 0,0 1 0 0 0,0 0 0 0 0,0-1 0 0 0,0 1-1 0 0,0 0 1 0 0,0 0 0 0 0,-2-1 0 0 0,-5-3 3 0 0,0 0 1 0 0,0 0-1 0 0,-1 1 1 0 0,0 0-1 0 0,1 0 1 0 0,-1 1-1 0 0,0 1 1 0 0,-1-1 0 0 0,-8 0-1 0 0,2 1-22 0 0,1 1 0 0 0,-1 0 0 0 0,0 1 0 0 0,-25 3 0 0 0,10 4-18 0 0,-1 0-1 0 0,1 2 0 0 0,-48 22 1 0 0,-17 4-8 0 0,51-20-2 0 0,-74 19-121 0 0,30-15 48 0 0,-42 11 0 0 0,118-26 102 0 0,1 0-1 0 0,0 1 1 0 0,0 0-1 0 0,0 1 0 0 0,-12 9 1 0 0,19-12 7 0 0,0 0-1 0 0,0 1 1 0 0,0 0 0 0 0,0 0 0 0 0,1 1-1 0 0,-1-1 1 0 0,1 1 0 0 0,1 0-1 0 0,-1 0 1 0 0,0 0 0 0 0,1 1 0 0 0,-4 9-1 0 0,6-13 12 0 0,0 1-1 0 0,-1-1 0 0 0,1 1 1 0 0,-1-1-1 0 0,0 0 0 0 0,1 1 1 0 0,-1-1-1 0 0,0 0 0 0 0,0 0 1 0 0,0 0-1 0 0,-1-1 0 0 0,1 1 1 0 0,0 0-1 0 0,-4 1 1 0 0,-43 18 69 0 0,19-8-69 0 0,-8 2-32 0 0,30-12 24 0 0,0 0 0 0 0,0 0 1 0 0,0 0-1 0 0,1 1 0 0 0,-10 7 1 0 0,-30 32-23 0 0,40-35 33 0 0,0 0 1 0 0,0-1-1 0 0,-1 0 1 0 0,0-1-1 0 0,0 0 0 0 0,-1 0 1 0 0,0 0-1 0 0,0-1 1 0 0,-14 5-1 0 0,20-9 3 0 0,0-1-1 0 0,-1 1 0 0 0,1-1 1 0 0,0 0-1 0 0,0 0 0 0 0,-1-1 1 0 0,1 1-1 0 0,0-1 0 0 0,0 1 1 0 0,0-1-1 0 0,-1 0 1 0 0,1 0-1 0 0,0-1 0 0 0,-3-1 1 0 0,3 2-10 0 0,0-1 1 0 0,0 1 0 0 0,0 0 0 0 0,0 0 0 0 0,0 0-1 0 0,0 1 1 0 0,0-1 0 0 0,-1 1 0 0 0,1-1 0 0 0,0 1-1 0 0,0 0 1 0 0,-4 1 0 0 0,4 0-5 0 0,0 0 1 0 0,0 1-1 0 0,0-1 0 0 0,0 1 1 0 0,1 0-1 0 0,-1 0 0 0 0,0 0 1 0 0,1 0-1 0 0,0 0 0 0 0,-1 1 1 0 0,1-1-1 0 0,0 1 1 0 0,0-1-1 0 0,0 1 0 0 0,1 0 1 0 0,-3 4-1 0 0,4-6 8 0 0,-1 1 0 0 0,0-1 0 0 0,0 0 1 0 0,1 1-1 0 0,-1-1 0 0 0,0 0 0 0 0,0 1 0 0 0,0-1 1 0 0,0 0-1 0 0,-1 0 0 0 0,1 0 0 0 0,0 0 0 0 0,-2 1 1 0 0,1-1-2 0 0,1-1-1 0 0,0 1 1 0 0,0 0 0 0 0,0-1 0 0 0,0 1 0 0 0,0 0 0 0 0,0 0 0 0 0,0 0 0 0 0,0 0 0 0 0,1 0 0 0 0,-1 0 0 0 0,0 0 0 0 0,0 0-1 0 0,1 0 1 0 0,-1 0 0 0 0,1 0 0 0 0,-1 0 0 0 0,1 1 0 0 0,-1-1 0 0 0,1 0 0 0 0,0 0 0 0 0,-1 1 0 0 0,1-1 0 0 0,0 0 0 0 0,0 0-1 0 0,0 1 1 0 0,0 1 0 0 0,0-1-1 0 0,0 0 0 0 0,0 0 0 0 0,0 0 1 0 0,-1 0-1 0 0,1 0 0 0 0,-1 0 0 0 0,0 0 0 0 0,1 0 0 0 0,-1 0 0 0 0,0 0 0 0 0,0 0 0 0 0,0-1 0 0 0,0 1 0 0 0,0 0 0 0 0,-2 1 0 0 0,-5 8 3 0 0,8-10-1 0 0,0 0 1 0 0,-1 0 0 0 0,1 0 0 0 0,-1 0-1 0 0,1-1 1 0 0,-1 1 0 0 0,1 0-1 0 0,-1 0 1 0 0,0 0 0 0 0,1-1-1 0 0,-1 1 1 0 0,0 0 0 0 0,0-1-1 0 0,1 1 1 0 0,-1 0 0 0 0,0-1-1 0 0,0 1 1 0 0,-2 0 0 0 0,19-9 318 0 0,-14 6-323 0 0,1 0 0 0 0,0 1 0 0 0,0-1 0 0 0,0 1 0 0 0,0-1-1 0 0,6-1 1 0 0,-3 2 3 0 0,1 0 0 0 0,-1-1-1 0 0,1 0 1 0 0,-1 0 0 0 0,1 0-1 0 0,-1-1 1 0 0,9-5 0 0 0,75-40-29 0 0,108-40 1 0 0,-140 65 19 0 0,120-52-37 0 0,-150 63 44 0 0,52-14 0 0 0,-14 4-3 0 0,123-35-33 0 0,-8 2-107 0 0,-29 5-2822 0 0,3 6 0 0 0,167-25 0 0 0,-225 53 606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3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1093 621 2689 0 0,'2'1'163'0'0,"0"0"0"0"0,0 0 0 0 0,0 0 0 0 0,0 0 0 0 0,-1 0 1 0 0,1 0-1 0 0,0 1 0 0 0,-1-1 0 0 0,1 1 0 0 0,0-1 0 0 0,-1 1 0 0 0,0 0 1 0 0,1-1-1 0 0,-1 1 0 0 0,2 3 0 0 0,-1 0-13 0 0,0 0 1 0 0,0 0-1 0 0,0 0 1 0 0,-1 1-1 0 0,0-1 0 0 0,1 7 1 0 0,-1-2 45 0 0,0-1 0 0 0,-1 1-1 0 0,-1 0 1 0 0,1 0 0 0 0,-1 0 0 0 0,-5 16 0 0 0,4-19 75 0 0,0 0-1 0 0,-1 0 1 0 0,1-1-1 0 0,-2 1 1 0 0,1-1-1 0 0,-1 0 1 0 0,1 0 0 0 0,-17 16 2591 0 0,23-28-2703 0 0,5-13 496 0 0,-1-1-1 0 0,0 1 1 0 0,-2-2-1 0 0,5-26 1 0 0,7-32 129 0 0,4-9-506 0 0,-17 67-258 0 0,0 0-1 0 0,1 0 1 0 0,1 1-1 0 0,1 0 1 0 0,1 0-1 0 0,20-36 1 0 0,-26 54-25 0 0,2-4-14 0 0,0 0-1 0 0,0 0 1 0 0,0 0 0 0 0,-1 0 0 0 0,0-1 0 0 0,0 1 0 0 0,3-14-1 0 0,-9 29-223 0 0,1-4 211 0 0,0 1 0 0 0,0-1 1 0 0,0 1-1 0 0,0 8 1 0 0,-12 58-64 0 0,8 13 107 0 0,3-57 39 0 0,-1-17 39 0 0,4-11-86 0 0,0 0-1 0 0,0 0 0 0 0,0 0 1 0 0,-1 0-1 0 0,1 0 1 0 0,0 0-1 0 0,0 0 1 0 0,0 0-1 0 0,0 0 1 0 0,0 0-1 0 0,-1 0 1 0 0,1 0-1 0 0,0 0 0 0 0,0 0 1 0 0,0 0-1 0 0,0 0 1 0 0,0 0-1 0 0,-1 0 1 0 0,1 0-1 0 0,0 0 1 0 0,0 0-1 0 0,0 0 1 0 0,0 0-1 0 0,0 0 0 0 0,0 0 1 0 0,-1 0-1 0 0,1 0 1 0 0,0-1-1 0 0,0 1 1 0 0,0 0-1 0 0,0 0 1 0 0,0 0-1 0 0,0 0 1 0 0,0 0-1 0 0,0 0 0 0 0,0 0 1 0 0,-1-1-1 0 0,1 1 1 0 0,0 0-1 0 0,0 0 1 0 0,0 0-1 0 0,0 0 1 0 0,0 0-1 0 0,0-1 0 0 0,0 1 1 0 0,0 0-1 0 0,0 0 1 0 0,0 0-1 0 0,0 0 1 0 0,0 0-1 0 0,0-1 1 0 0,0 1-1 0 0,0 0 1 0 0,0 0-1 0 0,1-2 12 0 0,-1 0 0 0 0,0 0 0 0 0,0 1-1 0 0,1-1 1 0 0,-1 0 0 0 0,1 1 0 0 0,-1-1 0 0 0,1 0 0 0 0,0 1-1 0 0,0-1 1 0 0,0 1 0 0 0,-1-1 0 0 0,2 1 0 0 0,0-3 0 0 0,5-7 49 0 0,-2-5-24 0 0,-1 0 1 0 0,-1 0 0 0 0,-1 0-1 0 0,0 0 1 0 0,-1 0-1 0 0,0 0 1 0 0,-4-28 0 0 0,2-30 18 0 0,-3-135-18 0 0,4 206-44 0 0,-1-4-17 0 0,1 0-1 0 0,0 0 0 0 0,0 0 0 0 0,1 0 1 0 0,0 0-1 0 0,3-12 0 0 0,-6 22-15 0 0,0 0-1 0 0,0 0 1 0 0,0 0 0 0 0,0 0-1 0 0,0-1 1 0 0,-4 4-1 0 0,5-5 36 0 0,1-1-1 0 0,-1 1 1 0 0,1 0-1 0 0,-1 0 1 0 0,1 0-1 0 0,-1 0 0 0 0,1 0 1 0 0,0 0-1 0 0,0 0 1 0 0,-1 0-1 0 0,1 0 1 0 0,0 0-1 0 0,0 0 0 0 0,0 0 1 0 0,0 0-1 0 0,0 0 1 0 0,0 0-1 0 0,0 0 1 0 0,0 0-1 0 0,1 1 0 0 0,-2 16-54 0 0,-24 42-86 0 0,18-41 131 0 0,-17 35 0 0 0,19-44 17 0 0,0 1 0 0 0,1-1-1 0 0,0 1 1 0 0,1 0 0 0 0,0 0 0 0 0,-1 17 0 0 0,-1 2-2 0 0,1-15-2 0 0,-1-1-1 0 0,0 1 0 0 0,-1 0 0 0 0,-1-1 0 0 0,0 0 0 0 0,0-1 1 0 0,-2 0-1 0 0,-14 18 0 0 0,-4 1 24 0 0,-59 55 1 0 0,59-61 7 0 0,11-11-5 0 0,-27 22-1 0 0,36-33-23 0 0,0 1-1 0 0,0-1 1 0 0,-1 0 0 0 0,1-1-1 0 0,-1 0 1 0 0,0 0-1 0 0,-14 3 1 0 0,-4-2 24 0 0,0-1 0 0 0,-1-1 0 0 0,1-1 0 0 0,0-1 0 0 0,-43-6 0 0 0,-126-35-158 0 0,163 33 37 0 0,-4 0-507 0 0,0 2 0 0 0,-1 1-1 0 0,1 2 1 0 0,-1 2 0 0 0,0 1-1 0 0,-56 7 1 0 0,45 2-425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4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0 269 2953 0 0,'0'-1'50'0'0,"0"0"0"0"0,0 0 0 0 0,0 0 0 0 0,0 0 0 0 0,1 0 1 0 0,-1 0-1 0 0,0 0 0 0 0,0 0 0 0 0,1 0 0 0 0,-1 0 0 0 0,0 0 1 0 0,1 0-1 0 0,-1 1 0 0 0,1-1 0 0 0,-1 0 0 0 0,1 0 0 0 0,-1 0 1 0 0,1 1-1 0 0,0-1 0 0 0,-1 0 0 0 0,1 0 0 0 0,0 1 0 0 0,0-1 1 0 0,-1 1-1 0 0,1-1 0 0 0,0 1 0 0 0,0-1 0 0 0,0 1 0 0 0,0-1 1 0 0,0 1-1 0 0,0 0 0 0 0,0 0 0 0 0,0-1 0 0 0,0 1 0 0 0,0 0 1 0 0,0 0-1 0 0,0 0 0 0 0,0 0 0 0 0,0 0 0 0 0,1 0 0 0 0,7 0 134 0 0,1 0 0 0 0,-1 1 0 0 0,13 1 0 0 0,-15-1 19 0 0,125 16 856 0 0,0-6 0 0 0,145-6 0 0 0,-79-11-239 0 0,201 22 1 0 0,-42-9-456 0 0,-238-8-230 0 0,129-7 164 0 0,-233 10-163 0 0,-12 1 14 0 0,-5-2-134 0 0,1 0 1 0 0,-1 0-1 0 0,1 0 1 0 0,-1 0 0 0 0,0-1-1 0 0,0 1 1 0 0,1-1-1 0 0,-1 1 1 0 0,0-1 0 0 0,-3 1-1 0 0,-127 22 244 0 0,-213 28-113 0 0,-123-37-151 0 0,412-10-8 0 0,1 2-1 0 0,-1 2 1 0 0,-77 23 0 0 0,-49 7 33 0 0,139-31-21 0 0,14-1 3 0 0,-1-2 1 0 0,0-1-1 0 0,0-1 1 0 0,-43-3-1 0 0,59 0-56 0 0,27 5-118 0 0,8 3 127 0 0,-5-2 26 0 0,1 0 0 0 0,0 0 0 0 0,0-2-1 0 0,1 0 1 0 0,26 1 0 0 0,92-6 88 0 0,-79-1 19 0 0,183-15 251 0 0,52-1-215 0 0,103 29-37 0 0,-364-12-68 0 0,51-9-1 0 0,-15 2 38 0 0,-39 5-33 0 0,1 2 0 0 0,-1 0 1 0 0,0 2-1 0 0,0 2 0 0 0,0 0 0 0 0,35 8 0 0 0,-40-5 29 0 0,0-2-1 0 0,0 0 0 0 0,31-1 1 0 0,73 4-14 0 0,-123-6-25 0 0,0 0 0 0 0,1 1 0 0 0,-1 0 0 0 0,0 0 0 0 0,-1 0 0 0 0,1 0 0 0 0,5 3 1 0 0,-6-2-7 0 0,1-1 0 0 0,-1 0 0 0 0,0 1 0 0 0,1-2 0 0 0,-1 1 0 0 0,1 0 0 0 0,3 0 0 0 0,-13 2 54 0 0,-5 3-15 0 0,0 0 0 0 0,0-1 0 0 0,-23 7 1 0 0,-56 11 50 0 0,41-17-58 0 0,1-1 0 0 0,0-3-1 0 0,-68-5 1 0 0,-45 2 44 0 0,35 5-45 0 0,-102 9-6 0 0,212-12-29 0 0,1 0 0 0 0,0-1-1 0 0,-24-4 1 0 0,2 1-3 0 0,-42-4 21 0 0,48 3-33 0 0,1 1 1 0 0,-62 3 0 0 0,-7 16-24 0 0,68-10 41 0 0,0-1 1 0 0,0-2-1 0 0,0-1 1 0 0,-34-1 0 0 0,26-6-5 0 0,-1 3 0 0 0,1 1 0 0 0,-57 6 0 0 0,94-4 2 0 0,-1-1 0 0 0,0 1 1 0 0,0-1-1 0 0,0 0 0 0 0,0 0 1 0 0,1 0-1 0 0,-1-1 0 0 0,0 1 1 0 0,0-1-1 0 0,1 0 0 0 0,-1 1 1 0 0,0-1-1 0 0,1 0 0 0 0,-1-1 1 0 0,1 1-1 0 0,-1 0 0 0 0,-3-4 1 0 0,6 5-6 0 0,0 1 0 0 0,0-1 0 0 0,0 0 0 0 0,1 0 0 0 0,-1 0 0 0 0,0 0 0 0 0,0 0 0 0 0,0 0 0 0 0,1 0 0 0 0,-1 0 1 0 0,0 0-1 0 0,0 0 0 0 0,0 0 0 0 0,1 0 0 0 0,-1 0 0 0 0,0 0 0 0 0,0 0 0 0 0,0 0 0 0 0,1 0 0 0 0,-1 0 0 0 0,0 0 0 0 0,0-1 0 0 0,0 1 1 0 0,0 0-1 0 0,1 0 0 0 0,-1 0 0 0 0,0 0 0 0 0,0 0 0 0 0,0 0 0 0 0,0-1 0 0 0,0 1 0 0 0,1 0 0 0 0,-1 0 0 0 0,0 0 0 0 0,0 0 0 0 0,0-1 1 0 0,0 1-1 0 0,0 0 0 0 0,0 0 0 0 0,0 0 0 0 0,0 0 0 0 0,0-1 0 0 0,0 1 0 0 0,0 0 0 0 0,0 0 0 0 0,0 0 0 0 0,0-1 0 0 0,0 1 0 0 0,0 0 1 0 0,0 0-1 0 0,0 0 0 0 0,0-1 0 0 0,0 1 0 0 0,0 0 0 0 0,0 0 0 0 0,0 0 0 0 0,0-1 0 0 0,0 1 0 0 0,0 0 0 0 0,0 0 0 0 0,0 0 0 0 0,0 0 1 0 0,-1-1-1 0 0,1 1 0 0 0,0 0 0 0 0,0 0 0 0 0,0 0 0 0 0,-1 0 0 0 0,2-1 9 0 0,4 1 42 0 0,9-4-35 0 0,22 2 4 0 0,-26 1-13 0 0,0 1-1 0 0,0-1 0 0 0,1-1 0 0 0,-1 1 0 0 0,12-5 0 0 0,-5 0-11 0 0,36-6-1 0 0,-30 8 0 0 0,15-3 15 0 0,47 0 0 0 0,-25 2-3 0 0,188-11 14 0 0,-85 13-44 0 0,-70 3 38 0 0,123-15 0 0 0,28-30-5 0 0,-201 38-14 0 0,51-3 0 0 0,-53 7-1 0 0,86-1 30 0 0,-93 4 7 0 0,-28 1-23 0 0,0-1 0 0 0,1 0 0 0 0,-1 0 0 0 0,0 0 0 0 0,0-1 0 0 0,0 0 0 0 0,0 0 0 0 0,7-3 0 0 0,32-7-19 0 0,-22 6 3 0 0,-2 0 30 0 0,0-1 0 0 0,-1-1 0 0 0,22-10 0 0 0,-40 15-10 0 0,1-1-1 0 0,0 1 0 0 0,0-1 1 0 0,-1 0-1 0 0,1 0 0 0 0,-1 0 1 0 0,2-4-1 0 0,6-6 12 0 0,-1 4-23 0 0,1 0 1 0 0,0 1-1 0 0,1 0 1 0 0,0 0-1 0 0,23-11 1 0 0,-21 11-6 0 0,0 1 0 0 0,0-1 0 0 0,-1-1 0 0 0,13-12 0 0 0,-15 12 8 0 0,0 0 0 0 0,0 2-1 0 0,1-1 1 0 0,0 1 0 0 0,12-6-1 0 0,63-24 9 0 0,-59 26-11 0 0,-1-3 31 0 0,-22 12-23 0 0,1-1 1 0 0,-1 1 0 0 0,0 0 0 0 0,1 0 0 0 0,0 0 0 0 0,0 0-1 0 0,-1 1 1 0 0,1 0 0 0 0,8-1 0 0 0,-7 2-4 0 0,-3-1-3 0 0,0 1-1 0 0,0 0 1 0 0,0 0 0 0 0,0 0-1 0 0,0 0 1 0 0,0 0-1 0 0,0 1 1 0 0,0 0-1 0 0,0-1 1 0 0,0 1-1 0 0,4 2 1 0 0,6 6 56 0 0,-13-9-57 0 0,0 0 0 0 0,0 0 1 0 0,0 0-1 0 0,0 0 1 0 0,0 0-1 0 0,1 0 1 0 0,-1 0-1 0 0,0 1 1 0 0,0-1-1 0 0,0 0 0 0 0,0 0 1 0 0,1 0-1 0 0,-1 0 1 0 0,0 0-1 0 0,0 0 1 0 0,0 0-1 0 0,0 0 1 0 0,1 0-1 0 0,-1 0 0 0 0,0 0 1 0 0,0 0-1 0 0,0 0 1 0 0,0 0-1 0 0,1 0 1 0 0,-1 0-1 0 0,0 0 1 0 0,0 0-1 0 0,0 0 0 0 0,0 0 1 0 0,0 0-1 0 0,1-1 1 0 0,-1 1-1 0 0,0 0 1 0 0,0 0-1 0 0,0 0 1 0 0,0 0-1 0 0,0 0 1 0 0,1 0-1 0 0,-1 0 0 0 0,0-1 1 0 0,0 1-1 0 0,0 0 1 0 0,0 0-1 0 0,26-9-19 0 0,-25 8 19 0 0,0 0 0 0 0,0 0 1 0 0,0 1-1 0 0,0-1 0 0 0,1 0 1 0 0,-1 1-1 0 0,0-1 0 0 0,0 1 1 0 0,1 0-1 0 0,-1-1 0 0 0,0 1 1 0 0,0 0-1 0 0,1 0 0 0 0,-1 0 1 0 0,0 0-1 0 0,1 0 0 0 0,0 0 1 0 0,8-15 19 0 0,-9 12-15 0 0,0 1-1 0 0,0-1 1 0 0,1 1-1 0 0,-1 0 1 0 0,1 0 0 0 0,0 0-1 0 0,0 0 1 0 0,3-3 0 0 0,10-13 87 0 0,-15 17-65 0 0,1-1 0 0 0,-1 1-1 0 0,0 0 1 0 0,1-1 0 0 0,-1 1 0 0 0,0-1 0 0 0,0 1 0 0 0,0-1 0 0 0,0 1 0 0 0,0-1-1 0 0,0 1 1 0 0,0-3 0 0 0,-1 3-34 0 0,1 1 0 0 0,0-1 1 0 0,0 1-1 0 0,-1-1 0 0 0,1 1 0 0 0,0 0 0 0 0,-1-1 1 0 0,1 1-1 0 0,0-1 0 0 0,-1 1 0 0 0,1 0 0 0 0,-1-1 1 0 0,1 1-1 0 0,0 0 0 0 0,-1-1 0 0 0,1 1 0 0 0,-1 0 1 0 0,1 0-1 0 0,-1 0 0 0 0,1-1 0 0 0,-1 1 0 0 0,1 0 1 0 0,-2 0-1 0 0,-3 0-332 0 0,0 0 1 0 0,0 1-1 0 0,0-1 1 0 0,1 1-1 0 0,-1 0 0 0 0,-6 3 1 0 0,1-2-656 0 0,-36 8-1115 0 0,19-6 421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31T16:58:37.505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157 231 7298,'-3'0'318,"1"0"0,-1 0 0,1 0 0,-1 0 0,0 0 0,1 0 0,-1 1 0,1-1 0,-1 1 0,1 0 0,-16 9 2227,14-6-2227,-7 6-127,7-7 16,1 0 1,-1 0-1,1 0 0,0 1 1,1-1-1,-1 1 0,0-1 1,1 1-1,-7 9 770,8-12-908,1-1 1,-1 0 0,1 0 0,-1 1 0,1-1 0,-1 0 0,1 0 0,-1 0 0,1 0 0,-1 0 0,1 0 0,-1 0-1,0 0 1,1 0 0,-1 0 0,1 0 0,-1 0 0,1 0 0,-1-1 0,1 1 0,-1 0 0,1 0 0,-2-1 0,3 1-64,-1 0 0,0-1 0,0 1 0,0 0 0,0 0 1,1-1-1,-1 1 0,0 0 0,0 0 0,0-1 0,0 1 1,0 0-1,0 0 0,0-1 0,0 1 0,0 0 0,0-1 1,0 1-1,0 0 0,0 0 0,0-1 0,0 1 0,0 0 1,0 0-1,0-1 0,0 1 0,0 0 0,0-1 0,-1 1 1,1 0-1,0 0 0,0 0 0,0-1 0,0 1 0,-1 0 1,1 0-1,0-1 0,0 1 0,0 0 0,-1 0 0,1 0 1,0 0-1,0 0 0,-1-1 0,1 1 0,0 0 0,0 0 1,-1 0-1,1 0 0,-1 0 0,-5-1 30,6-1-28,-1-2 6,10 2 74,-9 1-61,1 1-26,-1 0 1,0 0-1,0 0 1,0 0-1,0 0 0,0 0 1,1 0-1,-1 0 1,0 0-1,0 0 1,0 0-1,0 0 1,0 0-1,1 0 1,-1 0-1,0 0 0,0 0 1,0 0-1,0 0 1,1 0-1,-1 0 1,0 0-1,0 0 1,0 0-1,0 1 1,0-1-1,0 0 0,1 0 1,-1 0-1,0 0 1,0 0-1,0 0 1,0 0-1,0 1 1,0-1-1,0 0 1,0 0-1,0 0 0,0 0 1,1 0-1,-1 1 1,0-1-1,0 0 1,0 0-1,0 0 1,0 0-1,0 0 1,0 1-1,0-1 1,0 0-1,0 0 0,-7 0 17,5 1 7,6 1-12,-15-8 30,13 0-14,1-1 137,-4 8-157,1 0 0,-1 0 0,0 0 0,0 0 0,0-1 0,0 1 0,0 0 0,0 0 0,0-1 0,0 1 0,-1-1 0,1 1 1,0-1-1,0 0 0,0 1 0,0-1 0,-1 0 0,1 0 0,0 0 0,0 0 0,-1 0 0,1 0 0,0 0 0,-2 0 0,-6 0 105,8 6 382,5-14-35,-2 4-425,1 0 0,0 1-1,0-1 1,0 1 0,0 0-1,6-4 1,103-74-83,-88 65 53,2 1 0,31-15 0,-28 17-16,34-24 1,-49 29 23,-1 0 1,1 1-1,0 0 1,1 2-1,0 0 1,0 0-1,0 1 1,18-2-1,-32 6-14,0-1-1,0 1 1,0 0-1,0 0 1,0 0-1,0 0 0,1 0 1,-1 0-1,0 0 1,0 0-1,0 0 1,0 0-1,0 0 1,0 1-1,1-1 0,-1 0 1,0 1-1,0-1 1,0 1-1,0 0 1,0-1-1,0 1 0,-1 0 1,3 1-1,-2-1 4,-1 1 0,1-1 0,0 1-1,-1-1 1,0 1 0,1 0 0,-1-1-1,0 1 1,1-1 0,-1 1 0,0 0-1,0-1 1,0 1 0,-1 0 0,1 1-1,-2 6 22,0-1 0,-1 1 0,0-1 0,0 0 0,-5 9 0,-121 206 132,-59 118 269,154-269-408,14-32 12,2 0 0,1 2 0,2 0 0,-12 57 0,27-97-30,-1-1 0,1 1 0,0-1 0,0 1 0,0-1 1,0 1-1,0-1 0,0 1 0,0-1 0,0 1 0,0-1 0,1 1 1,-1-1-1,1 1 0,-1-1 0,1 1 0,0-1 0,-1 0 1,1 1-1,0-1 0,0 0 0,0 1 0,1 0 0,-1-1 9,1-1-1,-1 1 1,0-1-1,1 1 1,-1-1-1,1 0 0,-1 0 1,1 1-1,-1-1 1,0 0-1,1 0 1,-1 0-1,1 0 1,-1-1-1,1 1 0,-1 0 1,0-1-1,1 1 1,-1 0-1,1-1 1,-1 0-1,0 1 1,0-1-1,1 0 1,0-1-1,26-17 38,0-2 1,-2-1-1,29-30 0,-5 5-3,10-5-22,2 4 0,125-75 0,-91 66-70,125-95 1,-186 123 55,106-78 85,-119 92-73,0 2-1,1 0 1,1 1 0,40-13-1,-64 24-14,1 1 0,-1 0 0,1 0 0,-1 0 0,1-1 0,-1 1 0,1 0 0,-1 0 0,1 0 0,0 0 0,-1 0 0,1 0 0,-1 0 0,1 0 0,-1 0 0,1 0 0,-1 0 0,1 0 0,-1 1-1,1-1 1,-1 0 0,1 0 0,-1 1 0,1-1 0,-1 0 0,1 0 0,-1 1 0,1-1 0,0 1 0,-1 0 3,0 0 0,1 0 1,-1 0-1,0 0 0,0 0 0,0 0 1,0 0-1,0 0 0,0 0 0,0 0 1,0 0-1,0 0 0,0 0 0,-1 1 1,0 3 9,-1 0 0,0 0 1,0 0-1,0-1 0,-4 7 1,-63 68 59,10 1 90,34-51-109,-46 50 49,-105 100 14,80-76-71,-122 100-1,191-180-40,0 1-1,-44 54 1,68-72 28,4-5-15,12-7-13,29-24-48,-28 20 35,58-46-41,92-88 1,52-79 71,-167 171-14,-9 10-12,2 1 1,3 2-1,0 3 1,77-48-1,-85 62-4,27-16 38,70-30-1,-125 63-28,1 1 1,0 0-1,1 0 0,-1 1 1,0 1-1,1 0 0,13-1 1,-23 3-5,-1 0 0,1 0 1,0 0-1,0 0 0,-1 0 1,1 0-1,0 0 0,-1 1 0,1-1 1,0 0-1,-1 0 0,1 1 1,0-1-1,-1 0 0,1 1 1,0-1-1,-1 1 0,1-1 1,-1 1-1,1-1 0,-1 1 1,1-1-1,-1 1 0,1-1 1,-1 1-1,0 0 0,1-1 0,-1 1 1,0 0-1,1-1 0,-1 1 1,0 0-1,0-1 0,0 1 1,0 0-1,0 0 0,0-1 1,0 1-1,0 0 0,0-1 1,0 1-1,0 0 0,0 0 0,0-1 1,0 1-1,-1 0 0,0 0 1,0 6 6,-2 0 1,1-1 0,-1 0 0,-4 7-1,-12 16 2,-2-2 0,0 0 0,-2-1-1,-36 31 1,34-33-12,-30 30 18,2 2-1,-86 119 1,-2 59-20,20-31-36,98-167 30,-267 392 88,284-419-79,-72 102-5,77-111 5,1 0 1,0 0-1,0 1 1,-1-1-1,1 0 0,0 1 1,0-1-1,0 0 1,-1 1-1,1-1 0,0 0 1,0 1-1,0-1 0,0 1 1,0-1-1,0 0 1,0 1-1,0-1 0,0 0 1,0 1-1,0-1 1,0 0-1,0 1 0,0-1 1,0 1-1,0-1 0,0 0 1,1 1-1,-1-1 1,0 0-1,0 1 0,0-1 1,1 0-1,-1 0 1,0 1-1,0-1 0,1 0 1,-1 1-1,0-1 0,0 0 1,1 0-1,-1 0 1,0 1-1,1-1 0,-1 0 1,0 0-1,1 0 1,-1 0-1,0 0 0,1 0 1,-1 0-1,1 1 0,-1-1 1,0 0-1,1 0 1,-1 0-1,0-1 0,1 1 1,0 0-1,26-3-20,-24 3 26,16-4 10,-1-1 1,-1 0-1,1-1 0,-1-1 1,0-1-1,26-16 1,-32 16 5,-1-1 0,0 0-1,0-1 1,-1 0 0,12-16 0,2-3 6,81-95-41,-44 49-12,89-84 0,85-43 88,-9 9 44,-112 84 22,-44 41-42,149-115 0,-189 166-74,1 0 1,42-16-1,-42 20 7,-1-1 1,48-30-1,44-45 143,-125 91-117,-3 3 149,17-19-17,-10 14-176,0 0 0,0-1 0,1 1 0,-1 0 0,0-1 0,0 1 0,0 0 0,1 0 0,-1-1 0,0 1-1,0 0 1,1 0 0,-1-1 0,0 1 0,0 0 0,1 0 0,-1 0 0,0-1 0,1 1 0,-1 0 0,0 0 0,1 0 0,-1 0 0,0 0 0,1 0 0,-1 0 0,0 0 0,1 0 0,-1 0 0,1 0 0,-1 0 0,0 0 0,1 0 0,-1 0 0,0 0 0,1 0 0,-1 0 0,0 0 0,1 0 0,-1 1 0,0-1 0,1 0 0,-1 0 0,0 0 0,0 1 0,1-1 0,-1 0 0,0 0 0,0 1 0,1-1 0,-1 1 0,0 0 1,1 0 0,-1-1 0,0 1 0,0 0 0,1 0 0,-1 0 0,0 0 0,0 0 1,0 0-1,0 0 0,0 0 0,0 0 0,-1 0 0,1 0 0,0 0 0,0 0 0,-1 0 0,1 0 0,-1 0 0,0 1 0,-10 14 16,-1 0 0,0 0 0,-1-2 1,-1 1-1,-18 13 0,-82 56-17,75-57-5,-69 60 0,61-39 23,-50 68 1,-33 63-5,43-57-33,-85 104-8,-102 144 68,-120 200 92,370-532-141,-18 42 0,23-40 28,-27 37 0,36-62-15,-4 5-2,1 0 0,0 1-1,1 1 1,2-1 0,-14 40-1,20-45 5,0 0 0,2 0 0,-3 25 0,5-34-4,0 1 0,0-1-1,1 0 1,0 0 0,0 0 0,1 0 0,0 0-1,0 0 1,0 0 0,6 10 0,-7-16 2,-1 0 0,1 0 0,0 0 0,0 0 0,0 0 0,-1 0 0,1 0 0,0 0 0,0-1 0,1 1 0,-1 0 0,0 0 0,0-1 0,0 1 0,0-1 0,1 1 0,-1-1 0,0 0 0,0 1 0,2-1 0,0 0 4,0 0 0,0 0-1,0 0 1,0 0 0,0-1 0,0 0 0,-1 1 0,6-3 0,2-2 11,-1 1-1,0-1 1,-1-1 0,11-7-1,29-27 39,75-82-1,29-57-6,46-47-62,-69 97 17,164-178 41,-153 126-27,-72 91-11,107-113 0,-3 50-15,30-31 14,83-133 50,-253 285-67,1 2 1,1 2-1,1 1 1,61-35 0,286-190 37,-320 211-24,-40 27 18,35-27 1,-53 38-22,6-5 25,-1 0 0,14-17 0,-22 25-23,-1 0 0,1 0 1,-1-1-1,0 1 1,1 0-1,-1 0 1,1 0-1,-1 0 1,1 0-1,-1-1 1,0 1-1,1 0 0,-1 0 1,1 0-1,-1 0 1,1 0-1,-1 0 1,1 0-1,-1 1 1,1-1-1,-1 0 1,0 0-1,1 0 0,-1 0 1,1 0-1,-1 1 1,0-1-1,1 0 1,-1 0-1,1 1 1,-1-1-1,0 0 1,1 1-1,-1-1 0,0 0 1,0 1-1,1-1 1,-1 1-1,0-1 1,0 0-1,1 1 1,0 1 4,0 0-1,1-1 1,-1 1 0,0 0 0,0 0 0,0 0 0,-1 0 0,1 0 0,0 2 0,-1 2 1,0 1 1,0-1-1,-1 0 0,0-1 1,0 1-1,-1 0 1,-4 11-1,-20 39 56,25-53-65,-24 43 37,-59 79 0,-44 34-45,70-89 10,18-22-4,-318 424 49,329-428-47,-106 172 0,7 5 35,-182 237-1,197-309-35,-140 245 0,233-357-6,-224 441 51,33-23 3,84-155 58,49-100-60,22-77 8,-53 131 281,100-214 23,9-35-282,0-5-74,0 0 1,-1 0-1,1 1 1,0-1-1,0 0 1,0 0-1,0 0 1,0 0-1,0 1 1,0-1-1,0 0 1,0 0-1,0 1 1,0-1-1,0 0 1,0 0-1,0 0 1,0 1-1,0-1 1,0 0-1,0 0 1,0 0-1,0 0 1,0 1-1,0-1 1,1 0-1,-1 0 1,0 0-1,0 1 1,0-1-1,0 0 1,0 0 0,1 0-1,-1 0 1,0 0-1,0 0 1,0 1-1,0-1 1,1 0-1,-1 0 1,0 0-1,0 0 1,0 0-1,1 0 1,-1 0-1,0 0 1,0 0-1,0 0 1,1 0-1,-1 0 1,13-7 66,10-14-42,100-114 32,226-264-73,-132 119 29,331-405 4,-478 603-10,251-314-4,-273 327-9,175-226-5,-136 198 23,199-236 38,-203 224-49,4-8 1,123-126-1,-105 142-5,86-92 1,-148 144 6,185-226 27,-193 229-19,68-68 0,52-29 23,-69 64 94,-72 65-81,-2 0 0,18-27 0,-27 36-51,-2 4 2,0 0 1,0 0-1,0 0 0,0 0 1,0 0-1,1 0 0,-1 0 1,0 0-1,0 0 0,1 0 1,-1 1-1,0-1 0,1 0 0,-1 1 1,1 0-1,-1-1 0,3 0 1,-4 1-2,1 0 0,-1 0 1,0 0-1,1 1 0,-1-1 1,0 0-1,0 0 0,1 0 1,-1 0-1,0 0 0,1 0 1,-1 0-1,0 0 0,0 1 0,1-1 1,-1 0-1,0 0 0,0 0 1,0 0-1,1 1 0,-1-1 1,0 0-1,0 0 0,0 1 1,0-1-1,1 0 0,-1 0 1,0 1-1,0-1 0,0 0 1,0 0-1,0 1 0,0-1 1,0 2-3,0-1 0,0 1 0,0-1 1,0 0-1,-1 1 0,1-1 0,-1 0 0,1 1 1,-1-1-1,1 0 0,-2 3 0,-29 44-11,-1-1 0,-75 82 0,70-86 14,-267 357 35,29 24-74,153-232 36,-24 36-10,-171 260 7,-26-20 19,311-429-7,-34 41 9,-80 128 1,40-25-21,-54 91-7,3-37 41,-80 131-42,101-120 40,20-18-4,-8 19-19,88-168 18,-29 94-1,46-111 1,-3-1-1,-43 88 0,53-130 21,2 1-1,1 0 1,0 0-1,2 1 1,1 0-1,0 0 1,-2 27-1,10-28-26,2-12 11,-4-10-26,1 0 0,-1 0 0,0 0 0,0 0 1,0 0-1,1 0 0,-1 0 0,0 1 0,0-1 0,0 0 1,1 0-1,-1 0 0,0 0 0,0 0 0,1 0 1,-1 0-1,0 0 0,0 0 0,0-1 0,1 1 0,-1 0 1,0 0-1,0 0 0,0 0 0,1 0 0,-1 0 0,0 0 1,0 0-1,0 0 0,0-1 0,1 1 0,-1 0 1,0 0-1,0 0 0,0 0 0,0-1 0,0 1 0,0 0 1,1 0-1,-1-1 0,99-138-20,-16 19 6,0 16 20,41-57 10,-81 101-15,298-393-7,111-167 44,-105 173-84,73-68 82,-176 229-23,-9 11-37,-2-49 58,122-150-30,-289 396-9,134-165 28,183-285 5,-345 480-27,2 3 0,2 1 0,79-63 0,-101 92 3,-1-2 0,0 0-1,-1-1 1,-1 0 0,-1-2 0,-1 0 0,15-25 0,-27 40 2,-2 2-4,0 1 1,0 0-1,0-1 1,0 1-1,0 0 0,0 0 1,1 0-1,-1 0 1,1 0-1,0 0 1,0 1-1,-1-1 0,1 0 1,3-1-1,-4 4-4,0-1-1,-1 1 1,1-1-1,-1 1 1,1 0-1,-1-1 1,1 1-1,-1 0 1,0-1-1,1 1 0,-1 0 1,0 0-1,1-1 1,-1 1-1,0 0 1,0 0-1,0 0 1,0-1-1,0 1 1,0 0-1,0 0 1,0 0-1,0 0 1,0-1-1,0 2 1,0 0 1,0 1 1,0-1-1,-1 0 1,1 1 0,0-1-1,-1 0 1,0 0 0,1 0-1,-2 3 1,-173 174 8,-7 8-42,-76 166-35,28 22 10,98-156 32,58-100 25,-300 515-207,59-123 56,218-363 136,8 4 0,-96 222 1,-96 152 60,113-266-39,-49 88 4,143-203-5,-121 217 14,-231 288 57,379-580-58,3 2 0,3 2-1,-41 103 1,60-126-13,9-24 44,2 0 0,0 1 0,-9 41 0,-46 191-31,54-225 13,4-12 8,1 0 0,-6 32 0,10-40-32,-1-1 0,-1 1 1,-8 17-1,3-7 30,11-25-36,-1 0 0,0 0 0,0 0 0,0 0-1,0 0 1,0 0 0,0 0 0,1 0 0,-1 0-1,0 0 1,0 0 0,0 0 0,0 0 0,0 0-1,0 0 1,1 0 0,-1 0 0,0 0 0,0 0-1,0 0 1,0 0 0,0 0 0,0 0 0,1 0-1,-1 0 1,0 0 0,0 1 0,0-1 0,0 0-1,0 0 1,0 0 0,0 0 0,0 0 0,0 0-1,1 0 1,-1 0 0,0 1 0,0-1 0,0 0-1,0 0 1,0 0 0,0 0 0,0 0 0,0 0-1,0 1 1,0-1 0,0 0 0,0 0 0,0 0-1,0 0 1,10-9 16,11-14 0,-2-2-1,30-48 1,24-62 1,4-7-26,-14 52 7,118-134 0,-54 72 11,262-394-22,-84 104 33,52-82 3,-345 503-24,255-380 19,-197 311-18,184-252 4,153-281 37,-203 327-43,-176 257 3,102-152 1,13-18 3,70-122 12,-123 183 16,-39 64-30,219-322-1,-248 372-5,-1 0 1,-1-2-1,-2 0 1,23-66-1,39-77 14,-33 80-21,-1 6 33,-53 109-52,1 1 1,-6 33-1,-1-3 12,-11 28-6,-4-1 0,-41 76 1,24-71 17,-110 143 1,62-95 0,-187 318 12,91-137-3,-142 161-58,244-354 47,6 3-1,-93 180 1,167-283 5,-194 370-1,-31-20 5,203-325-2,-249 370 0,-194 401 27,313-513-29,143-265 5,-43 106 27,20-42-8,28-71-19,-2 5 2,-2-1 0,-19 31 0,-116 208 17,117-204-21,1-2-3,-31 88-1,51-118 1,0-1 0,-3 0-1,-21 36 1,16-35 5,2 1-1,1 1 1,-13 40 0,-29 65 7,14-36-2,19-43-7,6-13-1,-15 53 0,34-94 3,-1 0 0,1 0 0,0 1 0,1-1 0,0 12 0,0-17-5,0 0 1,0-1-1,0 1 1,1 0-1,-1-1 0,0 1 1,1-1-1,-1 1 1,1 0-1,-1-1 1,1 1-1,0-1 0,-1 1 1,1-1-1,0 0 1,0 1-1,0-1 1,0 0-1,0 0 0,1 1 1,-1-1-1,0 0 1,1 0-1,-1 0 1,0-1-1,1 1 0,-1 0 1,1 0-1,2 0 1,-2-1-1,-1 0 1,1 0-1,0 0 0,-1 0 1,1-1-1,-1 1 1,1 0-1,-1-1 0,1 1 1,-1-1-1,1 0 1,-1 1-1,1-1 1,-1 0-1,0 0 0,1 0 1,0-1-1,23-24 4,-17 17-1,216-287 7,-169 216-2,203-304 18,38-55 12,-212 324-39,246-366 6,-271 380 0,216-333 30,-140 257-30,150-211 15,-194 250-18,233-337 37,113-150 11,-279 363-64,-42 66 48,-82 148-38,2 0 1,54-53-1,-54 62 7,-1-1 1,-2-2-1,36-58 0,34-106 12,-91 179-13,1 0 0,33-47 0,44-46-7,-71 95 3,1 1 8,0 1 1,2 1 0,29-24-1,-48 44-6,-1 1 0,1-1 0,-1 0 0,1 1 0,0-1 0,0 1 0,4-2 0,-9 4 1,0 1-1,0-1 0,0 1 0,1-1 0,-1 1 0,0 0 0,1 0 1,-1-1-1,1 1 0,-1 0 0,1 1 0,-1 1 0,-15 31-2,5 44-24,-17 0-13,-62 125 0,-59 64 49,-126 140-115,8-13-73,-193 375 135,362-608 45,-124 281-1,168-312 4,-115 262-2,-145 199 28,227-428-25,-78 204 1,-22 44 34,135-314-41,6-12 6,-58 148 0,69-134 10,-98 190 0,94-216-10,2 1-1,5 1 1,2 2-1,4 2 1,4 0 0,-24 143-1,45-208 0,1-10-4,0 0 1,0 0-1,0-1 0,1 1 1,0 0-1,0 0 1,0 0-1,0 0 0,1 0 1,0 0-1,0 0 0,3 8 1,-4-13-2,1 1 0,0-1 0,-1 1 1,1-1-1,-1 1 0,1-1 0,0 1 0,0-1 1,-1 0-1,1 0 0,0 1 0,0-1 1,-1 0-1,1 0 0,0 0 0,0 1 0,0-1 1,-1 0-1,1 0 0,0 0 0,0-1 0,0 1 1,-1 0-1,1 0 0,0 0 0,0-1 0,-1 1 1,1 0-1,0 0 0,0-1 0,-1 1 1,1-1-1,0 1 0,-1-1 0,1 1 0,-1-1 1,1 0-1,27-23 5,-25 21-5,22-23 4,-2-2 0,36-53 0,29-68 19,1-1-9,174-295 20,-200 319-33,157-292-14,-109 240 22,98-167 3,-134 209-13,130-229 4,20 11 28,204-203-18,-262 348-7,-62 73 20,109-130-23,-170 218-8,-13 17 4,-2-2 1,49-71 0,-53 63 4,32-59 16,15-32-32,10 0 24,5-10-26,-85 138 16,1 0 0,-1 0-1,1 1 1,0-1-1,0 1 1,1 0-1,-1 0 1,1 0-1,-1 0 1,8-3 0,-10 5-3,1 0 0,-1 0 1,1 0-1,-1 1 1,1-1-1,0 0 1,0 1-1,-1-1 1,1 1-1,0-1 1,0 1-1,0 0 0,0 0 1,-1 0-1,1 0 1,0 0-1,0 0 1,0 1-1,0-1 1,-1 0-1,1 1 1,0 0-1,0-1 0,-1 1 1,1 0-1,-1 0 1,1 0-1,1 1 1,-2-1-1,0 0 1,-1 0 0,1-1-1,-1 1 1,0 0 0,1 0-1,-1 0 1,0 0 0,1 0 0,-1 0-1,0 0 1,0 0 0,0 0-1,0 0 1,0-1 0,0 1-1,0 0 1,0 0 0,0 0-1,0 0 1,0 0 0,-1 0-1,1 0 1,-1 1 0,-11 23-3,9-21 2,-90 162-18,-93 146-53,60-132 50,39-60 13,-76 141 0,90-122-6,-130 226 10,-127 108 47,101-152-48,-10 95 6,133-218 4,-56 89 17,-127 235-9,141-199 41,36-70-32,22-52-4,-33 68 2,100-220-9,3 1 1,2 1 0,-16 76-1,4-17 9,13-62-18,12-36 7,0 0-1,1 1 1,0 0-1,1 0 1,1 0-1,-2 18 0,3-6-11,-2 0-1,-1-1 1,-13 47-1,9-38 19,-6 41 0,9-45-10,1-15 18,4-13-21,0-1 1,0 0 0,0 0 0,0 0-1,0 0 1,0 0 0,0 1 0,0-1-1,0 0 1,0 0 0,0 0 0,0 0-1,0 0 1,0 0 0,0 1 0,0-1-1,-1 0 1,1 0 0,0 0 0,0 0 0,0 0-1,0 0 1,0 0 0,0 1 0,0-1-1,-1 0 1,1 0 0,0 0 0,0 0-1,0 0 1,0 0 0,0 0 0,0 0-1,-1 0 1,1 0 0,0 0 0,0 0-1,0 0 1,0 0 0,0 0 0,-1 0-1,1 0 1,0 0 0,0 0 0,0 0 0,0 0-1,0 0 0,0-1 0,-1 1 0,1 0 0,0 0 1,0-1-1,0 1 0,1 0 0,-1 0 0,0 0 1,0-1-1,0 1 0,0 0 0,0 0 0,0-1 1,0 1-1,0 0 0,0 0 0,0 0 0,1-1 1,-1 1-1,0 0 0,0 0 0,0 0 0,0 0 1,1 0-1,-1-1 0,0 1 0,0 0 0,0 0 1,0 0-1,1 0 0,-1 0 0,0 0 0,0 0 1,1 0-1,-1-1 0,0 1 0,1 0 0,16-7-7,2-2-18,-2-4 23,0 0 0,-1-2-1,-1 0 1,0-1 0,-1 0 0,18-28 0,62-118-3,-21 29-6,29-17 10,31-52-3,297-471 44,-124 195-28,-237 365-5,58-80 1,169-199 0,-189 256-17,118-196 1,-192 279 11,2 2-1,2 1 1,79-80 0,-76 91-7,-2-3 0,-1 0 1,42-67-1,54-108 12,133-200-21,-258 405 10,37-46 7,-40 52-6,1 0 0,0 1-1,0 0 1,0-1-1,0 2 1,12-8 0,-20 16-7,-1 0 0,1 0 1,0 0-1,0 0 1,0 0-1,-1 5 1,-3 6-5,-125 267-57,2-23-26,19-39 67,81-159 0,-3-2-1,-76 105 0,-72 87 53,143-193-23,3 2 0,-40 96-1,32-46 13,-54 120 9,47-138-19,8-17-2,-56 146 0,87-191-1,1-3 1,0-1 0,-1 0 0,-23 38 0,14-34 9,10-18-10,0 1-1,1 0 1,1 0 0,0 1 0,-9 28-1,6-8-5,-22 48 0,7-21 28,-42 89-17,37-87-17,-3 1 37,20-41-21,1 0-1,1 0 0,2 1 0,-12 40 0,24-72 1,0 1 0,0-1 0,1 1 0,8-13 0,-2 3-14,6-7 9,1 0 1,35-38-1,-6 9 11,72-101-29,267-308-8,-174 222 23,-170 191 14,93-95-16,19-24-4,15-27 38,-56 75 21,-91 93-58,-43 8-1302,-23-28-4665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51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55 2176 0 0,'0'-3'1368'0'0,"-1"2"-1056"0"0,1 0 0 0 0,0 1 0 0 0,0-1 0 0 0,0 0 1 0 0,0 0-1 0 0,0 0 0 0 0,0 0 0 0 0,1 1 0 0 0,-1-1 0 0 0,5-8 3433 0 0,-4 8-3433 0 0,2-1 286 0 0,0 0-1 0 0,0 0 0 0 0,0 0 1 0 0,0 0-1 0 0,1 0 0 0 0,-1 1 1 0 0,5-2-1 0 0,15-8 451 0 0,-20 10-998 0 0,-1 0-1 0 0,0 0 1 0 0,0 0 0 0 0,0 1-1 0 0,1-1 1 0 0,-1 1 0 0 0,0-1-1 0 0,1 1 1 0 0,-1 0 0 0 0,1 0-1 0 0,-1 0 1 0 0,0 0 0 0 0,1 0-1 0 0,-1 0 1 0 0,4 2 0 0 0,-4-2-42 0 0,-1 1 1 0 0,1-1 0 0 0,-1 0 0 0 0,1 1 0 0 0,0 0 0 0 0,-1-1-1 0 0,0 1 1 0 0,1 0 0 0 0,-1 0 0 0 0,1 0 0 0 0,-1 0-1 0 0,0 0 1 0 0,0 0 0 0 0,0 0 0 0 0,1 0 0 0 0,-1 1 0 0 0,0-1-1 0 0,0 0 1 0 0,-1 1 0 0 0,1-1 0 0 0,0 1 0 0 0,1 1-1 0 0,-2 2 0 0 0,0 0 0 0 0,1-1 0 0 0,-1 1 0 0 0,-1-1 0 0 0,1 1 0 0 0,-1-1-1 0 0,1 1 1 0 0,-1-1 0 0 0,-1 0 0 0 0,1 1 0 0 0,-1-1 0 0 0,1 0 0 0 0,-1 0-1 0 0,0 0 1 0 0,-4 6 0 0 0,-7 9 22 0 0,-26 30 0 0 0,28-35-22 0 0,-65 88 712 0 0,77-102-648 0 0,0 1 0 0 0,0 0 0 0 0,0-1 0 0 0,0 1 0 0 0,0-1 0 0 0,0 1 0 0 0,0-1 0 0 0,0 0 0 0 0,0 1 0 0 0,0-1 0 0 0,0 0 0 0 0,0 0 0 0 0,1 0 0 0 0,0 0 0 0 0,15-3-40 0 0,0-1 0 0 0,0-1-1 0 0,0 0 1 0 0,-1-1 0 0 0,0-1 0 0 0,0-1 0 0 0,-1 0-1 0 0,0-1 1 0 0,0 0 0 0 0,24-22 0 0 0,-23 14-1403 0 0,-14 14 615 0 0,0 0 1 0 0,1 0-1 0 0,-1 1 1 0 0,1-1 0 0 0,-1 1-1 0 0,1-1 1 0 0,0 1 0 0 0,0 0-1 0 0,0 0 1 0 0,1 0-1 0 0,3-2 1 0 0,8 2-2026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06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105 279 1664 0 0,'-51'-35'9109'0'0,"46"48"-8964"0"0,2-7-50 0 0,-1-1-1 0 0,0 1 0 0 0,0-1 1 0 0,-6 5-1 0 0,6-5 228 0 0,0 0 1 0 0,-1 0-1 0 0,2 0 0 0 0,-5 7 0 0 0,12-17-20 0 0,0 1 0 0 0,-1 0-1 0 0,2-1 1 0 0,7-5-1 0 0,15-16-128 0 0,-18 16-128 0 0,1 0 0 0 0,0 0 0 0 0,1 1 1 0 0,22-15-1 0 0,54-25 390 0 0,-75 42-351 0 0,41-18 281 0 0,63-21 0 0 0,-57 24-201 0 0,-35 13-134 0 0,0 2 1 0 0,1 1-1 0 0,38-5 0 0 0,-61 10-29 0 0,-1 1-1 0 0,0 0 1 0 0,1 0 0 0 0,-1 1-1 0 0,1-1 1 0 0,-1 0-1 0 0,1 1 1 0 0,-1-1 0 0 0,1 0-1 0 0,-1 1 1 0 0,0 0-1 0 0,1-1 1 0 0,-1 1 0 0 0,0 0-1 0 0,0-1 1 0 0,1 1 0 0 0,-1 0-1 0 0,0 0 1 0 0,0 0-1 0 0,0 0 1 0 0,0 0 0 0 0,0 1-1 0 0,0-1 1 0 0,0 0-1 0 0,-1 0 1 0 0,1 1 0 0 0,0-1-1 0 0,-1 0 1 0 0,1 1-1 0 0,-1-1 1 0 0,1 0 0 0 0,-1 1-1 0 0,0-1 1 0 0,1 3 0 0 0,0 0 10 0 0,-1 0 0 0 0,1 1 0 0 0,-1-1 1 0 0,0 1-1 0 0,0-1 0 0 0,0 1 0 0 0,-1-1 1 0 0,1 0-1 0 0,-1 1 0 0 0,-2 4 1 0 0,-10 24 30 0 0,-2 0 0 0 0,-2-1 0 0 0,0-1 0 0 0,-2-1 1 0 0,-27 33-1 0 0,-26 34-14 0 0,26-43-23 0 0,3 3 0 0 0,2 1 0 0 0,3 2 0 0 0,2 2 1 0 0,-43 106-1 0 0,21-14 14 0 0,51-131-13 0 0,1 1 0 0 0,1 0 0 0 0,2 1 0 0 0,-2 41 0 0 0,2-6-4 0 0,1-39 18 0 0,1 1 1 0 0,4 40 0 0 0,-3-60-14 0 0,0 1 1 0 0,1-1-1 0 0,-1 1 1 0 0,1-1-1 0 0,0 0 1 0 0,0 1-1 0 0,-1-1 1 0 0,2 0-1 0 0,-1 0 1 0 0,0 1-1 0 0,0-1 1 0 0,1 0-1 0 0,-1 0 0 0 0,1 0 1 0 0,2 2-1 0 0,-3-3 2 0 0,1 0 1 0 0,-1-1-1 0 0,1 1 0 0 0,-1 0 0 0 0,1-1 0 0 0,-1 1 0 0 0,1-1 0 0 0,0 1 0 0 0,-1-1 0 0 0,1 0 0 0 0,-1 0 0 0 0,1 0 0 0 0,0 0 1 0 0,-1 0-1 0 0,1 0 0 0 0,-1 0 0 0 0,1 0 0 0 0,0-1 0 0 0,-1 1 0 0 0,1-1 0 0 0,-1 1 0 0 0,1-1 0 0 0,1-1 0 0 0,8-3 39 0 0,-1-1 0 0 0,0 0 0 0 0,-1 0 0 0 0,1-1 0 0 0,7-9 0 0 0,16-10 62 0 0,68-46 167 0 0,191-147 203 0 0,-218 153-414 0 0,69-81 0 0 0,12-12 36 0 0,-122 130-86 0 0,1 0 0 0 0,1 3 1 0 0,40-24-1 0 0,61-37 5 0 0,-74 50-3 0 0,-2-2-1 0 0,-2-4 0 0 0,64-59 1 0 0,-106 86 1 0 0,-1-2-1 0 0,14-19 1 0 0,-18 21 0 0 0,1 1 1 0 0,0 0-1 0 0,25-22 0 0 0,-30 31-5 0 0,-6 5-10 0 0,0-1 1 0 0,1 1-1 0 0,-1 0 1 0 0,1-1-1 0 0,-1 1 1 0 0,1 0-1 0 0,0 0 1 0 0,-1 0-1 0 0,1 0 1 0 0,0 1 0 0 0,3-2-1 0 0,-5 2 9 0 0,-1 3-3 0 0,-1 1 0 0 0,1-1 0 0 0,-1 0 0 0 0,0 0-1 0 0,0 0 1 0 0,0 0 0 0 0,-1 0 0 0 0,1 0 0 0 0,-1 0-1 0 0,-3 2 1 0 0,0 1-3 0 0,-32 36 68 0 0,32-36-40 0 0,0 0 0 0 0,1 1 0 0 0,-1-1 0 0 0,1 1 0 0 0,1 0 0 0 0,-6 12 1 0 0,4-9-4 0 0,0 1 1 0 0,-13 15 0 0 0,-253 274 87 0 0,210-232-110 0 0,-27 34 9 0 0,0 10-8 0 0,-113 164 22 0 0,-50 128 21 0 0,141-232-28 0 0,78-125-10 0 0,-62 65 0 0 0,11-9-1 0 0,50-67-4 0 0,3 3 0 0 0,1 0 0 0 0,-40 70 0 0 0,-3 50 65 0 0,69-148-65 0 0,-1 1 0 0 0,2-1 1 0 0,-1 1-1 0 0,2 0 0 0 0,0 1 0 0 0,-1 13 1 0 0,20-45 242 0 0,19-27 0 0 0,3-3-184 0 0,3 1-1 0 0,1 3 1 0 0,70-58 0 0 0,55-57 4 0 0,-82 60-14 0 0,100-154-1 0 0,-166 224-52 0 0,82-113 10 0 0,-84 120-14 0 0,9-11 3 0 0,63-62 1 0 0,-41 52 7 0 0,218-201 40 0 0,-192 169-49 0 0,91-118 1 0 0,-61 66 16 0 0,-88 110-19 0 0,0 2 1 0 0,1 0-1 0 0,0 1 1 0 0,39-23 0 0 0,31-10 6 0 0,77-47 20 0 0,-107 57-24 0 0,-30 19-9 0 0,27-26 1 0 0,0-3 1 0 0,-49 42-8 0 0,8-6-25 0 0,-13 12 30 0 0,-1 0 1 0 0,1-1-1 0 0,-1 1 1 0 0,1 0-1 0 0,-1 0 1 0 0,1 0-1 0 0,-1-1 1 0 0,1 1 0 0 0,-1 0-1 0 0,1 0 1 0 0,0 0-1 0 0,-1 0 1 0 0,1 0-1 0 0,-1 0 1 0 0,1 0-1 0 0,-1 0 1 0 0,1 0-1 0 0,-1 1 1 0 0,1-1-1 0 0,-1 0 1 0 0,1 0-1 0 0,-1 0 1 0 0,1 0-1 0 0,-1 1 1 0 0,1-1-1 0 0,-1 0 1 0 0,1 1-1 0 0,-1-1 1 0 0,0 0-1 0 0,1 1 1 0 0,0-1 4 0 0,0 0 1 0 0,-1 0 0 0 0,1 0-1 0 0,0 0 1 0 0,0 0-1 0 0,-1 0 1 0 0,1 0 0 0 0,0 0-1 0 0,-1-1 1 0 0,1 1-1 0 0,0 0 1 0 0,-1 0 0 0 0,1-1-1 0 0,0 1 1 0 0,-1 0-1 0 0,1-1 1 0 0,-1 1 0 0 0,1-1-1 0 0,0 1 1 0 0,-1-1-1 0 0,1 1 1 0 0,-1-1 0 0 0,0 1-1 0 0,1-1 1 0 0,-1 1-1 0 0,1-1 1 0 0,-1 0 0 0 0,0 1-1 0 0,1-2 1 0 0,3-2 10 0 0,2-2-7 0 0,-5 4-7 0 0,0 1 0 0 0,0 0 0 0 0,1 0 1 0 0,-1 0-1 0 0,0 0 0 0 0,1 0 0 0 0,-1 0 0 0 0,0 0 1 0 0,1 0-1 0 0,-1 0 0 0 0,1 1 0 0 0,0-1 1 0 0,1 0-1 0 0,-2 2-5 0 0,-1 1 0 0 0,0-1 0 0 0,0 1 0 0 0,0 0 0 0 0,-1-1 0 0 0,1 1 0 0 0,0-1 0 0 0,-1 1 0 0 0,1-1 0 0 0,-1 1 0 0 0,1-1 0 0 0,-2 3 0 0 0,1-3 1 0 0,-159 236-114 0 0,122-185 95 0 0,-119 131-17 0 0,72-89 30 0 0,47-50 10 0 0,-69 84 2 0 0,105-125 0 0 0,-310 403 26 0 0,227-309-2 0 0,-235 247 32 0 0,106-110-40 0 0,186-197 11 0 0,22-28 2 0 0,0 1 0 0 0,-1-2 1 0 0,0 1-1 0 0,0-1 0 0 0,-1 0 1 0 0,0-1-1 0 0,0 0 0 0 0,-1 0 1 0 0,-9 6-1 0 0,18-13-24 0 0,0 0-1 0 0,-1 0 1 0 0,1 0 0 0 0,0 1-1 0 0,-1-1 1 0 0,1 0 0 0 0,0 0-1 0 0,-1 0 1 0 0,1 0 0 0 0,0 1-1 0 0,-1-1 1 0 0,1 0 0 0 0,0 0-1 0 0,-1 0 1 0 0,1 0 0 0 0,0 0-1 0 0,-1 0 1 0 0,1 0 0 0 0,0 0-1 0 0,-1 0 1 0 0,1 0 0 0 0,-1 0-1 0 0,1 0 1 0 0,0 0 0 0 0,-1 0-1 0 0,1-1 1 0 0,0 1 0 0 0,-1 0-1 0 0,1 0 1 0 0,0 0 0 0 0,-1 0-1 0 0,1-1 1 0 0,0 1 0 0 0,0 0-1 0 0,-1 0 1 0 0,1-1 0 0 0,0 1-1 0 0,0 0 1 0 0,-1-1 0 0 0,1-17 33 0 0,11-21-48 0 0,-11 39 11 0 0,44-101 24 0 0,-30 72-45 0 0,-1 0 0 0 0,-1-2 0 0 0,15-62 0 0 0,-4-18-127 0 0,5 1-1 0 0,82-209 1 0 0,15 78 46 0 0,-15 33 33 0 0,-75 119 68 0 0,8-17 0 0 0,-18 39 8 0 0,-23 62-7 0 0,0 1 0 0 0,0-1-1 0 0,0 1 1 0 0,0-1-1 0 0,-1 0 1 0 0,1 0-1 0 0,-1 0 1 0 0,-1 0-1 0 0,1 1 1 0 0,-1-1-1 0 0,0 0 1 0 0,0 0-1 0 0,0 0 1 0 0,-2-10-1 0 0,-1-4-9 0 0,2 14-3 0 0,0 0 1 0 0,0 0 0 0 0,0 0 0 0 0,-1 0-1 0 0,-3-8 1 0 0,4 11 8 0 0,0 1 0 0 0,0-1 1 0 0,0 0-1 0 0,-1 1 0 0 0,1 0 0 0 0,0-1 0 0 0,-1 1 1 0 0,1 0-1 0 0,-1 0 0 0 0,0 0 0 0 0,1 0 1 0 0,-1 0-1 0 0,0 0 0 0 0,0 0 0 0 0,1 0 0 0 0,-1 1 1 0 0,0-1-1 0 0,0 1 0 0 0,-2-1 0 0 0,-15-2-20 0 0,0 1 1 0 0,0 1-1 0 0,0 1 0 0 0,0 0 0 0 0,-26 5 1 0 0,-95 24-42 0 0,94-14 30 0 0,0 1 0 0 0,1 3 0 0 0,-46 27 0 0 0,46-23 23 0 0,38-19 10 0 0,-7 1-6 0 0,14-5 7 0 0,0 0-1 0 0,0 0 1 0 0,0-1-1 0 0,0 1 1 0 0,0 0 0 0 0,0 0-1 0 0,-1 0 1 0 0,1-1-1 0 0,0 1 1 0 0,0 0-1 0 0,0 0 1 0 0,0-1-1 0 0,0 1 1 0 0,0 0-1 0 0,0 0 1 0 0,0 0-1 0 0,0-1 1 0 0,0 1-1 0 0,0 0 1 0 0,0 0-1 0 0,0-1 1 0 0,0 1-1 0 0,0 0 1 0 0,0 0-1 0 0,0-1 1 0 0,0 1-1 0 0,1 0 1 0 0,-1 0-1 0 0,0 0 1 0 0,0-1 0 0 0,0 1-1 0 0,0 0 1 0 0,0 0-1 0 0,1 0 1 0 0,-1-1-1 0 0,0 1 1 0 0,0 0-1 0 0,0 0 1 0 0,0 0-1 0 0,1 0 1 0 0,-1 0-1 0 0,0-1 1 0 0,0 1-1 0 0,1 0 1 0 0,-1 0-1 0 0,9-10-3 0 0,24-26 14 0 0,40-56-1 0 0,-35 40 28 0 0,-26 39-26 0 0,1 1-1 0 0,0 0 1 0 0,1 0 0 0 0,23-14 0 0 0,-11 8 4 0 0,-4 0 2 0 0,-16 12-15 0 0,1 1-1 0 0,0 0 1 0 0,0 0-1 0 0,0 0 1 0 0,0 1-1 0 0,1 0 1 0 0,0 0-1 0 0,11-3 1 0 0,-17 6-1 0 0,-1 1-1 0 0,1-1 1 0 0,-1 1 0 0 0,0-1 0 0 0,1 0 0 0 0,-1 1 0 0 0,0-1 0 0 0,0 0-1 0 0,0 0 1 0 0,0 0 0 0 0,0 0 0 0 0,0 0 0 0 0,0 0 0 0 0,0 0 0 0 0,0-1-1 0 0,0 1 1 0 0,0 0 0 0 0,-1 0 0 0 0,1-1 0 0 0,0 1 0 0 0,-1-1 0 0 0,0 1-1 0 0,1 0 1 0 0,-1-1 0 0 0,0 1 0 0 0,1-1 0 0 0,-1-1 0 0 0,0 2 1 0 0,1 1 1 0 0,-1-1 0 0 0,0 0 0 0 0,1 1 0 0 0,-1-1-1 0 0,1 0 1 0 0,0 1 0 0 0,-1-1 0 0 0,1 0-1 0 0,-1 1 1 0 0,1-1 0 0 0,0 1 0 0 0,-1-1-1 0 0,1 1 1 0 0,0 0 0 0 0,0-1 0 0 0,-1 1-1 0 0,1 0 1 0 0,0-1 0 0 0,1 1 0 0 0,6-4 35 0 0,-8 4-37 0 0,0-1 0 0 0,0 1 0 0 0,0 0 0 0 0,0 0 0 0 0,0 0-1 0 0,0-1 1 0 0,0 1 0 0 0,0 0 0 0 0,0 0 0 0 0,0 0 0 0 0,-1 0 0 0 0,1-1 0 0 0,0 1 0 0 0,0 0 0 0 0,0 0 0 0 0,0 0 0 0 0,0 0 0 0 0,0 0 0 0 0,0-1-1 0 0,0 1 1 0 0,-1 0 0 0 0,1 0 0 0 0,0 0 0 0 0,0 0 0 0 0,0 0 0 0 0,0 0 0 0 0,0 0 0 0 0,-1-1 0 0 0,1 1 0 0 0,0 0 0 0 0,0 0 0 0 0,0 0-1 0 0,-1 0 1 0 0,1 0 0 0 0,0 0 0 0 0,0 0 0 0 0,0 0 0 0 0,0 0 0 0 0,-1 0 0 0 0,1 0 0 0 0,0 0 0 0 0,0 0 0 0 0,-2-1 2 0 0,-1 1-1 0 0,1-1 1 0 0,0 0 0 0 0,0-1 0 0 0,1 1-1 0 0,-1 0 1 0 0,0 0 0 0 0,0-1 0 0 0,1 1 0 0 0,-1-1-1 0 0,1 0 1 0 0,-1 1 0 0 0,1-1 0 0 0,-1 0 0 0 0,1 0-1 0 0,0 0 1 0 0,0 0 0 0 0,0 0 0 0 0,0 0-1 0 0,1 0 1 0 0,-1 0 0 0 0,0-3 0 0 0,1 3-4 0 0,0 0 1 0 0,1-1-1 0 0,-1 1 0 0 0,1 0 1 0 0,-1-1-1 0 0,1 1 1 0 0,0 0-1 0 0,0 0 1 0 0,0-1-1 0 0,0 1 1 0 0,0 0-1 0 0,2-2 0 0 0,-2 3-1 0 0,0 0 0 0 0,0 0-1 0 0,-1 0 1 0 0,1 0 0 0 0,0 0-1 0 0,0 0 1 0 0,0 1 0 0 0,0-1 0 0 0,0 0-1 0 0,0 1 1 0 0,0-1 0 0 0,0 1-1 0 0,0-1 1 0 0,0 1 0 0 0,0-1-1 0 0,0 1 1 0 0,1 0 0 0 0,-1-1-1 0 0,0 1 1 0 0,0 0 0 0 0,0 0-1 0 0,1 0 1 0 0,-1 0 0 0 0,2 0-1 0 0,-2 1-1 0 0,0-1 0 0 0,-1 1-1 0 0,1-1 1 0 0,0 1-1 0 0,0-1 1 0 0,-1 1-1 0 0,1 0 1 0 0,0-1 0 0 0,-1 1-1 0 0,1 0 1 0 0,-1 0-1 0 0,1 0 1 0 0,-1-1 0 0 0,1 1-1 0 0,-1 0 1 0 0,0 0-1 0 0,1 0 1 0 0,-1 0-1 0 0,0 0 1 0 0,0-1 0 0 0,1 3-1 0 0,1 19-16 0 0,-3-13 23 0 0,1 0-1 0 0,-2-1 1 0 0,1 1 0 0 0,-1-1 0 0 0,-1 0 0 0 0,1 1 0 0 0,-2-1 0 0 0,1 0-1 0 0,-1 0 1 0 0,-6 9 0 0 0,-9 11 7 0 0,-30 36-1 0 0,6-10-21 0 0,30-35 9 0 0,-7 8-1 0 0,1 1-1 0 0,1 1 1 0 0,-22 48-1 0 0,-26 96 27 0 0,-15 36-12 0 0,75-197-8 0 0,-14 36-4 0 0,-41 66 1 0 0,-203 321-29 0 0,217-355 22 0 0,-45 85-9 0 0,80-140 15 0 0,2 1 0 0 0,0-1 0 0 0,2 2 0 0 0,-10 49-1 0 0,17-70 8 0 0,0 1 0 0 0,1-1-1 0 0,-1 0 1 0 0,1 0 0 0 0,1 1-1 0 0,-1-1 1 0 0,1 0 0 0 0,0 0-1 0 0,0 0 1 0 0,1 0 0 0 0,3 8-1 0 0,-4-11-1 0 0,1-1 0 0 0,-1 1 0 0 0,1-1 0 0 0,0 1 0 0 0,0-1 0 0 0,0 0 0 0 0,0 0 0 0 0,0 0 0 0 0,1 0 0 0 0,-1 0 0 0 0,0-1 0 0 0,1 1 0 0 0,0-1 0 0 0,-1 1 0 0 0,1-1 0 0 0,0 0 0 0 0,-1 0 0 0 0,1 0 0 0 0,0 0 0 0 0,0-1 0 0 0,0 1 0 0 0,0-1 0 0 0,0 0 0 0 0,0 0 0 0 0,4 0 0 0 0,5-1 9 0 0,0 0-1 0 0,1-1 1 0 0,-1 0-1 0 0,0-1 0 0 0,0 0 1 0 0,-1-1-1 0 0,23-10 1 0 0,2-5 4 0 0,38-26 0 0 0,-18 3-20 0 0,-2-1 1 0 0,72-77-1 0 0,4-2 3 0 0,338-228 119 0 0,-309 233-64 0 0,-37 26-11 0 0,267-180 39 0 0,-120 57 13 0 0,-227 179-89 0 0,-10 7 5 0 0,67-50-21 0 0,-84 68 16 0 0,0 1 0 0 0,0 0 1 0 0,1 1-1 0 0,0 1 0 0 0,21-6 1 0 0,-3 3 13 0 0,-21 8-16 0 0,0-2 0 0 0,0 1 0 0 0,-1-2 0 0 0,0 0 1 0 0,0 0-1 0 0,0-1 0 0 0,0-1 0 0 0,16-12 1 0 0,-24 17-3 0 0,-1-1 1 0 0,1 1 0 0 0,0 0 0 0 0,-1 1 0 0 0,1-1 0 0 0,0 1-1 0 0,0 0 1 0 0,7-2 0 0 0,7-2 46 0 0,-1-17-3 0 0,64-21-58 0 0,-70 35 23 0 0,0-1 0 0 0,17-16 0 0 0,-25 22-13 0 0,0 0 0 0 0,1 0 0 0 0,0 0 0 0 0,-1 0 1 0 0,1 1-1 0 0,0 0 0 0 0,0 0 0 0 0,0 0 0 0 0,0 0 0 0 0,1 1 0 0 0,-1-1 0 0 0,0 1 0 0 0,1 0 0 0 0,6 0 0 0 0,-10 4-2 0 0,-1 1 0 0 0,1-1 1 0 0,-1 0-1 0 0,0 1 0 0 0,-1-1 0 0 0,1 0 0 0 0,0 1 0 0 0,-2 3 0 0 0,-1 0 5 0 0,0 0 1 0 0,0 0-1 0 0,-1 0 0 0 0,0-1 0 0 0,0 1 0 0 0,-1-1 0 0 0,0 0 1 0 0,0 0-1 0 0,0-1 0 0 0,-1 1 0 0 0,1-1 0 0 0,-10 6 1 0 0,14-10-1 0 0,-109 98 7 0 0,0-3-35 0 0,49-41 13 0 0,10-8 4 0 0,-70 84 1 0 0,-31 63 32 0 0,81-99-22 0 0,-134 139 0 0 0,93-123 13 0 0,-160 206 0 0 0,208-231-16 0 0,-3-3 0 0 0,-93 90 1 0 0,136-151 4 0 0,-275 243 60 0 0,259-227-66 0 0,1 2 0 0 0,2 2 0 0 0,-36 52 0 0 0,45-57 4 0 0,-27 30 4 0 0,-78 77 1 0 0,71-75-6 0 0,-2 3-23 0 0,47-53 16 0 0,0 1 0 0 0,-22 34 0 0 0,-11 15 28 0 0,15-19-23 0 0,-54 48 48 0 0,75-82-46 0 0,0 1-1 0 0,2 0 0 0 0,-13 21 0 0 0,-10 14 21 0 0,25-39 28 0 0,8-11-39 0 0,0 0 1 0 0,0 1 0 0 0,0-1-1 0 0,0 0 1 0 0,0 1-1 0 0,1 0 1 0 0,0-1-1 0 0,-1 1 1 0 0,1 0-1 0 0,0 0 1 0 0,0 0-1 0 0,-1 3 1 0 0,2-2-8 0 0,-1-1 0 0 0,-1 1 1 0 0,1 0-1 0 0,0-1 0 0 0,-1 0 1 0 0,0 1-1 0 0,0-1 0 0 0,-3 4 1 0 0,-9 19 31 0 0,13-19 219 0 0,5-9-100 0 0,11-18-47 0 0,16-16-35 0 0,200-175 42 0 0,-16-19-100 0 0,-150 159 0 0 0,-62 68-12 0 0,359-368 22 0 0,177-143 46 0 0,-497 472-59 0 0,102-101 25 0 0,138-122-7 0 0,-223 205-13 0 0,62-82 1 0 0,-105 124-10 0 0,27-24 0 0 0,5-5 16 0 0,17-23-20 0 0,132-109 0 0 0,139-135 10 0 0,-316 295-10 0 0,275-253 51 0 0,-247 236-58 0 0,70-40-1 0 0,-24 14 14 0 0,-58 38-6 0 0,44-39 1 0 0,-3 2 1 0 0,-73 58-1 0 0,2-2-5 0 0,0 0 0 0 0,1 1 0 0 0,0 0 0 0 0,0 0-1 0 0,10-4 1 0 0,-15 7-5 0 0,-1 3-20 0 0,-1 5 16 0 0,0-7 5 0 0,0 0 6 0 0,0 0 0 0 0,1 1 0 0 0,-1-1 0 0 0,1 0 0 0 0,-1 0 0 0 0,0 0 0 0 0,1 1 0 0 0,-1-1 0 0 0,0 0 0 0 0,1 1 0 0 0,-1-1 0 0 0,0 0 0 0 0,0 1 0 0 0,1-1 0 0 0,-1 0 0 0 0,0 1 0 0 0,0-1 0 0 0,0 0 0 0 0,1 1 0 0 0,-1-1 0 0 0,0 1 0 0 0,0-1 0 0 0,0 0 0 0 0,0 1 0 0 0,0-1 0 0 0,0 1 0 0 0,0-1 0 0 0,0 1 0 0 0,0-1 0 0 0,0 0 0 0 0,0 1 0 0 0,0-1 0 0 0,0 1 0 0 0,0-1 0 0 0,0 1 0 0 0,-4 17-19 0 0,0-10 11 0 0,-1 0-1 0 0,0-1 0 0 0,-9 11 0 0 0,-4 5-3 0 0,-29 41 8 0 0,-3-2 0 0 0,-99 93-1 0 0,102-104-3 0 0,3 1 0 0 0,-63 97 0 0 0,17-20 2 0 0,72-106 7 0 0,-38 53 12 0 0,-129 134 0 0 0,72-106-12 0 0,-67 65 0 0 0,133-121 0 0 0,-67 91 1 0 0,40-33 14 0 0,9-12-7 0 0,-124 140 1 0 0,150-194 3 0 0,-52 42 0 0 0,18-25 4 0 0,2 3-1 0 0,-105 117 1 0 0,131-123-17 0 0,-175 192-29 0 0,120-141 27 0 0,5 4-1 0 0,-137 205 0 0 0,219-296 4 0 0,-56 91 5 0 0,58-89-4 0 0,1 1 0 0 0,0-1 1 0 0,-10 39-1 0 0,13-39-3 0 0,-1-1 0 0 0,0 0 0 0 0,-21 32 1 0 0,21-38 1 0 0,-40 58 13 0 0,30-47 0 0 0,-25 46 0 0 0,-64 122 55 0 0,65-119-66 0 0,22-41-12 0 0,12-20 8 0 0,1 0 0 0 0,-9 18 0 0 0,3-3 5 0 0,-1 0-1 0 0,-2-1 0 0 0,-1 0 1 0 0,-1-2-1 0 0,-1 0 0 0 0,-1-1 1 0 0,-36 33-1 0 0,-15 22 52 0 0,60-65-36 0 0,7-7-20 0 0,1 0 0 0 0,0 0 0 0 0,-1 0 0 0 0,2 0 1 0 0,-1 0-1 0 0,1 1 0 0 0,0-1 0 0 0,-2 11 0 0 0,4-16 3 0 0,0-1-1 0 0,1 0 1 0 0,-1 1 0 0 0,0-1 0 0 0,0 0 0 0 0,0 0-1 0 0,0 1 1 0 0,1-1 0 0 0,-1 0 0 0 0,0 0 0 0 0,0 1 0 0 0,1-1-1 0 0,-1 0 1 0 0,0 0 0 0 0,0 1 0 0 0,1-1 0 0 0,-1 0-1 0 0,0 0 1 0 0,0 0 0 0 0,1 0 0 0 0,-1 0 0 0 0,0 1-1 0 0,1-1 1 0 0,-1 0 0 0 0,0 0 0 0 0,1 0 0 0 0,-1 0-1 0 0,0 0 1 0 0,1 0 0 0 0,-1 0 0 0 0,0 0 0 0 0,1 0-1 0 0,-1 0 1 0 0,0 0 0 0 0,1 0 0 0 0,-1-1 0 0 0,0 1-1 0 0,1 0 1 0 0,-1 0 0 0 0,0 0 0 0 0,0 0 0 0 0,1 0 0 0 0,-1-1-1 0 0,0 1 1 0 0,0 0 0 0 0,1 0 0 0 0,-1-1 0 0 0,16-7 45 0 0,1-5-27 0 0,31-30 0 0 0,-11 9-6 0 0,-26 25-13 0 0,56-46 21 0 0,-2-4 1 0 0,80-92-1 0 0,-119 120-22 0 0,95-127-7 0 0,-73 92 17 0 0,3 3 0 0 0,67-66 0 0 0,131-103 19 0 0,-146 140-34 0 0,-46 34 3 0 0,87-113 0 0 0,-93 107 9 0 0,-1 1 13 0 0,4 2 1 0 0,94-85 0 0 0,-63 76-10 0 0,-4-3 0 0 0,104-119 0 0 0,-146 146-5 0 0,44-58-2 0 0,-33 35 13 0 0,3 3 0 0 0,84-81 0 0 0,58-16-16 0 0,-163 139-2 0 0,14-12 0 0 0,-2-2 1 0 0,-1-2 0 0 0,-2-1-1 0 0,42-56 1 0 0,-28 26 11 0 0,4 3-1 0 0,83-76 1 0 0,-113 118-15 0 0,2 2-1 0 0,1 1 0 0 0,0 2 1 0 0,53-27-1 0 0,-40 24 13 0 0,-1-2-1 0 0,-2-1 1 0 0,-1-3-1 0 0,-1-1 0 0 0,37-39 1 0 0,-13-6-8 0 0,7 11-2 0 0,-16 15-24 0 0,-42 33 26 0 0,7-3 1 0 0,-11 10-54 0 0,-9 10 9 0 0,2 14-15 0 0,-2-12 58 0 0,-1 1 0 0 0,1 0 0 0 0,-1-1 0 0 0,1 1-1 0 0,-1-1 1 0 0,0 1 0 0 0,0-1 0 0 0,0 1 0 0 0,0-1 0 0 0,0 0-1 0 0,-1 1 1 0 0,1-1 0 0 0,-1 0 0 0 0,0 0 0 0 0,-2 3 0 0 0,-7 11 0 0 0,-6 7-11 0 0,0 0 5 0 0,-15 35-1 0 0,-2-1 0 0 0,-54 68-1 0 0,49-71 6 0 0,0-5 0 0 0,-74 73 0 0 0,50-57 7 0 0,-83 90 18 0 0,-56 51-19 0 0,121-127-4 0 0,-44 33-7 0 0,10-10 11 0 0,25-18 10 0 0,34-32-2 0 0,-84 99-1 0 0,-385 477 14 0 0,383-491-41 0 0,98-93 15 0 0,-9 9-6 0 0,-83 106 0 0 0,110-123 8 0 0,-79 117-5 0 0,71-107 14 0 0,-1 0 1 0 0,-57 55-1 0 0,75-84-3 0 0,-154 186-12 0 0,-48 87 2 0 0,79-95 34 0 0,39-54-13 0 0,58-85-13 0 0,19-25 0 0 0,-40 65 0 0 0,41-59-4 0 0,15-25 1 0 0,1 0 0 0 0,0 0 1 0 0,-7 17-1 0 0,-25 52 23 0 0,32-67-26 0 0,0-1 0 0 0,-1-1 0 0 0,0 1 0 0 0,-1-1 0 0 0,0-1 0 0 0,-14 14 0 0 0,1-1 0 0 0,-39 28 10 0 0,20-18-2 0 0,31-26-3 0 0,-1 1 0 0 0,1 0 0 0 0,-15 17 0 0 0,-25 30-21 0 0,-8 10 25 0 0,45-50 0 0 0,0 1-7 0 0,1 0 1 0 0,0 1-1 0 0,2 0 1 0 0,-12 26 0 0 0,1 3-17 0 0,15-37 25 0 0,1 1 1 0 0,0 0 0 0 0,1 0-1 0 0,0 1 1 0 0,1-1 0 0 0,-3 19 0 0 0,0 4-8 0 0,3-26-15 0 0,2 1 0 0 0,-1-1 1 0 0,1 13-1 0 0,1-19 16 0 0,0 0 0 0 0,0 0 0 0 0,0 1 0 0 0,-1-1 0 0 0,1 0 0 0 0,0 0 0 0 0,-1 0-1 0 0,1 0 1 0 0,-1 0 0 0 0,0 0 0 0 0,0 0 0 0 0,0-1 0 0 0,-2 5 0 0 0,204-186 75 0 0,-100 103-58 0 0,154-129 10 0 0,-58 5-14 0 0,-123 121-10 0 0,3 3 1 0 0,105-80-1 0 0,-44 57-1 0 0,89-76 9 0 0,87-85 32 0 0,-31 28-11 0 0,-149 100-39 0 0,-24 21 5 0 0,-53 57 11 0 0,-11 11 6 0 0,57-45 0 0 0,0 18-14 0 0,-51 38-1 0 0,47-42 1 0 0,16-20 4 0 0,90-84 46 0 0,-129 96-25 0 0,-48 49-35 0 0,2 1-1 0 0,2 2 1 0 0,63-48 0 0 0,-22 29 8 0 0,-6 7 8 0 0,-3-3 1 0 0,86-79-1 0 0,-125 98 2 0 0,28-41 0 0 0,-31 39-1 0 0,32-34 1 0 0,60-56-30 0 0,-105 110 15 0 0,0 2 1 0 0,-1-1-1 0 0,0 0 0 0 0,0-1 1 0 0,-1 0-1 0 0,10-15 1 0 0,-15 21 0 0 0,-2 1 3 0 0,0 1 0 0 0,1 0 0 0 0,-1-1 0 0 0,1 1 1 0 0,0 0-1 0 0,-1 0 0 0 0,1 0 0 0 0,0 0 0 0 0,0 0 0 0 0,0 0 0 0 0,0 0 1 0 0,0 0-1 0 0,0 0 0 0 0,0 0 0 0 0,0 0 0 0 0,0 0 0 0 0,2 0 1 0 0,16-10 2 0 0,-1 0-1 0 0,25-21 1 0 0,-26 18-5 0 0,1 1 0 0 0,27-15 0 0 0,-43 27 4 0 0,0 0-1 0 0,0 0 1 0 0,0 0 0 0 0,-1 0-1 0 0,1 0 1 0 0,0-1-1 0 0,-1 1 1 0 0,1 0-1 0 0,-1-1 1 0 0,0 0 0 0 0,1 1-1 0 0,0-3 1 0 0,-1 3-2 0 0,-1 0 1 0 0,0 0 0 0 0,1 0-1 0 0,-1 0 1 0 0,0 0-1 0 0,0 0 1 0 0,0 1 0 0 0,0-1-1 0 0,0 0 1 0 0,0 0 0 0 0,0 0-1 0 0,0 0 1 0 0,0 0-1 0 0,0 0 1 0 0,0 0 0 0 0,-1 0-1 0 0,1 0 1 0 0,0 0 0 0 0,-1 1-1 0 0,1-1 1 0 0,0 0 0 0 0,-1 0-1 0 0,1 0 1 0 0,-1 1-1 0 0,1-1 1 0 0,-1 0 0 0 0,0 0-1 0 0,-1 0 1 0 0,2 0-1 0 0,0 0 1 0 0,-1 0-1 0 0,1 0 1 0 0,0-1-1 0 0,0 1 0 0 0,0 0 1 0 0,0 0-1 0 0,0 0 1 0 0,0 0-1 0 0,0 0 0 0 0,1 0 1 0 0,-1 0-1 0 0,0 0 1 0 0,0 0-1 0 0,1 0 0 0 0,-1 0 1 0 0,1 0-1 0 0,-1 0 0 0 0,1 0 1 0 0,0-1-1 0 0,13-21 13 0 0,-13 22-13 0 0,-1 1-1 0 0,1-1 0 0 0,0 0 0 0 0,-1 0 0 0 0,1 0 0 0 0,-1 0 0 0 0,1 0 0 0 0,-1 0 0 0 0,1 0 0 0 0,-1 0 0 0 0,0 0 0 0 0,0 0 0 0 0,1 0 0 0 0,-1 0 0 0 0,0 0 0 0 0,0 0 0 0 0,0 0 0 0 0,0-1 0 0 0,0 1-2 0 0,-1 1 1 0 0,1-1 0 0 0,-1 1-1 0 0,1 0 1 0 0,-1 0 0 0 0,1-1-1 0 0,-1 1 1 0 0,1 0 0 0 0,-1 0-1 0 0,1-1 1 0 0,-1 1 0 0 0,0 0-1 0 0,1 0 1 0 0,-1 0 0 0 0,1 0-1 0 0,-1 0 1 0 0,1 0 0 0 0,-1 0-1 0 0,0 0 1 0 0,1 0 0 0 0,-1 0-1 0 0,1 0 1 0 0,-1 0 0 0 0,1 0-1 0 0,-1 1 1 0 0,1-1 0 0 0,-1 0-1 0 0,1 0 1 0 0,-1 0 0 0 0,1 1-1 0 0,-1-1 1 0 0,-17 7-11 0 0,0 0 0 0 0,1 1-1 0 0,0 1 1 0 0,1 1 0 0 0,0 0 0 0 0,-20 17 0 0 0,-79 83-48 0 0,115-110 61 0 0,-151 153-7 0 0,-72 76 8 0 0,48-65 7 0 0,6-6-2 0 0,48-18-30 0 0,-80 79 48 0 0,155-180-30 0 0,-92 61 1 0 0,78-58 6 0 0,2 2 1 0 0,2 3-1 0 0,-64 70 0 0 0,-76 71 33 0 0,196-187-34 0 0,-6 2 0 0 0,2 2 0 0 0,-1-1 1 0 0,0 0-1 0 0,1 1 0 0 0,0 0 1 0 0,0 0-1 0 0,0 0 1 0 0,1 1-1 0 0,0-1 0 0 0,-4 10 1 0 0,11-16 11 0 0,7-7 7 0 0,10-10-6 0 0,23-21 0 0 0,45-45-14 0 0,-73 67-2 0 0,6-7 20 0 0,31-25 1 0 0,-45 42-17 0 0,1 1 0 0 0,0-1 0 0 0,0 2 0 0 0,1 0 0 0 0,-1 0 0 0 0,1 0 0 0 0,17-4 0 0 0,-6 2 1 0 0,27-12 0 0 0,12-5-4 0 0,-46 19 6 0 0,0-2 0 0 0,-1 1 0 0 0,0-2-1 0 0,0 1 1 0 0,12-12 0 0 0,27-22 27 0 0,-2-3 0 0 0,76-87 0 0 0,72-114 123 0 0,-129 155-120 0 0,-35 51 52 0 0,1 3 0 0 0,3 0 0 0 0,74-54 0 0 0,15-13 7 0 0,-105 83-77 0 0,0-2 0 0 0,-2 0 0 0 0,25-35 1 0 0,-32 38-13 0 0,109-168 72 0 0,-117 180-82 0 0,-5 7 6 0 0,0 0 0 0 0,0 0 1 0 0,0 0-1 0 0,0 0 0 0 0,0 0 1 0 0,0 0-1 0 0,0 0 0 0 0,1 0 1 0 0,-1 0-1 0 0,0 0 0 0 0,0 0 1 0 0,0 0-1 0 0,0 0 0 0 0,0 0 1 0 0,0 0-1 0 0,0 0 0 0 0,0-1 1 0 0,0 1-1 0 0,1 0 0 0 0,-1 0 0 0 0,0 0 1 0 0,0 0-1 0 0,0 0 0 0 0,0 0 1 0 0,0 0-1 0 0,0 0 0 0 0,0 0 1 0 0,0-1-1 0 0,0 1 0 0 0,0 0 1 0 0,0 0-1 0 0,0 0 0 0 0,0 0 1 0 0,0 0-1 0 0,0 0 0 0 0,0 0 1 0 0,0 0-1 0 0,0-1 0 0 0,0 1 1 0 0,0 0-1 0 0,0 0 0 0 0,0 0 0 0 0,0 0 1 0 0,0 0-1 0 0,0 0 0 0 0,0 0 1 0 0,0-1-1 0 0,0 1 0 0 0,0 0 1 0 0,0 0-1 0 0,0 0 0 0 0,0 0 1 0 0,0 0-1 0 0,0 0 0 0 0,0 0 1 0 0,0 0-1 0 0,-1 0 0 0 0,1-1 1 0 0,0 1-1 0 0,0 0 0 0 0,0 0 1 0 0,0 0-1 0 0,0 0 0 0 0,0 0 0 0 0,-1 0 11 0 0,3-3-66 0 0,-29 18 36 0 0,-30 23-1 0 0,16-10 3 0 0,19-12 4 0 0,1 1-1 0 0,-34 34 0 0 0,35-30-16 0 0,-48 35-1 0 0,-63 31-18 0 0,-99 74-2 0 0,22 13 37 0 0,-157 128 12 0 0,342-282 1 0 0,-84 81-34 0 0,96-87 43 0 0,-1 0 0 0 0,1 0 0 0 0,1 1 0 0 0,1 0 0 0 0,0 1 0 0 0,-8 19 0 0 0,10-20 30 0 0,7-23-7 0 0,13-28-14 0 0,22-18-7 0 0,1 2 0 0 0,4 2-1 0 0,63-65 1 0 0,75-76 18 0 0,-21 22-8 0 0,47-64-28 0 0,81-78 0 0 0,-28 93 25 0 0,-151 130-90 0 0,-105 88 72 0 0,-1-1 0 0 0,0 1 0 0 0,0 0 0 0 0,0-1 0 0 0,1 1 0 0 0,-1 0-1 0 0,0 0 1 0 0,0-1 0 0 0,1 1 0 0 0,-1 0 0 0 0,0 0 0 0 0,1-1 0 0 0,-1 1 0 0 0,0 0 0 0 0,1 0 0 0 0,-1 0 0 0 0,0 0-1 0 0,1 0 1 0 0,-1-1 0 0 0,0 1 0 0 0,1 0 0 0 0,-1 0 0 0 0,0 0 0 0 0,1 0 0 0 0,-1 0 0 0 0,0 0 0 0 0,1 0 0 0 0,-1 0-1 0 0,1 0 1 0 0,-1 0 0 0 0,0 0 0 0 0,1 1 0 0 0,-1-1 0 0 0,0 0 0 0 0,1 0 0 0 0,-1 0 0 0 0,0 15-22 0 0,-12 21-3 0 0,-12 19 13 0 0,19-41 11 0 0,0 0-1 0 0,-1 0 1 0 0,-12 19-1 0 0,-41 56 10 0 0,-3-2-6 0 0,-36 46-1 0 0,43-68-4 0 0,-54 60-15 0 0,-243 259-142 0 0,230-230 47 0 0,-36 43-44 0 0,115-146 125 0 0,-44 48-5 0 0,48-58 22 0 0,2 2 0 0 0,-61 94-1 0 0,-41 106 1 0 0,-12 17-13 0 0,-218 251 18 0 0,224-320 87 0 0,91-123-70 0 0,-82 81 0 0 0,-74 49 2 0 0,160-153-8 0 0,-122 98 33 0 0,50-44-11 0 0,107-84-24 0 0,1-1 0 0 0,1 2 0 0 0,1 0 0 0 0,-13 21 0 0 0,12-19-2 0 0,0 1 1 0 0,-1-1-1 0 0,-16 15 1 0 0,-58 58-4 0 0,61-61-6 0 0,-63 75 31 0 0,57-64-24 0 0,9-9-4 0 0,-34 61 0 0 0,40-60 9 0 0,-3-1 1 0 0,-26 34-1 0 0,-101 95 29 0 0,82-90-56 0 0,46-51 27 0 0,12-12 16 0 0,0 0 0 0 0,0 1 0 0 0,-10 15 0 0 0,9-9-23 0 0,4-9 7 0 0,1 0 1 0 0,0 0 0 0 0,1 1 0 0 0,0-1-1 0 0,0 1 1 0 0,0 0 0 0 0,1 0 0 0 0,-3 13-1 0 0,1 6 7 0 0,4-18-5 0 0,0-1 0 0 0,-1 0 1 0 0,0 1-1 0 0,-1-1 0 0 0,0 0 1 0 0,0 1-1 0 0,-1-1 0 0 0,1 0 1 0 0,-1-1-1 0 0,-7 12 0 0 0,-7 10 22 0 0,16-27-23 0 0,0 1 1 0 0,1-1-1 0 0,-1 1 1 0 0,0-1-1 0 0,1 1 0 0 0,0 0 1 0 0,-1-1-1 0 0,1 1 0 0 0,0 0 1 0 0,0-1-1 0 0,0 1 0 0 0,0 0 1 0 0,0-1-1 0 0,1 1 1 0 0,-1 0-1 0 0,0-1 0 0 0,2 4 1 0 0,-2-5 0 0 0,0 0 1 0 0,0 0 0 0 0,0 0-1 0 0,0 0 1 0 0,0 0-1 0 0,1 0 1 0 0,-1 0 0 0 0,0 0-1 0 0,0 1 1 0 0,0-1 0 0 0,0 0-1 0 0,1 0 1 0 0,-1 0-1 0 0,0 0 1 0 0,0 0 0 0 0,0 0-1 0 0,1 0 1 0 0,-1 0 0 0 0,0 0-1 0 0,0 0 1 0 0,0 0-1 0 0,0 0 1 0 0,1 0 0 0 0,-1 0-1 0 0,0 0 1 0 0,0 0 0 0 0,0-1-1 0 0,0 1 1 0 0,1 0 0 0 0,-1 0-1 0 0,0 0 1 0 0,0 0-1 0 0,0 0 1 0 0,0 0 0 0 0,0 0-1 0 0,1 0 1 0 0,-1-1 0 0 0,0 1-1 0 0,0 0 1 0 0,0 0-1 0 0,0 0 1 0 0,0 0 0 0 0,0 0-1 0 0,0-1 1 0 0,11-12 65 0 0,5-12 14 0 0,-16 25-81 0 0,17-28 33 0 0,23-29 1 0 0,-25 39-18 0 0,1 0 1 0 0,0 2 0 0 0,31-24 0 0 0,62-37 44 0 0,-5 3-23 0 0,-10-7 0 0 0,157-176-1 0 0,-233 236-33 0 0,33-35 16 0 0,100-85 0 0 0,141-84 5 0 0,-174 128 22 0 0,134-141-1 0 0,-164 152-36 0 0,-46 49-6 0 0,2 2-1 0 0,1 3 1 0 0,68-38-1 0 0,-64 42 2 0 0,0-3-1 0 0,-2-2 1 0 0,46-43-1 0 0,181-198 53 0 0,-182 178-29 0 0,-26 36-19 0 0,2 3 0 0 0,112-71 1 0 0,-150 107-18 0 0,103-83 4 0 0,-52 38 15 0 0,-12 12 17 0 0,89-91 0 0 0,-83 73-16 0 0,109-81-1 0 0,-178 149-10 0 0,69-59 21 0 0,-3 1-12 0 0,-51 40-11 0 0,9-8-3 0 0,0 1-1 0 0,44-32 1 0 0,-62 54 7 0 0,-1-1 0 0 0,0-1 0 0 0,-1 0 0 0 0,1-1 1 0 0,-2 0-1 0 0,14-17 0 0 0,19-44-17 0 0,-33 56 19 0 0,2 0 0 0 0,0 1 1 0 0,1 0-1 0 0,0 1 0 0 0,1 0 1 0 0,20-15-1 0 0,0-1-20 0 0,23-13 9 0 0,-45 23 30 0 0,-10 16-25 0 0,0 1 0 0 0,1-1 0 0 0,-1 1-1 0 0,0 0 1 0 0,1-1 0 0 0,0 1 0 0 0,-1 0 0 0 0,1 0 0 0 0,2-2 0 0 0,31-17-15 0 0,-30 18 16 0 0,1 0 0 0 0,0 0 0 0 0,-1 0 0 0 0,0-1 0 0 0,0 0 0 0 0,0 0 0 0 0,0 0 0 0 0,-1 0 0 0 0,8-10 0 0 0,5-5-5 0 0,-15 18 5 0 0,0-1 0 0 0,0 0 0 0 0,0 1 0 0 0,-1-1 0 0 0,1 0 0 0 0,0 0 0 0 0,-1 0 0 0 0,0 0 0 0 0,2-3 0 0 0,-3 4 0 0 0,1 0 0 0 0,-1 1 1 0 0,1-1-1 0 0,-1 0 1 0 0,1 1-1 0 0,-1-1 0 0 0,1 1 1 0 0,-1-1-1 0 0,1 1 1 0 0,0-1-1 0 0,-1 1 1 0 0,1 0-1 0 0,-1-1 0 0 0,1 1 1 0 0,0 0-1 0 0,0-1 1 0 0,-1 1-1 0 0,1 0 1 0 0,0 0-1 0 0,1 0 0 0 0,-2 0 1 0 0,1 0-1 0 0,-1 0 1 0 0,0 0-1 0 0,1-1 1 0 0,-1 1-1 0 0,0 0 1 0 0,1 0-1 0 0,-1 0 1 0 0,1 0-1 0 0,-1 0 0 0 0,0 0 1 0 0,1-1-1 0 0,-1 1 1 0 0,0 0-1 0 0,1 0 1 0 0,-1 0-1 0 0,0-1 1 0 0,0 1-1 0 0,1 0 1 0 0,-1 0-1 0 0,0-1 1 0 0,1 1-1 0 0,-1 0 0 0 0,0-1 1 0 0,0 1-1 0 0,0 0 1 0 0,0-1-1 0 0,1 1 1 0 0,-1 0-1 0 0,0-1 1 0 0,0 1-1 0 0,0-1 1 0 0,1-3-4 0 0,0 0 1 0 0,1 0-1 0 0,-1 1 1 0 0,1-1 0 0 0,0 0-1 0 0,4-6 1 0 0,0-2-4 0 0,29-25 58 0 0,-32 31-90 0 0,-5 7-57 0 0,-5 8 6 0 0,3-2 74 0 0,1-1 0 0 0,-1 0-1 0 0,0 0 1 0 0,-1-1 0 0 0,0 1-1 0 0,1-1 1 0 0,-11 8 0 0 0,9-8 15 0 0,1 0-1 0 0,-1 1 1 0 0,1-1 0 0 0,1 1 0 0 0,-1 0 0 0 0,-5 9-1 0 0,3-1-4 0 0,-2 0 0 0 0,0-1 0 0 0,0-1-1 0 0,-14 16 1 0 0,8-12-9 0 0,-17 28 0 0 0,25-35 6 0 0,0 0 0 0 0,-13 13 1 0 0,-10 12-10 0 0,-158 220-22 0 0,100-119 23 0 0,-41 55 25 0 0,-28 12 29 0 0,116-155-35 0 0,-1-2 1 0 0,-54 43-1 0 0,52-53 1 0 0,-3 3 10 0 0,-83 85-1 0 0,112-101-14 0 0,-316 385-6 0 0,272-327-1 0 0,-112 112 0 0 0,99-110 5 0 0,-119 173-1 0 0,114-145 8 0 0,24-38 6 0 0,-109 109 0 0 0,38-72-3 0 0,82-73-3 0 0,-81 83 0 0 0,95-83 3 0 0,-46 70 1 0 0,10-5-6 0 0,-3-2 1 0 0,-148 159 0 0 0,186-223 15 0 0,10-11-11 0 0,-1 0 0 0 0,-51 39 1 0 0,-79 46 36 0 0,69-46-39 0 0,75-54-9 0 0,0 0 0 0 0,0 1 1 0 0,1 0-1 0 0,-11 18 0 0 0,0-1-1 0 0,-21 34 9 0 0,32-46-1 0 0,-2 0-1 0 0,0 0 0 0 0,-1-1 0 0 0,-13 13 0 0 0,6-8 1 0 0,11-12 0 0 0,0 1-1 0 0,-1-1 1 0 0,0 0-1 0 0,0-1 0 0 0,0 0 1 0 0,-1 0-1 0 0,1-1 1 0 0,-12 5-1 0 0,14-7-2 0 0,0 1 0 0 0,1-1 1 0 0,0 1-1 0 0,-1 0 0 0 0,1 0 0 0 0,1 1 0 0 0,-1 0 0 0 0,1 0 1 0 0,-1 0-1 0 0,1 0 0 0 0,-5 10 0 0 0,-6 5-5 0 0,-30 41-33 0 0,27-34 37 0 0,-1-2-1 0 0,-2 0 1 0 0,-27 26-1 0 0,32-35 8 0 0,11-12-1 0 0,1 1 0 0 0,-1-1 0 0 0,0 0 0 0 0,-11 7 0 0 0,-43 25 58 0 0,50-28-74 0 0,0 0 1 0 0,0 0 0 0 0,1 0-1 0 0,0 1 1 0 0,0 1 0 0 0,1-1-1 0 0,0 1 1 0 0,-9 18 0 0 0,-12 16-16 0 0,-7 1 36 0 0,23-32-6 0 0,1 2 1 0 0,0-1-1 0 0,1 1 1 0 0,-10 21-1 0 0,-29 61 47 0 0,37-77-22 0 0,7-6-77 0 0,5-10 52 0 0,0-6 7 0 0,7-18 25 0 0,28-17 3 0 0,1 2 0 0 0,41-31 1 0 0,-69 59-41 0 0,2 0-4 0 0,0-1 0 0 0,23-10 0 0 0,2-2 3 0 0,9-9-1 0 0,45-32 17 0 0,-60 37-11 0 0,51-39 14 0 0,-3-4 1 0 0,89-99 0 0 0,-123 118-12 0 0,2 2 1 0 0,2 2 0 0 0,2 2-1 0 0,2 3 1 0 0,96-58 0 0 0,-49 35 9 0 0,-3-4 0 0 0,89-80 1 0 0,-76 38 47 0 0,-46 43-36 0 0,-36 38-17 0 0,117-106 11 0 0,180-160-40 0 0,-128 110 10 0 0,-125 125 21 0 0,152-94 0 0 0,-81 53 6 0 0,-104 71-8 0 0,62-62-1 0 0,-15 12 6 0 0,157-143 15 0 0,-215 193-19 0 0,-16 17-3 0 0,0 0 1 0 0,18-14-1 0 0,74-49 6 0 0,-38 28-8 0 0,-1-2 0 0 0,69-70 0 0 0,89-117-3 0 0,-144 140 20 0 0,1-2-15 0 0,-55 75-9 0 0,1 0-1 0 0,1 2 0 0 0,39-24 1 0 0,17-14-3 0 0,-26 18 24 0 0,-38 29-13 0 0,-1-1 0 0 0,0-1 0 0 0,-1 0-1 0 0,18-20 1 0 0,64-72-24 0 0,-54 55-5 0 0,-40 48 18 0 0,-1-1 1 0 0,0 0 0 0 0,0 0-1 0 0,0 0 1 0 0,0-1-1 0 0,3-5 1 0 0,1-4 3 0 0,-4 9 3 0 0,-1 2-9 0 0,0 0-1 0 0,0 1 1 0 0,0-1 0 0 0,0 0-1 0 0,0 1 1 0 0,0-1 0 0 0,0 1-1 0 0,1-1 1 0 0,-1 1-1 0 0,0-1 1 0 0,1 1 0 0 0,-1 0-1 0 0,1 0 1 0 0,2-2 0 0 0,-10 28-126 0 0,2-16 104 0 0,-4 4 94 0 0,6-13-26 0 0,4-10-21 0 0,-4 14-32 0 0,0 0 0 0 0,0 0 0 0 0,0 1 0 0 0,-1-2 0 0 0,0 1 0 0 0,1 0 0 0 0,-2-1 0 0 0,1 1 0 0 0,-6 4 0 0 0,-48 39-22 0 0,19-16 27 0 0,-32 28-50 0 0,-83 53 1 0 0,82-61 33 0 0,-121 115 0 0 0,160-132 22 0 0,-31 41 0 0 0,1 0-6 0 0,9-15-4 0 0,8-7 9 0 0,-4-1 1 0 0,-65 54-1 0 0,43-50 13 0 0,-103 84-6 0 0,132-102-20 0 0,-73 84 1 0 0,34-20 11 0 0,-92 108 6 0 0,119-150-1 0 0,-85 73 0 0 0,48-52-4 0 0,4 3 1 0 0,3 5 0 0 0,-110 152-1 0 0,169-206 0 0 0,-21 29-8 0 0,-77 84 1 0 0,89-112 8 0 0,9-9 11 0 0,-32 26 0 0 0,-95 78-9 0 0,112-94 0 0 0,-59 74 0 0 0,-43 66 16 0 0,3-24-17 0 0,65-75 12 0 0,44-50-4 0 0,0-1 1 0 0,-1-2 0 0 0,-2-1-1 0 0,-47 26 1 0 0,45-29-11 0 0,0 2 0 0 0,1 1-1 0 0,-58 55 1 0 0,73-58-12 0 0,-1 1-1 0 0,-17 28 0 0 0,-2 8 36 0 0,-51 58 0 0 0,72-95-34 0 0,2 0 0 0 0,1 1 0 0 0,-17 32 0 0 0,18-29 12 0 0,5-7 1 0 0,0-1 0 0 0,-2 0 0 0 0,0 0 0 0 0,-14 15 1 0 0,-36 45 5 0 0,1 9-4 0 0,17-30 12 0 0,7-8-12 0 0,-18 9-3 0 0,-65 94 0 0 0,64-89 23 0 0,29-33-13 0 0,10-9 2 0 0,11-14-13 0 0,1 0 1 0 0,-1-1-1 0 0,0 1 0 0 0,-1-1 0 0 0,-9 7 0 0 0,13-11 0 0 0,0 1 1 0 0,0-1-1 0 0,1 1 1 0 0,-1 0-1 0 0,0 0 1 0 0,1 0-1 0 0,-1 0 1 0 0,1 0-1 0 0,-1 0 1 0 0,1 0-1 0 0,0 1 1 0 0,0-1-1 0 0,0 0 1 0 0,-1 5-1 0 0,-4 37 2 0 0,6-36 14 0 0,-1 0 1 0 0,0 0 0 0 0,-3 12 0 0 0,1-16 12 0 0,3-4-27 0 0,0 1 0 0 0,0-1-1 0 0,0 0 1 0 0,0 0 0 0 0,-1 0-1 0 0,1 0 1 0 0,0 0 0 0 0,0 1-1 0 0,0-1 1 0 0,0 0 0 0 0,-1 0-1 0 0,1 0 1 0 0,0 0 0 0 0,0 1-1 0 0,0-1 1 0 0,0 0 0 0 0,0 0-1 0 0,0 0 1 0 0,0 1 0 0 0,0-1-1 0 0,0 0 1 0 0,0 0 0 0 0,0 1-1 0 0,0-1 1 0 0,0 0 0 0 0,0 0 0 0 0,0 0-1 0 0,0 1 1 0 0,0-1 0 0 0,0 0-1 0 0,0 0 1 0 0,0 1 0 0 0,0-1-1 0 0,0 0 1 0 0,0 0 0 0 0,0 0-1 0 0,0 1 1 0 0,0-1 0 0 0,1 0-1 0 0,-1 0 1 0 0,0 0 0 0 0,0 0-1 0 0,0 1 1 0 0,0-1 0 0 0,0 0-1 0 0,1 0 1 0 0,-1 0 0 0 0,0 0-1 0 0,0 0 1 0 0,0 0 0 0 0,1 1-1 0 0,-1-1 1 0 0,0 0 0 0 0,1 0-1 0 0,-1 0 0 0 0,0-2-15 0 0,1 0 19 0 0,-1-1 0 0 0,0 1 0 0 0,1 0 0 0 0,0-1 0 0 0,-1 1 0 0 0,1 0 0 0 0,0-1 0 0 0,0 1 0 0 0,1 0 0 0 0,-1 0 0 0 0,3-4 0 0 0,22-24 40 0 0,-11 14-34 0 0,22-23 19 0 0,2 1 0 0 0,65-50 0 0 0,7-5 5 0 0,13-18-29 0 0,147-145 8 0 0,-60 42-10 0 0,82-60 60 0 0,-60 59-15 0 0,-81 77-50 0 0,87-66 65 0 0,-93 84-33 0 0,44-53-28 0 0,-86 83 9 0 0,80-62 12 0 0,-69 68-31 0 0,106-80 18 0 0,-15-18 23 0 0,29-36 72 0 0,-174 173-65 0 0,1 1 0 0 0,80-39-1 0 0,60-42-19 0 0,-116 64-18 0 0,113-105-1 0 0,-156 124 9 0 0,-20 17 7 0 0,1 2-1 0 0,46-35 0 0 0,-36 34-11 0 0,-12 9 1 0 0,0 0-1 0 0,36-18 0 0 0,-19 13-1 0 0,43-29 0 0 0,-21 11 2 0 0,14-15-6 0 0,-41 23 11 0 0,-29 24-2 0 0,1 1-1 0 0,-1 0 0 0 0,1 0 1 0 0,0 0-1 0 0,10-5 0 0 0,-12 8-12 0 0,-1-1-1 0 0,0 1 1 0 0,-1-1-1 0 0,1 0 0 0 0,0 0 1 0 0,-1 0-1 0 0,1 0 1 0 0,-1 0-1 0 0,2-4 0 0 0,-4 7 4 0 0,1 0 0 0 0,-1 1-1 0 0,0-1 1 0 0,1 0 0 0 0,-1 0-1 0 0,0 1 1 0 0,1-1 0 0 0,-1 0 0 0 0,1 0-1 0 0,-1 0 1 0 0,1 1 0 0 0,-1-1-1 0 0,1 0 1 0 0,-1 0 0 0 0,0 0-1 0 0,1 0 1 0 0,-1 0 0 0 0,1 0-1 0 0,-1 0 1 0 0,1 0 0 0 0,-1 0-1 0 0,1 0 1 0 0,-1 0 0 0 0,1 0 0 0 0,-1 0-1 0 0,1 0 1 0 0,-1-1 0 0 0,0 1-1 0 0,1 0 1 0 0,-1 0 0 0 0,1 0-1 0 0,-1-1 1 0 0,1 1 0 0 0,20-11 48 0 0,-9 1-40 0 0,18-16 39 0 0,42-45 0 0 0,-56 56-48 0 0,2-2-2 0 0,-18 16 4 0 0,0 1 1 0 0,0 0-1 0 0,0 0 0 0 0,0-1 0 0 0,0 1 0 0 0,0 0 0 0 0,1 0 0 0 0,-1-1 0 0 0,0 1 0 0 0,0 0 0 0 0,0 0 0 0 0,0-1 0 0 0,1 1 1 0 0,-1 0-1 0 0,0 0 0 0 0,0 0 0 0 0,0-1 0 0 0,1 1 0 0 0,-1 0 0 0 0,0 0 0 0 0,0 0 0 0 0,0 0 0 0 0,1 0 0 0 0,-1-1 0 0 0,0 1 1 0 0,1 0-1 0 0,-1 0 0 0 0,0 0 0 0 0,0 0 0 0 0,1 0 0 0 0,-1 0 0 0 0,0 0 0 0 0,1 0 0 0 0,1 9-68 0 0,-7 18-37 0 0,-10 0 95 0 0,-1-1 0 0 0,-1 0 1 0 0,-2-2-1 0 0,0 0 0 0 0,-24 23 1 0 0,23-26-6 0 0,1 0 1 0 0,-24 36-1 0 0,23-29 7 0 0,-29 31-1 0 0,-16 3 5 0 0,-131 94-1 0 0,51-45 1 0 0,15-6-2 0 0,-239 215-35 0 0,190-140 37 0 0,5-7 16 0 0,86-84-2 0 0,-124 116-40 0 0,-17-3 20 0 0,153-138 22 0 0,-162 154 14 0 0,52-19-31 0 0,40-41-12 0 0,125-136 18 0 0,-13 14 0 0 0,-40 32 0 0 0,0-8 3 0 0,-119 101 3 0 0,145-117-17 0 0,-78 94 1 0 0,-41 54 16 0 0,79-95 8 0 0,39-36-7 0 0,29-34-14 0 0,-29 29 1 0 0,-84 82-10 0 0,21-9 29 0 0,26-29-28 0 0,70-80 10 0 0,1 0 0 0 0,0 1 0 0 0,-21 44 0 0 0,21-37 11 0 0,-12 18 20 0 0,-43 52 0 0 0,-21 5-18 0 0,24-30 24 0 0,53-56-31 0 0,-2-1-1 0 0,-19 17 1 0 0,33-30-2 0 0,0-1 0 0 0,0 0 0 0 0,0 1-1 0 0,0-1 1 0 0,1 1 0 0 0,-1 0 0 0 0,-1 3-1 0 0,2-3 1 0 0,-1 1-1 0 0,0-1 0 0 0,0 0 0 0 0,0 0 0 0 0,0 0 0 0 0,-5 5 1 0 0,4-5 2 0 0,0 0 1 0 0,1 1 0 0 0,-1-1-1 0 0,1 1 1 0 0,-4 7 0 0 0,-8 12 24 0 0,9-17-22 0 0,-1 0 0 0 0,0 0 0 0 0,0-1 0 0 0,-1 0 0 0 0,1 0 1 0 0,-1-1-1 0 0,0 0 0 0 0,0 0 0 0 0,-15 5 0 0 0,10-3-3 0 0,-10 4-14 0 0,2 2 0 0 0,-37 27-1 0 0,45-30 22 0 0,0 1 0 0 0,-18 19 0 0 0,12-12-2 0 0,-8 12-4 0 0,18-18-5 0 0,0-1 0 0 0,-1 0 0 0 0,0-1 0 0 0,-1 0 0 0 0,0 0 0 0 0,-17 11 0 0 0,25-18 3 0 0,0 0 0 0 0,0 0 0 0 0,1 0 0 0 0,-1 0 0 0 0,1 0 0 0 0,-1 0 0 0 0,1 0 0 0 0,0 1 0 0 0,0-1 0 0 0,0 0 0 0 0,0 1 0 0 0,0-1 0 0 0,0 1 0 0 0,1-1 0 0 0,-1 1 0 0 0,1 4 0 0 0,-1 50-37 0 0,1-40 66 0 0,-8 26 198 0 0,14-39-224 0 0,-6-4-1 0 0,1 0 0 0 0,-1 1 0 0 0,1-1 0 0 0,-1 0 0 0 0,1 1-1 0 0,0-1 1 0 0,-1 0 0 0 0,1 0 0 0 0,0 0 0 0 0,-1 1 0 0 0,1-1 0 0 0,0 0 0 0 0,-1 0-1 0 0,1 0 1 0 0,0 0 0 0 0,-1 0 0 0 0,1 0 0 0 0,0 0 0 0 0,-1 0 0 0 0,1-1 0 0 0,0 1-1 0 0,-1 0 1 0 0,1 0 0 0 0,-1 0 0 0 0,1-1 0 0 0,0 1 0 0 0,-1 0 0 0 0,1-1-1 0 0,-1 1 1 0 0,1-1 0 0 0,-1 1 0 0 0,1 0 0 0 0,-1-1 0 0 0,1 1 0 0 0,-1-1 0 0 0,1 1-1 0 0,-1-2 1 0 0,184-154 110 0 0,-12 35-97 0 0,-155 109-12 0 0,106-87 3 0 0,-32 20 1 0 0,39-39 8 0 0,-21-2 17 0 0,73-72 17 0 0,50-12-17 0 0,-161 142-37 0 0,56-46-21 0 0,-28 21 24 0 0,-9 8 12 0 0,179-119 17 0 0,-209 157-5 0 0,77-71-1 0 0,42-60 28 0 0,-167 161-47 0 0,114-111 16 0 0,-95 96-14 0 0,1 0 0 0 0,44-26 0 0 0,385-257 57 0 0,-355 221-34 0 0,53-42 7 0 0,-77 61 7 0 0,59-52-20 0 0,140-107 18 0 0,-243 199-36 0 0,-2-2-1 0 0,37-41 1 0 0,27-23 0 0 0,-46 53 13 0 0,80-49 1 0 0,-90 62-14 0 0,58-53 0 0 0,-50 37-1 0 0,89-53 16 0 0,0-1-37 0 0,-132 93 21 0 0,-1 1 1 0 0,18-10 0 0 0,9-5 27 0 0,1-20-44 0 0,-1 16 160 0 0,-22 14-138 0 0,0 0 0 0 0,24-14 0 0 0,-30 20 6 0 0,0 0-1 0 0,0 0 1 0 0,-1-1-1 0 0,0 0 1 0 0,1 0-1 0 0,6-8 1 0 0,-7 8-27 0 0,1-1 117 0 0,-16 6 109 0 0,-6 10 91 0 0,14-9-278 0 0,1 0-1 0 0,-1-1 1 0 0,1 1-1 0 0,-1 0 1 0 0,1-1-1 0 0,-1 1 1 0 0,1 0-1 0 0,-1-1 1 0 0,0 1-1 0 0,1-1 1 0 0,-1 1-1 0 0,0-1 1 0 0,1 0-1 0 0,-1 1 1 0 0,0-1-1 0 0,0 0 1 0 0,0 1-1 0 0,1-1 1 0 0,-1 0-1 0 0,0 0 1 0 0,0 0-1 0 0,0 0 1 0 0,1 1-1 0 0,-1-1 1 0 0,0 0-1 0 0,0-1 1 0 0,0 1-1 0 0,0 0 1 0 0,1 0-1 0 0,-1 0 1 0 0,0 0-1 0 0,0-1 1 0 0,0 1-1 0 0,1 0 1 0 0,-1-1-1 0 0,0 1 1 0 0,0 0-1 0 0,1-1 1 0 0,-1 1-1 0 0,0-1 0 0 0,0 0 1 0 0,-1-1 32 0 0,0 0 1 0 0,-1 1-1 0 0,1-1 0 0 0,-1 1 1 0 0,1 0-1 0 0,-1-1 1 0 0,0 1-1 0 0,1 0 0 0 0,-1 1 1 0 0,0-1-1 0 0,0 0 0 0 0,0 1 1 0 0,1 0-1 0 0,-6-1 1 0 0,-18-3 228 0 0,15 1-124 0 0,-14-3 43 0 0,24 6-203 0 0,-1 0 1 0 0,1 1 0 0 0,0-1 0 0 0,0 0-1 0 0,0 1 1 0 0,0-1 0 0 0,0 1 0 0 0,0-1-1 0 0,0 1 1 0 0,0-1 0 0 0,0 1 0 0 0,0 0-1 0 0,0-1 1 0 0,0 1 0 0 0,0 0-1 0 0,1 0 1 0 0,-1 0 0 0 0,0 0 0 0 0,0 0-1 0 0,1 0 1 0 0,-1 0 0 0 0,0 1 0 0 0,-1 1 20 0 0,0 1 0 0 0,0-1 1 0 0,-1 0-1 0 0,1 0 1 0 0,-1 0-1 0 0,0 0 1 0 0,0-1-1 0 0,0 1 0 0 0,0-1 1 0 0,0 1-1 0 0,0-1 1 0 0,-5 2-1 0 0,7-3-28 0 0,0 0 0 0 0,0 0-1 0 0,0 0 1 0 0,0 0 0 0 0,0 1 0 0 0,0-1 0 0 0,0 0-1 0 0,1 1 1 0 0,-1-1 0 0 0,1 0 0 0 0,-1 1 0 0 0,1-1-1 0 0,-1 1 1 0 0,1-1 0 0 0,0 1 0 0 0,0-1 0 0 0,-1 1-1 0 0,1-1 1 0 0,0 2 0 0 0,-3 14-241 0 0,-7 3-994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06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4069 112 2609 0 0,'18'-24'5759'0'0,"-5"12"-4608"0"0,-2 4 245 0 0,0 1 0 0 0,0 0-1 0 0,17-7 1 0 0,-5-4-101 0 0,-22 16-1199 0 0,1 0 0 0 0,0 0 0 0 0,-1 1-1 0 0,1-1 1 0 0,0 0 0 0 0,0 1 0 0 0,0 0 0 0 0,0-1 0 0 0,0 1 0 0 0,1 0 0 0 0,-1 0-1 0 0,0 0 1 0 0,0 0 0 0 0,1 1 0 0 0,-1-1 0 0 0,1 1 0 0 0,2-1 0 0 0,-8 2 16 0 0,0-1 1 0 0,1 1-1 0 0,-1 0 1 0 0,0 0 0 0 0,0 0-1 0 0,0 0 1 0 0,1 0-1 0 0,-1 1 1 0 0,1-1-1 0 0,-1 1 1 0 0,1 0 0 0 0,0 0-1 0 0,-3 3 1 0 0,-54 51 288 0 0,33-32-343 0 0,2-2-22 0 0,-37 43 0 0 0,-226 242 197 0 0,249-269-228 0 0,-141 131 35 0 0,136-133-15 0 0,-1-3 0 0 0,-52 31 0 0 0,38-27 11 0 0,43-26-21 0 0,1 1-1 0 0,-15 15 0 0 0,-2 1 12 0 0,-120 109 76 0 0,24-30-56 0 0,67-58-30 0 0,-39 25 24 0 0,44-34 16 0 0,-24 16 51 0 0,-56 45 153 0 0,12 21-123 0 0,84-80-111 0 0,-51 44-1 0 0,19-21 16 0 0,42-37-18 0 0,-37 27 1 0 0,-255 160 156 0 0,273-182-118 0 0,1 2-1 0 0,-63 59 0 0 0,25-19-25 0 0,38-33 6 0 0,31-25 25 0 0,-2-2 1 0 0,-31 23-1 0 0,-34 12 239 0 0,-51 50-239 0 0,83-59-62 0 0,-17 17 8 0 0,39-32 33 0 0,-42 29 0 0 0,5-13 35 0 0,40-28-77 0 0,0 2-1 0 0,1 1 1 0 0,1 1-1 0 0,1 1 0 0 0,-32 35 1 0 0,-36 42-3 0 0,73-75-4 0 0,14-16 5 0 0,0-1 0 0 0,0 1 0 0 0,-1-1 0 0 0,1 1-1 0 0,-1-2 1 0 0,0 1 0 0 0,-8 5 0 0 0,-47 27 10 0 0,55-32-12 0 0,0-1 0 0 0,1 1 0 0 0,-1 0 1 0 0,1 1-1 0 0,-7 7 0 0 0,-19 18 3 0 0,16-20-5 0 0,2 0 4 0 0,0-2 1 0 0,-26 15-1 0 0,3-5 77 0 0,25-13-75 0 0,0 0-1 0 0,1 0 1 0 0,-1 1 0 0 0,1 0-1 0 0,1 1 1 0 0,-1 0 0 0 0,1 0-1 0 0,1 1 1 0 0,-1 0 0 0 0,1 1 0 0 0,1-1-1 0 0,-6 11 1 0 0,6-12 2 0 0,0 1 1 0 0,-1-1-1 0 0,-8 7 0 0 0,10-9-2 0 0,-1 0 0 0 0,0 1 0 0 0,1 0 0 0 0,0 0 0 0 0,1 1 0 0 0,-5 6 0 0 0,5-4-12 0 0,1 0-1 0 0,0 0 0 0 0,1 0 1 0 0,-3 15-1 0 0,2-8 40 0 0,2-14-26 0 0,0 1-1 0 0,0 0 0 0 0,0 0 0 0 0,-1-1 1 0 0,1 1-1 0 0,-1-1 0 0 0,1 1 1 0 0,-1-1-1 0 0,0 0 0 0 0,-3 4 0 0 0,3-5-3 0 0,0 1 0 0 0,0 0-1 0 0,1-1 1 0 0,-1 1-1 0 0,1 0 1 0 0,-1 0-1 0 0,1 1 1 0 0,0-1-1 0 0,0 0 1 0 0,0 0 0 0 0,0 0-1 0 0,0 1 1 0 0,0-1-1 0 0,1 1 1 0 0,-1 3-1 0 0,1-5 3 0 0,0-1-1 0 0,0 1 1 0 0,0-1-1 0 0,1 0 0 0 0,-1 1 1 0 0,0-1-1 0 0,0 1 1 0 0,1-1-1 0 0,-1 0 0 0 0,0 1 1 0 0,1-1-1 0 0,-1 0 1 0 0,0 0-1 0 0,1 1 1 0 0,-1-1-1 0 0,0 0 0 0 0,1 0 1 0 0,-1 0-1 0 0,1 1 1 0 0,-1-1-1 0 0,1 0 0 0 0,-1 0 1 0 0,0 0-1 0 0,1 0 1 0 0,-1 0-1 0 0,1 0 0 0 0,-1 0 1 0 0,1 0-1 0 0,-1 0 1 0 0,1 0-1 0 0,-1 0 1 0 0,0 0-1 0 0,1 0 0 0 0,-1 0 1 0 0,1 0-1 0 0,-1 0 1 0 0,1-1-1 0 0,0 1 0 0 0,18-6 183 0 0,63-39 325 0 0,-61 32-457 0 0,1 1 0 0 0,37-16 0 0 0,-38 21-47 0 0,178-68 39 0 0,-155 56-19 0 0,0-3 1 0 0,53-34-1 0 0,74-62 106 0 0,203-133 481 0 0,-338 226-555 0 0,199-155 229 0 0,35-23-141 0 0,-178 150-118 0 0,-19 12-4 0 0,20-15 10 0 0,-23 16 10 0 0,89-69-1 0 0,83-73 13 0 0,-189 147-27 0 0,2 2 0 0 0,99-43 0 0 0,-92 47 34 0 0,118-75 0 0 0,-109 59-22 0 0,-42 25-22 0 0,-1-1 0 0 0,-1-2 1 0 0,0-1-1 0 0,26-32 0 0 0,-21 22 14 0 0,49-40 1 0 0,251-191 31 0 0,-179 139-50 0 0,-118 100-6 0 0,-28 19 0 0 0,0 0-1 0 0,-1 0 1 0 0,0 0 0 0 0,6-11 0 0 0,-7 9-6 0 0,1 1 1 0 0,0 1 0 0 0,0-1 0 0 0,13-10 0 0 0,71-64 4 0 0,-68 61-5 0 0,-17 16-3 0 0,0 0 0 0 0,0 0 0 0 0,1 0-1 0 0,-1 1 1 0 0,1 0 0 0 0,13-7 0 0 0,-8 3-4 0 0,-10 7 4 0 0,0 0-1 0 0,0 0 1 0 0,0 0-1 0 0,1 0 1 0 0,-1 1-1 0 0,0-1 1 0 0,0 0-1 0 0,1 1 1 0 0,-1-1-1 0 0,0 1 1 0 0,1-1-1 0 0,-1 1 1 0 0,0 0-1 0 0,1 0 1 0 0,1-1-1 0 0,5-1 4 0 0,-1 0-1 0 0,1-1 0 0 0,-1 0 1 0 0,0-1-1 0 0,0 0 0 0 0,0 0 1 0 0,8-6-1 0 0,-11 7-2 0 0,50-35 3 0 0,-35 23-2 0 0,1 1 0 0 0,35-18 1 0 0,-48 29-5 0 0,0 0 1 0 0,-1 0-1 0 0,1-1 1 0 0,-1 0-1 0 0,0 0 1 0 0,10-10-1 0 0,34-29 33 0 0,-34 26-22 0 0,38-33 4 0 0,-24 23-38 0 0,-28 25 14 0 0,-1 1 11 0 0,-1 1 0 0 0,0 0-1 0 0,1-1 1 0 0,-1 1 0 0 0,0 0-1 0 0,1-1 1 0 0,-1 1 0 0 0,0 0-1 0 0,1-1 1 0 0,-1 1 0 0 0,1 0-1 0 0,-1 0 1 0 0,1 0 0 0 0,-1-1-1 0 0,0 1 1 0 0,1 0 0 0 0,-1 0-1 0 0,1 0 1 0 0,-1 0 0 0 0,1 0-1 0 0,-1 0 1 0 0,1 0 0 0 0,-1 0-1 0 0,1 0 1 0 0,-1 0 0 0 0,0 0-1 0 0,1 0 1 0 0,-1 0 0 0 0,1 0-1 0 0,-1 1 1 0 0,1-1 0 0 0,0 0-1 0 0,-1 1 2 0 0,0-1-1 0 0,0 0 1 0 0,0 1-1 0 0,0-1 0 0 0,0 0 1 0 0,0 1-1 0 0,0-1 1 0 0,0 0-1 0 0,0 1 1 0 0,0-1-1 0 0,-1 0 0 0 0,1 0 1 0 0,0 1-1 0 0,0-1 1 0 0,0 0-1 0 0,0 1 1 0 0,0-1-1 0 0,-1 0 0 0 0,1 0 1 0 0,0 1-1 0 0,0-1 1 0 0,0 0-1 0 0,-1 0 1 0 0,1 1-1 0 0,0-1 0 0 0,0 0 1 0 0,-1 0-1 0 0,1 0 1 0 0,0 1-1 0 0,-1-1 1 0 0,-12 10-7 0 0,12-9 6 0 0,-2 3-2 0 0,-1 0 0 0 0,1 0 0 0 0,1 0 0 0 0,-1 0 0 0 0,-3 7 0 0 0,-4 7-4 0 0,-15 26-30 0 0,21-35 32 0 0,0 0 0 0 0,-1-1 1 0 0,0 0-1 0 0,-12 14 1 0 0,-47 44-48 0 0,-141 107 0 0 0,181-153 47 0 0,0 1 0 0 0,1 2 0 0 0,-22 28 0 0 0,-52 78 2 0 0,-14 18 19 0 0,30-48-7 0 0,48-55-2 0 0,-1-2 0 0 0,-77 70 1 0 0,-35-3 8 0 0,21-17-2 0 0,100-68-12 0 0,0 1 0 0 0,-39 52 0 0 0,36-43-6 0 0,-41 55-1 0 0,-43 50-16 0 0,49-75 36 0 0,-81 66 0 0 0,115-109 1 0 0,-1 0 1 0 0,-36 17 0 0 0,39-22-20 0 0,1 2-1 0 0,1 1 0 0 0,1 1 1 0 0,0 1-1 0 0,2 2 0 0 0,1 0 1 0 0,-33 45-1 0 0,23-28 3 0 0,-69 69 1 0 0,71-85 7 0 0,-63 40 1 0 0,58-43 5 0 0,-40 34 1 0 0,59-43-6 0 0,0-2 0 0 0,-21 12-1 0 0,-13 8 0 0 0,-96 88-14 0 0,94-88 23 0 0,45-26-13 0 0,0-1-1 0 0,0 0 1 0 0,0 0-1 0 0,-1 0 1 0 0,1-1 0 0 0,-14 3-1 0 0,12-3 1 0 0,1 0-1 0 0,-1 0 1 0 0,1 1-1 0 0,-11 5 1 0 0,2 3-3 0 0,1 0 1 0 0,0 1-1 0 0,-25 27 1 0 0,31-30-2 0 0,-53 45 8 0 0,52-47-11 0 0,1 1 0 0 0,0 0 0 0 0,0 1 0 0 0,0 0 0 0 0,-6 10 0 0 0,-44 48-12 0 0,31-31 32 0 0,18-24-6 0 0,9-11-10 0 0,0-1-1 0 0,0 1 1 0 0,0 0-1 0 0,1 0 1 0 0,-1-1-1 0 0,0 1 1 0 0,1 0-1 0 0,-1 0 1 0 0,1 0-1 0 0,-1 0 1 0 0,1-1-1 0 0,-1 1 1 0 0,1 0-1 0 0,0 0 0 0 0,-1 0 1 0 0,1 0-1 0 0,0 2 1 0 0,-1-1-2 0 0,1 1 1 0 0,0-1-1 0 0,-1 0 1 0 0,0 0 0 0 0,1 1-1 0 0,-1-1 1 0 0,0 0-1 0 0,0 0 1 0 0,0 0-1 0 0,-1 0 1 0 0,1 0-1 0 0,0 0 1 0 0,-1 0-1 0 0,1-1 1 0 0,-1 1-1 0 0,0 0 1 0 0,-2 1-1 0 0,-3 4-12 0 0,7-5 13 0 0,6-4 18 0 0,72-36-15 0 0,148-80-28 0 0,69-24 28 0 0,-184 92-4 0 0,-44 15 16 0 0,-2-2 0 0 0,118-92 0 0 0,-130 89-11 0 0,4 2 0 0 0,1 4 0 0 0,74-34 0 0 0,11-4 5 0 0,11-33 25 0 0,-57 36-31 0 0,1-7 2 0 0,-75 55-4 0 0,1 2 1 0 0,0 1-1 0 0,2 1 0 0 0,0 0 0 0 0,44-19 0 0 0,-59 32-4 0 0,208-86 10 0 0,-194 77 20 0 0,1-2 1 0 0,-2 0 0 0 0,44-37 0 0 0,55-70 8 0 0,60-61-80 0 0,-149 150 70 0 0,-19 17-25 0 0,2 0-1 0 0,0 2 1 0 0,0 0 0 0 0,26-16 0 0 0,140-85 0 0 0,-169 106 3 0 0,0 1 0 0 0,0 0-1 0 0,26-8 1 0 0,-1-1-13 0 0,-18 9 16 0 0,-17 7-7 0 0,0 0 1 0 0,0 0-1 0 0,0-1 0 0 0,0 0 1 0 0,0 0-1 0 0,-1 0 0 0 0,1 0 0 0 0,0 0 1 0 0,-1-1-1 0 0,0 0 0 0 0,5-3 1 0 0,8-15 15 0 0,31-28 0 0 0,-35 37-21 0 0,14-20-12 0 0,-25 30 18 0 0,4-4-2 0 0,0 1 0 0 0,1 0 0 0 0,-1 1 0 0 0,1-1 0 0 0,0 1 0 0 0,12-7 0 0 0,-8 6-5 0 0,-8 3 3 0 0,1 1 0 0 0,-1 0 0 0 0,0-1-1 0 0,1 1 1 0 0,-1 0 0 0 0,1 0 0 0 0,4 0 0 0 0,-1-2 1 0 0,-1 0 0 0 0,1 0 1 0 0,-1 0-1 0 0,0-1 0 0 0,0 1 1 0 0,0-1-1 0 0,0 0 0 0 0,6-8 1 0 0,15-8-5 0 0,-21 16 5 0 0,0 1 0 0 0,0-2 0 0 0,0 1 1 0 0,7-8-1 0 0,-3 4-4 0 0,0-1 0 0 0,1 1 0 0 0,16-10 0 0 0,-26 18 4 0 0,0 0 1 0 0,0 0 0 0 0,0 0 0 0 0,0 0-1 0 0,1-1 1 0 0,-1 1 0 0 0,0 0 0 0 0,0 0-1 0 0,0 0 1 0 0,0 0 0 0 0,0 0 0 0 0,0 0-1 0 0,0 0 1 0 0,1 0 0 0 0,-1 0 0 0 0,0 0 0 0 0,0 0-1 0 0,0 0 1 0 0,0 0 0 0 0,0 0 0 0 0,1 0-1 0 0,-1 0 1 0 0,0 0 0 0 0,0 0 0 0 0,0 0-1 0 0,0 0 1 0 0,0 0 0 0 0,1 0 0 0 0,-1 0-1 0 0,0 0 1 0 0,0 0 0 0 0,0 0 0 0 0,0 0-1 0 0,0 0 1 0 0,0 0 0 0 0,1 0 0 0 0,-1 0-1 0 0,0 0 1 0 0,0 0 0 0 0,0 0 0 0 0,0 0 0 0 0,0 1-1 0 0,0-1 1 0 0,0 0 0 0 0,0 0 0 0 0,1 0-1 0 0,-1 0 1 0 0,0 0 0 0 0,0 0 0 0 0,0 0-1 0 0,0 1 1 0 0,0-1 0 0 0,0 0 0 0 0,0 0-1 0 0,0 0 1 0 0,0 0 0 0 0,0 0 0 0 0,0 1-1 0 0,0-1 1 0 0,0 0 0 0 0,0 0 0 0 0,-2 15-42 0 0,-10 17 19 0 0,-17 20-28 0 0,-54 73 0 0 0,17-30 36 0 0,-12 13-7 0 0,8-12 31 0 0,-34 81-5 0 0,76-126-21 0 0,12-22 22 0 0,0-1-1 0 0,-2-1 1 0 0,-1 0-1 0 0,-1-1 1 0 0,-29 29 0 0 0,-6 0-3 0 0,-34 29-1 0 0,69-66 16 0 0,2 1 0 0 0,0 1 0 0 0,1 0 0 0 0,-22 35 0 0 0,20-29-29 0 0,-44 44 1 0 0,22-26 2 0 0,-5 3 26 0 0,-2-2 0 0 0,-77 55 0 0 0,35-23 2 0 0,35-39-7 0 0,-83 43 0 0 0,113-67-16 0 0,-6 4 4 0 0,1 2 1 0 0,-48 42 0 0 0,42-23 19 0 0,30-31-17 0 0,0-1-1 0 0,0 0 0 0 0,-1 0 1 0 0,0-1-1 0 0,0 0 1 0 0,-1 0-1 0 0,0 0 0 0 0,-12 6 1 0 0,12-8-4 0 0,0 0 1 0 0,1 1-1 0 0,-1 0 1 0 0,1 0-1 0 0,0 1 1 0 0,0 0-1 0 0,0 0 1 0 0,1 0-1 0 0,0 1 1 0 0,-7 10 0 0 0,7-9 1 0 0,-1 0 1 0 0,0-1 0 0 0,-1 0 0 0 0,-8 6 0 0 0,-22 21 4 0 0,35-31-5 0 0,-1 0 0 0 0,1 0 1 0 0,0-1-1 0 0,-1 0 0 0 0,1 1 0 0 0,-6 1 1 0 0,-16 11 4 0 0,8 1-16 0 0,-13 9 20 0 0,26-23-10 0 0,1 1 0 0 0,0 0 0 0 0,0 0 1 0 0,0 0-1 0 0,1 1 0 0 0,-1-1 0 0 0,1 0 0 0 0,-1 1 0 0 0,1 0 0 0 0,0 0 0 0 0,1-1 0 0 0,-2 5 0 0 0,-13 22-24 0 0,12-25 26 0 0,0-1 0 0 0,-1-1-1 0 0,0 1 1 0 0,1-1 0 0 0,-1 0 0 0 0,0 0 0 0 0,-6 3 0 0 0,-4-1 9 0 0,12-4 12 0 0,10 3-15 0 0,8 1-26 0 0,-11-5 18 0 0,1 1 0 0 0,0-1 0 0 0,0-1 0 0 0,0 1 0 0 0,0-1 0 0 0,-1 1 0 0 0,1-1 0 0 0,0-1 1 0 0,-1 1-1 0 0,1-1 0 0 0,6-3 0 0 0,6-1 1 0 0,-7 2 1 0 0,0 0 1 0 0,-1-1-1 0 0,1 0 1 0 0,-1-1-1 0 0,0 0 1 0 0,-1-1 0 0 0,14-12-1 0 0,23-16 10 0 0,229-140 35 0 0,-227 149-45 0 0,87-36 0 0 0,-80 40-1 0 0,66-39 0 0 0,20-28 19 0 0,186-153 0 0 0,-294 218-13 0 0,0 2 0 0 0,44-22 0 0 0,15-10 2 0 0,-52 33 0 0 0,-26 14-8 0 0,-1 1 0 0 0,0-2 0 0 0,13-9 0 0 0,-21 14-1 0 0,0 0 0 0 0,0 1 0 0 0,1 0 0 0 0,-1 0 1 0 0,1 0-1 0 0,-1 1 0 0 0,1-1 0 0 0,5 0 0 0 0,26-10-9 0 0,-28 7 17 0 0,-1 0 0 0 0,0 0 0 0 0,0-1 0 0 0,11-12 0 0 0,-12 11-2 0 0,1 1 1 0 0,-1 0 0 0 0,1 0-1 0 0,14-8 1 0 0,0 0-7 0 0,0 0-1 0 0,-2-2 1 0 0,20-18 0 0 0,-34 30 0 0 0,-1 0-2 0 0,0 0 0 0 0,0 0 1 0 0,1 0-1 0 0,0 0 0 0 0,0 1 0 0 0,0 0 0 0 0,0 0 0 0 0,0 1 0 0 0,0-1 0 0 0,9-2 1 0 0,0 0 4 0 0,0-1 1 0 0,0 0-1 0 0,0-1 1 0 0,-1-1-1 0 0,0 0 1 0 0,0-1-1 0 0,16-14 1 0 0,-12 9 1 0 0,1 0 0 0 0,29-15 0 0 0,-46 29-4 0 0,8-5 0 0 0,-1 1 0 0 0,1 1 1 0 0,10-4-1 0 0,17-13-1 0 0,-31 14-6 0 0,-5 5 7 0 0,1 1-1 0 0,-1-1 1 0 0,0 1-1 0 0,0-1 1 0 0,1 1-1 0 0,-1 0 1 0 0,0-1 0 0 0,1 1-1 0 0,-1-1 1 0 0,0 1-1 0 0,1 0 1 0 0,-1 0-1 0 0,1-1 1 0 0,-1 1-1 0 0,1 0 1 0 0,-1-1-1 0 0,0 1 1 0 0,1 0 0 0 0,-1 0-1 0 0,2-1 1 0 0,41-18 1 0 0,6 6-4 0 0,-49 13 2 0 0,1 0 0 0 0,-1 0 0 0 0,0 0 1 0 0,0 0-1 0 0,0-1 0 0 0,0 1 0 0 0,1 0 0 0 0,-1 0 0 0 0,0 0 0 0 0,0 0 0 0 0,0 0 0 0 0,0 0 0 0 0,1 0 0 0 0,-1 0 0 0 0,0 0 0 0 0,0 1 0 0 0,0-1 0 0 0,1 0 0 0 0,-1 0 1 0 0,0 0-1 0 0,0 0 0 0 0,0 0 0 0 0,0 0 0 0 0,1 0 0 0 0,-1 0 0 0 0,0 0 0 0 0,0 0 0 0 0,0 1 0 0 0,0-1 0 0 0,0 0 0 0 0,0 0 0 0 0,1 0 0 0 0,-1 0 0 0 0,0 0 1 0 0,0 1-1 0 0,0-1 0 0 0,0 0 0 0 0,0 0 0 0 0,0 0 0 0 0,0 0 0 0 0,0 1 0 0 0,0-1 0 0 0,-1 12-5 0 0,-13 19 16 0 0,11-24-20 0 0,0-2 4 0 0,0 0 0 0 0,0 0-1 0 0,-1 0 1 0 0,1-1 0 0 0,-7 6 0 0 0,-12 18-5 0 0,0 5 1 0 0,-1-1 0 0 0,-1-1 0 0 0,-32 32 0 0 0,2-8 21 0 0,-57 73 0 0 0,93-100-9 0 0,1 1 0 0 0,-19 40 0 0 0,25-44-3 0 0,-1-1 0 0 0,-2 0 1 0 0,0-1-1 0 0,-20 24 0 0 0,20-29 6 0 0,2 0 1 0 0,-17 31 0 0 0,16-26-15 0 0,-20 27-1 0 0,10-6 8 0 0,18-30 21 0 0,5-12-19 0 0,-1 0 1 0 0,1 0-1 0 0,-1-1 0 0 0,1 1 0 0 0,-1 0 0 0 0,0 0 0 0 0,0-1 1 0 0,0 1-1 0 0,-1 2 0 0 0,-1 0 4 0 0,1 1 1 0 0,1-1 0 0 0,-1 1-1 0 0,0-1 1 0 0,1 1-1 0 0,0 0 1 0 0,0 0-1 0 0,1-1 1 0 0,-1 10-1 0 0,1-12-4 0 0,-1-1-1 0 0,1 1 0 0 0,-1-1 1 0 0,1 1-1 0 0,-1-1 1 0 0,0 1-1 0 0,0-1 0 0 0,0 1 1 0 0,0-1-1 0 0,0 1 1 0 0,0-1-1 0 0,0 0 0 0 0,0 0 1 0 0,0 0-1 0 0,-1 0 1 0 0,1 0-1 0 0,-1 0 0 0 0,1 0 1 0 0,0 0-1 0 0,-1 0 1 0 0,-2 1-1 0 0,3-2 1 0 0,1 0 0 0 0,0 1 0 0 0,-1-1 0 0 0,1 0 0 0 0,0 1 0 0 0,-1-1 0 0 0,1 1 0 0 0,0-1 0 0 0,-1 0 0 0 0,1 1 0 0 0,0-1 0 0 0,0 1 0 0 0,0-1 0 0 0,0 1 0 0 0,-1-1 0 0 0,1 1 0 0 0,0-1 1 0 0,0 1-1 0 0,0-1 0 0 0,0 1 0 0 0,0-1 0 0 0,0 1 0 0 0,0-1 0 0 0,0 1 0 0 0,0 0 0 0 0,2 22-1 0 0,-1-1 0 0 0,-14 33 10 0 0,2-14-1 0 0,15-25-5 0 0,-3-15-5 0 0,0 1 1 0 0,-1-1 0 0 0,1 0-1 0 0,-1 0 1 0 0,1 1 0 0 0,-1-1-1 0 0,0 0 1 0 0,1 1 0 0 0,-1-1-1 0 0,0 1 1 0 0,0-1 0 0 0,0 0-1 0 0,0 1 1 0 0,0-1 0 0 0,-1 3-1 0 0,-6 13-4 0 0,6-15 5 0 0,0 1 0 0 0,0 0 0 0 0,-1 0 0 0 0,1-1 0 0 0,0 1 0 0 0,-1-1 0 0 0,-3 5 0 0 0,4-6 3 0 0,0 0 0 0 0,0 0 1 0 0,1 0-1 0 0,-1 1 1 0 0,0-1-1 0 0,0 0 1 0 0,1 1-1 0 0,-1-1 1 0 0,1 0-1 0 0,0 1 0 0 0,-1-1 1 0 0,1 1-1 0 0,0-1 1 0 0,0 1-1 0 0,0 1 1 0 0,0-3-3 0 0,0 1 1 0 0,0-1 0 0 0,0 0-1 0 0,0 1 1 0 0,0-1 0 0 0,0 0-1 0 0,0 1 1 0 0,0-1 0 0 0,0 0 0 0 0,0 0-1 0 0,0 1 1 0 0,0-1 0 0 0,0 0-1 0 0,1 1 1 0 0,-1-1 0 0 0,0 0-1 0 0,0 0 1 0 0,0 1 0 0 0,1-1-1 0 0,-1 0 1 0 0,0 0 0 0 0,0 1 0 0 0,0-1-1 0 0,1 0 1 0 0,-1 0 0 0 0,0 0-1 0 0,1 0 1 0 0,-1 1 0 0 0,0-1-1 0 0,0 0 1 0 0,1 0 0 0 0,-1 0-1 0 0,0 0 1 0 0,1 0 0 0 0,-1 0-1 0 0,0 0 1 0 0,1 0 0 0 0,-1 0 0 0 0,0 0-1 0 0,1 0 1 0 0,-1 0 0 0 0,0 0-1 0 0,1 0 1 0 0,-1 0 0 0 0,0 0-1 0 0,0 0 1 0 0,1 0 0 0 0,-1 0-1 0 0,0-1 1 0 0,1 1 0 0 0,-1 0 0 0 0,0 0-1 0 0,0 0 1 0 0,1-1 0 0 0,-1 1-1 0 0,0 0 1 0 0,0 0 0 0 0,1 0-1 0 0,-1-1 1 0 0,0 1 0 0 0,0 0-1 0 0,0 0 1 0 0,0-1 0 0 0,1 1 0 0 0,38-40 55 0 0,-24 25-58 0 0,31-22 0 0 0,1-6 2 0 0,-42 39 1 0 0,0-1 0 0 0,0 0 1 0 0,-1 0-1 0 0,0 0 0 0 0,6-10 0 0 0,13-15 6 0 0,1 6-5 0 0,2-3 14 0 0,34-26 0 0 0,42-32-8 0 0,-10 20-32 0 0,53-28 48 0 0,-138 89-27 0 0,0 0 0 0 0,0 1 0 0 0,0 0 0 0 0,1 0 0 0 0,-1 1 0 0 0,1-1 0 0 0,0 2 0 0 0,-1-1 0 0 0,14 0 0 0 0,-17 1 4 0 0,-1 1 0 0 0,1-1-1 0 0,0 0 1 0 0,-1 0-1 0 0,1-1 1 0 0,-1 1 0 0 0,0-1-1 0 0,1 0 1 0 0,-1 1-1 0 0,0-2 1 0 0,0 1 0 0 0,0 0-1 0 0,0-1 1 0 0,0 1 0 0 0,3-5-1 0 0,22-16 9 0 0,38-18-37 0 0,-57 36 30 0 0,38-15 19 0 0,28-13-21 0 0,-44 21-10 0 0,-26 9 6 0 0,0 1 1 0 0,0 0-1 0 0,1 0 0 0 0,-1 0 1 0 0,0 1-1 0 0,1-1 1 0 0,9 0-1 0 0,-14 2 4 0 0,-1 0-1 0 0,1 1 1 0 0,-1-1 0 0 0,1 0-1 0 0,-1 0 1 0 0,0 0 0 0 0,1 0 0 0 0,-1 1-1 0 0,1-1 1 0 0,-1 0 0 0 0,1 0-1 0 0,-1 1 1 0 0,0-1 0 0 0,1 0-1 0 0,-1 0 1 0 0,0 1 0 0 0,1-1-1 0 0,-1 1 1 0 0,0-1 0 0 0,0 0 0 0 0,1 1-1 0 0,-1-1 1 0 0,0 1 0 0 0,0-1-1 0 0,1 0 1 0 0,-1 1 0 0 0,0-1-1 0 0,0 1 1 0 0,2 20-17 0 0,-2-15 13 0 0,0 1-1 0 0,-1-1 0 0 0,0 0 0 0 0,-3 10 1 0 0,-4 0-2 0 0,0 0 0 0 0,-2 0 0 0 0,0-1 0 0 0,0 0 0 0 0,-1-1 0 0 0,-1 0 0 0 0,-16 14 0 0 0,18-17 6 0 0,-11 15-3 0 0,2 0 1 0 0,0 2 0 0 0,-20 39-1 0 0,0-7-19 0 0,16-28 31 0 0,20-27-6 0 0,0 0 0 0 0,-1 0 1 0 0,0 0-1 0 0,0 0 0 0 0,0-1 0 0 0,-8 7 1 0 0,-14 16 2 0 0,17-15-7 0 0,0-1 0 0 0,-1 0 1 0 0,0 0-1 0 0,-1-1 0 0 0,-20 15 0 0 0,29-23 2 0 0,-1 0 0 0 0,1 1 0 0 0,0-1 0 0 0,0 1 0 0 0,0-1 0 0 0,0 1 0 0 0,0 0 0 0 0,0-1 0 0 0,1 1-1 0 0,-1 0 1 0 0,1 0 0 0 0,0 1 0 0 0,0-1 0 0 0,0 0 0 0 0,1 0 0 0 0,-1 0 0 0 0,1 1 0 0 0,-1 4 0 0 0,-5 21 4 0 0,-13-8-15 0 0,-6 13 5 0 0,25-33 6 0 0,0-1 0 0 0,0 1 0 0 0,0 0 0 0 0,0-1 0 0 0,-1 1 0 0 0,1-1 0 0 0,0 1 1 0 0,0 0-1 0 0,-1-1 0 0 0,1 1 0 0 0,0-1 0 0 0,-1 1 0 0 0,1-1 0 0 0,0 1 0 0 0,-1-1 0 0 0,1 1 0 0 0,-1-1 0 0 0,1 0 0 0 0,-1 1 0 0 0,1-1 0 0 0,-1 1 0 0 0,1-1 0 0 0,-1 0 0 0 0,0 0 0 0 0,1 1 0 0 0,-1-1 0 0 0,1 0 0 0 0,-1 0 0 0 0,0 0 0 0 0,1 0 1 0 0,-1 1-1 0 0,0-1 0 0 0,0 0-3 0 0,2 0 3 0 0,-1 1 0 0 0,0 0-1 0 0,0 0 1 0 0,1 0 0 0 0,-1 0 0 0 0,0-1-1 0 0,1 1 1 0 0,-1 0 0 0 0,1-1-1 0 0,-1 1 1 0 0,1 0 0 0 0,0-1-1 0 0,-1 1 1 0 0,1 0 0 0 0,-1-1 0 0 0,1 1-1 0 0,0-1 1 0 0,0 1 0 0 0,-1-1-1 0 0,1 0 1 0 0,0 1 0 0 0,0-1 0 0 0,-1 0-1 0 0,1 1 1 0 0,0-1 0 0 0,0 0-1 0 0,0 0 1 0 0,0 0 0 0 0,0 0 0 0 0,1 0-1 0 0,19 1 16 0 0,-15-2-13 0 0,0-1 0 0 0,0 0 0 0 0,0 0 1 0 0,-1 0-1 0 0,1-1 0 0 0,-1 0 1 0 0,5-3-1 0 0,-4 2-2 0 0,1 1 0 0 0,-1-1 0 0 0,0 1-1 0 0,11-3 1 0 0,-8 4 2 0 0,1 0-1 0 0,0-1 1 0 0,-1 0-1 0 0,0-1 1 0 0,0 0-1 0 0,0-1 1 0 0,0 1 0 0 0,-1-2-1 0 0,12-8 1 0 0,-13 8-2 0 0,0 1 0 0 0,1-1 0 0 0,-1 1 0 0 0,1 1 1 0 0,11-5-1 0 0,-10 4-3 0 0,1 0 0 0 0,-1 0-1 0 0,9-8 1 0 0,-3 2 0 0 0,0-1 0 0 0,0 2-1 0 0,1 0 1 0 0,0 1 0 0 0,1 0-1 0 0,0 2 1 0 0,21-7 0 0 0,-21 6 4 0 0,6 0 0 0 0,-19 7-2 0 0,0 1 0 0 0,0-2 0 0 0,1 1 0 0 0,-1 0 0 0 0,0-1 0 0 0,0 0 0 0 0,-1 0 0 0 0,1 0 0 0 0,0 0 0 0 0,-1 0 0 0 0,5-4 0 0 0,5-1-6 0 0,1-1-6 0 0,-10 7 12 0 0,-1-1 0 0 0,1 1 0 0 0,-1 0 0 0 0,1 0 0 0 0,0 0 0 0 0,0 0 0 0 0,0 1 0 0 0,0-1 0 0 0,-1 1 0 0 0,1 0 0 0 0,0 0 0 0 0,0 0 0 0 0,0 1 0 0 0,0 0 0 0 0,5 1 0 0 0,-9-2 0 0 0,0 0-1 0 0,1 0 1 0 0,-1 0 0 0 0,0 0-1 0 0,1 0 1 0 0,-1 1-1 0 0,0-1 1 0 0,1 0 0 0 0,-1 0-1 0 0,0 0 1 0 0,0 1-1 0 0,1-1 1 0 0,-1 0 0 0 0,0 0-1 0 0,0 1 1 0 0,1-1-1 0 0,-1 0 1 0 0,0 1-1 0 0,0-1 1 0 0,0 0 0 0 0,1 0-1 0 0,-1 1 1 0 0,0-1-1 0 0,0 1 1 0 0,0-1 0 0 0,0 0-1 0 0,0 1 1 0 0,0-1-1 0 0,0 0 1 0 0,0 1 0 0 0,0-1-1 0 0,0 0 1 0 0,0 1-1 0 0,0-1 1 0 0,0 0-1 0 0,0 1 1 0 0,0-1 0 0 0,0 0-1 0 0,0 1 1 0 0,0-1-1 0 0,-1 0 1 0 0,1 1 0 0 0,0-1-1 0 0,0 0 1 0 0,0 1-1 0 0,0-1 1 0 0,-1 0 0 0 0,1 1-1 0 0,0-1 1 0 0,0 0-1 0 0,-1 1 1 0 0,-15 16-5 0 0,14-15 2 0 0,-60 54-50 0 0,-12 12 30 0 0,5-4 17 0 0,44-42 7 0 0,-39 42 0 0 0,61-60-4 0 0,0 0 0 0 0,0 0 0 0 0,0 1 0 0 0,1-1 0 0 0,-1 1 0 0 0,1-1 0 0 0,0 1 0 0 0,1 0 0 0 0,-1 0 0 0 0,1 0 0 0 0,-1 8 0 0 0,2-12 4 0 0,1-1 0 0 0,-1 1 0 0 0,1-1 0 0 0,0 1 0 0 0,-1 0 0 0 0,1-1 0 0 0,0 1 0 0 0,-1-1 0 0 0,1 0 1 0 0,0 1-1 0 0,-1-1 0 0 0,1 0 0 0 0,0 1 0 0 0,0-1 0 0 0,0 0 0 0 0,-1 0 0 0 0,1 1 0 0 0,0-1 0 0 0,0 0 0 0 0,0 0 0 0 0,-1 0 0 0 0,2 0 0 0 0,23 1 18 0 0,-18-2-18 0 0,1 0 1 0 0,-1-1-1 0 0,0 0 1 0 0,0 0-1 0 0,0-1 1 0 0,0 0-1 0 0,0 0 1 0 0,8-6-1 0 0,19-7 4 0 0,16-6 11 0 0,14-6-17 0 0,4-2-7 0 0,-14 9 0 0 0,-36 13 6 0 0,0 1 0 0 0,0 0 0 0 0,1 2 1 0 0,33-6-1 0 0,-12 7-15 0 0,0 2 1 0 0,63 4-1 0 0,-58 2 32 0 0,-1-2-1 0 0,0-2 0 0 0,50-7 1 0 0,-20 5-31 0 0,-74 2 15 0 0,1 0 1 0 0,-1 0-1 0 0,1 0 1 0 0,0 0 0 0 0,-1 0-1 0 0,1 0 1 0 0,-1 0-1 0 0,1 0 1 0 0,-1 0 0 0 0,1 0-1 0 0,-1 0 1 0 0,1 1-1 0 0,-1-1 1 0 0,1 0-1 0 0,-1 0 1 0 0,1 1 0 0 0,-1-1-1 0 0,1 0 1 0 0,-1 1-1 0 0,1-1 1 0 0,-1 0 0 0 0,0 1-1 0 0,1-1 1 0 0,-1 1-1 0 0,0-1 1 0 0,1 0 0 0 0,-1 1-1 0 0,0-1 1 0 0,0 1-1 0 0,1-1 1 0 0,-1 1 0 0 0,0-1-1 0 0,0 1 1 0 0,0-1-1 0 0,1 1 1 0 0,-1-1-1 0 0,0 1 1 0 0,0 0 0 0 0,0-1-1 0 0,0 1 1 0 0,0-1-1 0 0,0 1 1 0 0,0-1 0 0 0,-1 1-1 0 0,1-1 1 0 0,0 1-1 0 0,0-1 1 0 0,0 1 0 0 0,-1 0-1 0 0,1 1 2 0 0,-1-1 1 0 0,1 0-1 0 0,-1 1 0 0 0,0-1 0 0 0,1 0 0 0 0,-1 1 1 0 0,0-1-1 0 0,0 0 0 0 0,0 0 0 0 0,0 0 0 0 0,0 0 1 0 0,0 0-1 0 0,0 0 0 0 0,-1 0 0 0 0,1 0 1 0 0,0 0-1 0 0,-3 1 0 0 0,-5 1 3 0 0,1 0 0 0 0,-1 1 0 0 0,1-1 0 0 0,0 2 0 0 0,0-1 1 0 0,1 1-1 0 0,-1 1 0 0 0,1-1 0 0 0,0 1 0 0 0,0 1 0 0 0,1-1 0 0 0,-7 9 0 0 0,-25 28-33 0 0,35-41 29 0 0,1 0 1 0 0,-1 1 0 0 0,0-1-1 0 0,0-1 1 0 0,0 1-1 0 0,0 0 1 0 0,-6 1-1 0 0,-5 4 17 0 0,14-7-17 0 0,0 0 0 0 0,0 0 0 0 0,0 0 0 0 0,0 0 0 0 0,1 0 0 0 0,-1 0 0 0 0,0 0 0 0 0,0 0 0 0 0,0 0 1 0 0,0 0-1 0 0,1 0 0 0 0,-1 0 0 0 0,0 0 0 0 0,0 0 0 0 0,0 0 0 0 0,0 0 0 0 0,1 0 0 0 0,-1 0 0 0 0,0 0 0 0 0,0 0 0 0 0,0 0 0 0 0,0 0 0 0 0,0 0 0 0 0,1 1 0 0 0,-1-1 0 0 0,0 0 0 0 0,0 0 0 0 0,0 0 0 0 0,0 0 0 0 0,0 0 0 0 0,0 0 0 0 0,1 1 0 0 0,-1-1 0 0 0,0 0 0 0 0,0 0 0 0 0,0 0 0 0 0,0 0 0 0 0,0 0 0 0 0,0 1 0 0 0,0-1 0 0 0,0 0 0 0 0,0 0 0 0 0,0 0 0 0 0,0 0 0 0 0,0 1 0 0 0,0-1 0 0 0,0 0 0 0 0,0 0 0 0 0,0 0 0 0 0,0 1 0 0 0,0-1 0 0 0,0 0 1 0 0,0 0-1 0 0,0 0 0 0 0,5-1 4 0 0,0 0 0 0 0,1 0 1 0 0,-1 0-1 0 0,11 0 1 0 0,-9 1-2 0 0,5-2-4 0 0,-1-1 1 0 0,1-1-1 0 0,0 0 0 0 0,-1 0 1 0 0,0-1-1 0 0,0 0 0 0 0,17-13 1 0 0,17-6 12 0 0,-20 12-12 0 0,0 1 1 0 0,1 1-1 0 0,1 2 1 0 0,45-10-1 0 0,82-16 30 0 0,-146 31-32 0 0,-1 0-1 0 0,0 0 1 0 0,0-1 0 0 0,0 1 0 0 0,8-7 0 0 0,-10 6 4 0 0,1 0 0 0 0,-1 1 1 0 0,1 0-1 0 0,0 0 0 0 0,0 1 0 0 0,0-1 1 0 0,11-2-1 0 0,-5 6 4 0 0,-3 0-22 0 0,-13-3 3 0 0,3 2 11 0 0,-1 0 0 0 0,1 0 0 0 0,-1 0 0 0 0,1 0 0 0 0,-1 0 0 0 0,0 0 0 0 0,1 0 0 0 0,-1 1 0 0 0,1-1 0 0 0,-1 1 0 0 0,1-1-1 0 0,-1 1 1 0 0,1-1 0 0 0,-1 1 0 0 0,1 0 0 0 0,-1 0 0 0 0,1 0 0 0 0,0 0 0 0 0,-2 1 0 0 0,1 0-1 0 0,-1 1 1 0 0,1-1-1 0 0,-1 1 1 0 0,1-1-1 0 0,0 1 1 0 0,0 0-1 0 0,-2 4 1 0 0,2-5 2 0 0,1 1 0 0 0,-1-1 0 0 0,0 0 0 0 0,0 0 0 0 0,0 0-1 0 0,0 0 1 0 0,0 0 0 0 0,-1 0 0 0 0,-2 2 0 0 0,2-3-1 0 0,0 1-1 0 0,0 0 1 0 0,1 1 0 0 0,-1-1-1 0 0,1 0 1 0 0,-5 6-1 0 0,4-4-1 0 0,0 0 0 0 0,0-1 0 0 0,0 0 0 0 0,0 1 0 0 0,-1-1 0 0 0,-7 4-1 0 0,-15 16-18 0 0,-6 7 41 0 0,26-25-11 0 0,-1 0 1 0 0,1 1 0 0 0,-8 10 0 0 0,14-16-10 0 0,-1 1 0 0 0,0 0 0 0 0,0 0 0 0 0,1 0 0 0 0,-1 0 0 0 0,1 0 0 0 0,-1 0 1 0 0,1 0-1 0 0,-1 0 0 0 0,1 0 0 0 0,0 0 0 0 0,0 0 0 0 0,-1 0 0 0 0,1 0 0 0 0,0 0 0 0 0,0 0 1 0 0,0 0-1 0 0,0 0 0 0 0,0 1 0 0 0,0-1 0 0 0,0 0 0 0 0,1 0 0 0 0,-1 0 0 0 0,0 0 0 0 0,1 0 1 0 0,-1 0-1 0 0,0 0 0 0 0,1 0 0 0 0,-1 0 0 0 0,1 0 0 0 0,0 0 0 0 0,-1 0 0 0 0,1-1 0 0 0,0 1 1 0 0,-1 0-1 0 0,1 0 0 0 0,0-1 0 0 0,0 1 0 0 0,0 0 0 0 0,0-1 0 0 0,1 2 0 0 0,1-1 3 0 0,0 1 0 0 0,1 0-1 0 0,-1-1 1 0 0,1 0 0 0 0,-1 1-1 0 0,1-2 1 0 0,-1 1 0 0 0,1 0-1 0 0,-1-1 1 0 0,1 1 0 0 0,5-1-1 0 0,8-1 3 0 0,0 0 1 0 0,0-1-1 0 0,-1 0 0 0 0,0-2 0 0 0,1 0 0 0 0,-1-1 0 0 0,20-8 1 0 0,-25 8-7 0 0,1 1 0 0 0,0 1 1 0 0,1-1-1 0 0,-1 2 1 0 0,0 0-1 0 0,1 1 0 0 0,16-1 1 0 0,17-2-2 0 0,-21 1 9 0 0,1-1-1 0 0,-1-2 1 0 0,0-1 0 0 0,0 0 0 0 0,-1-2 0 0 0,28-14 0 0 0,22-20 30 0 0,-50 28-34 0 0,1 0 0 0 0,0 2 0 0 0,1 1 0 0 0,40-13 1 0 0,-12 18-3 0 0,-43 6 0 0 0,0 0 0 0 0,0 0 1 0 0,19-6-1 0 0,-23 5 8 0 0,-6 2-7 0 0,0 0 1 0 0,0 0-1 0 0,0 0 0 0 0,0 0 1 0 0,-1 0-1 0 0,1 0 1 0 0,0 0-1 0 0,0 0 1 0 0,0-1-1 0 0,0 1 1 0 0,0 0-1 0 0,-1-1 1 0 0,1 1-1 0 0,0-1 0 0 0,0 1 1 0 0,0-1-1 0 0,-1 1 1 0 0,1-1-1 0 0,0 0 1 0 0,-1 1-1 0 0,1-1 1 0 0,-1 0-1 0 0,1 1 0 0 0,0-2 1 0 0,-1 2 0 0 0,0-1-1 0 0,0 1 1 0 0,0 0 0 0 0,0 0-1 0 0,0-1 1 0 0,0 1 0 0 0,0 0-1 0 0,0 0 1 0 0,0-1 0 0 0,1 1-1 0 0,-1 0 1 0 0,0 0-1 0 0,0 0 1 0 0,0-1 0 0 0,0 1-1 0 0,0 0 1 0 0,0 0 0 0 0,1-1-1 0 0,-1 1 1 0 0,0 0 0 0 0,0 0-1 0 0,0 0 1 0 0,1 0 0 0 0,-1 0-1 0 0,0-1 1 0 0,0 1 0 0 0,1 0-1 0 0,-1 0 1 0 0,0 0 0 0 0,0 0-1 0 0,1 0 1 0 0,-1 0 0 0 0,0 0-1 0 0,0 0 1 0 0,1 0 0 0 0,-1 0-1 0 0,0 0 1 0 0,0 0-1 0 0,1 0 1 0 0,-1 0 0 0 0,0 0-1 0 0,0 0 1 0 0,1 0 0 0 0,-1 0-1 0 0,0 0 1 0 0,1 0 0 0 0,12 5 129 0 0,-11-4-96 0 0,-2-3 1 0 0,-1 0 0 0 0,0 1 1 0 0,0-1-1 0 0,0 0 0 0 0,0 0 0 0 0,0 1 1 0 0,-1-1-1 0 0,1 0 0 0 0,0 1 0 0 0,-3-2 0 0 0,-5-9 118 0 0,-6-3 54 0 0,13 14-192 0 0,1 0 0 0 0,0 0 0 0 0,-1 0 0 0 0,1 0 0 0 0,0 0 0 0 0,0 0 0 0 0,0 0 0 0 0,0-1 0 0 0,0 1 0 0 0,0 0 0 0 0,0-1 0 0 0,0 1 0 0 0,0-1 0 0 0,1 1 0 0 0,-2-3 0 0 0,2 3-13 0 0,0 1 0 0 0,-1-1 0 0 0,1 1 1 0 0,-1-1-1 0 0,1 0 0 0 0,0 1 0 0 0,-1-1 0 0 0,0 1 0 0 0,1-1 0 0 0,-1 1 0 0 0,1 0 0 0 0,-1-1 0 0 0,1 1 0 0 0,-1 0 1 0 0,0-1-1 0 0,1 1 0 0 0,-1 0 0 0 0,0 0 0 0 0,1-1 0 0 0,-1 1 0 0 0,0 0 0 0 0,1 0 0 0 0,-1 0 0 0 0,0 0 0 0 0,0 0 1 0 0,1 0-1 0 0,-1 0 0 0 0,0 0 0 0 0,1 0 0 0 0,-2 1 0 0 0,0-1-9 0 0,1 0-1 0 0,-1 0 1 0 0,1 0-1 0 0,-1 0 1 0 0,1 0-1 0 0,-1-1 1 0 0,1 1-1 0 0,0 0 1 0 0,-1-1 0 0 0,1 1-1 0 0,-1-1 1 0 0,-1-1-1 0 0,-4-30-2044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0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183 1970 3481 0 0,'-2'1'213'0'0,"-1"-1"0"0"0,0 0 0 0 0,1 1 0 0 0,-1 0 0 0 0,0 0 0 0 0,1 0 0 0 0,-1 0 0 0 0,1 0 0 0 0,0 0 1 0 0,-1 0-1 0 0,1 1 0 0 0,0-1 0 0 0,0 1 0 0 0,0 0 0 0 0,-3 2 0 0 0,-28 36 946 0 0,22-26-291 0 0,-7 11 395 0 0,13-16-475 0 0,-1-1 0 0 0,0 0 1 0 0,-1-1-1 0 0,1 1 1 0 0,-9 6-1 0 0,14-14-727 0 0,1 1 1 0 0,-1-1 0 0 0,0 1-1 0 0,0-1 1 0 0,0 1 0 0 0,0-1-1 0 0,0 0 1 0 0,1 1 0 0 0,-1-1-1 0 0,0 0 1 0 0,0 0 0 0 0,0 0-1 0 0,0 0 1 0 0,0 0-1 0 0,0 0 1 0 0,0 0 0 0 0,0 0-1 0 0,0 0 1 0 0,0 0 0 0 0,0 0-1 0 0,0-1 1 0 0,1 1 0 0 0,-1 0-1 0 0,0-1 1 0 0,0 1 0 0 0,0 0-1 0 0,0-1 1 0 0,0 1-1 0 0,1-1 1 0 0,-1 0 0 0 0,0 1-1 0 0,1-1 1 0 0,-1 0 0 0 0,0 1-1 0 0,1-1 1 0 0,-1 0 0 0 0,1 1-1 0 0,-1-1 1 0 0,1 0-1 0 0,-1 0 1 0 0,1 0 0 0 0,-1 0-1 0 0,1 0 1 0 0,0 1 0 0 0,0-1-1 0 0,-1 0 1 0 0,1 0 0 0 0,0 0-1 0 0,0 0 1 0 0,0 0 0 0 0,0 0-1 0 0,0 0 1 0 0,0 0-1 0 0,0 0 1 0 0,0 0 0 0 0,1 0-1 0 0,-1 0 1 0 0,0 0 0 0 0,1 1-1 0 0,-1-1 1 0 0,0 0 0 0 0,1 0-1 0 0,-1 0 1 0 0,1 0-1 0 0,-1 1 1 0 0,1-1 0 0 0,1-1-1 0 0,167-155 810 0 0,-50 48-372 0 0,-49 49-240 0 0,85-57 0 0 0,-83 67-172 0 0,89-84 0 0 0,-94 69 69 0 0,75-96 0 0 0,-103 116-28 0 0,2 2-1 0 0,62-51 1 0 0,-29 28-44 0 0,1-19-11 0 0,-44 52-34 0 0,-15 22-34 0 0,-2-1 0 0 0,26-26 0 0 0,-38 36-5 0 0,0 0 0 0 0,0 0 0 0 0,0 0 0 0 0,1 1 0 0 0,-1-1 0 0 0,1 1 0 0 0,-1-1 0 0 0,5-1 0 0 0,-4 2 0 0 0,0-1-1 0 0,0 1 1 0 0,0-1 0 0 0,0 0 0 0 0,0 0 0 0 0,4-4-1 0 0,5-5 1 0 0,0 1 0 0 0,18-11 0 0 0,6-6-5 0 0,-13 7 30 0 0,30-36 0 0 0,-10 11-4 0 0,-23 15-23 0 0,-18 26 2 0 0,0 0 0 0 0,1 0 0 0 0,-1 0 0 0 0,1 0 0 0 0,0 0 0 0 0,6-4 0 0 0,15-16 11 0 0,-1 0-1 0 0,-2-1 1 0 0,0-1-1 0 0,-1-1 1 0 0,17-33-1 0 0,-34 57-10 0 0,95-134 19 0 0,-84 117-20 0 0,0 1 0 0 0,2 1 1 0 0,0 0-1 0 0,1 1 0 0 0,32-24 1 0 0,-42 37 13 0 0,0-1 0 0 0,0 1 1 0 0,1 1-1 0 0,-1 0 0 0 0,1 0 1 0 0,0 0-1 0 0,15-3 0 0 0,-23 6-11 0 0,0 0 0 0 0,1 0 0 0 0,-1 0 0 0 0,0-1 0 0 0,0 1 0 0 0,0 0-1 0 0,1-1 1 0 0,-1 1 0 0 0,0 0 0 0 0,0-1 0 0 0,0 1 0 0 0,0 0 0 0 0,0 0 0 0 0,0-1-1 0 0,0 1 1 0 0,1 0 0 0 0,-1-1 0 0 0,0 1 0 0 0,0-1 0 0 0,0 1 0 0 0,0 0-1 0 0,0-1 1 0 0,-1 1 0 0 0,1 0 0 0 0,0-1 0 0 0,0 1 0 0 0,0 0 0 0 0,0 0-1 0 0,0-1 1 0 0,0 1 0 0 0,0 0 0 0 0,-1-1 0 0 0,1 1 0 0 0,0 0 0 0 0,-1-1 0 0 0,1-5 45 0 0,1 6-42 0 0,1-1 0 0 0,-1 0 0 0 0,1 0-1 0 0,-1 0 1 0 0,1 0 0 0 0,-1 0 0 0 0,1 0 0 0 0,-1-1-1 0 0,0 1 1 0 0,1-2 0 0 0,4-2-25 0 0,-62 73 27 0 0,3-1-9 0 0,-53 83 0 0 0,22-26-29 0 0,28-46 42 0 0,3 2-1 0 0,3 2 0 0 0,-51 120 1 0 0,75-147-11 0 0,-1-2 0 0 0,-4 0 0 0 0,-1-3 0 0 0,-3 0 0 0 0,-45 49 0 0 0,33-39 3 0 0,2 2 0 0 0,-47 90 0 0 0,-33 101 26 0 0,112-225-21 0 0,-1-1-1 0 0,-1 0 0 0 0,-2-1 0 0 0,-24 31 0 0 0,-87 87 56 0 0,109-125-49 0 0,13-13-12 0 0,-1 1 0 0 0,1-1 1 0 0,-11 16-1 0 0,6-5 30 0 0,-7 13-7 0 0,13-19-60 0 0,3-8 36 0 0,0 1 0 0 0,1-1-1 0 0,0 0 1 0 0,-1 1-1 0 0,1-1 1 0 0,1 1-1 0 0,-1 0 1 0 0,0-1-1 0 0,0 6 1 0 0,-4 2 60 0 0,6-6-38 0 0,8-9-36 0 0,-1 1 25 0 0,-7 3-12 0 0,-1 0 1 0 0,1-1-1 0 0,-1 1 0 0 0,1 0 1 0 0,-1 0-1 0 0,1 0 0 0 0,-1 0 1 0 0,1 0-1 0 0,-1-1 0 0 0,1 1 1 0 0,-1 0-1 0 0,1 0 0 0 0,-1-1 1 0 0,0 1-1 0 0,1 0 0 0 0,-1 0 1 0 0,1-1-1 0 0,-1 1 1 0 0,0-1-1 0 0,1 1 0 0 0,-1 0 1 0 0,0-1-1 0 0,0 1 0 0 0,1-1 1 0 0,-1 1-1 0 0,0-1 0 0 0,0 1 1 0 0,1-1-1 0 0,-1 0 0 0 0,0 1 0 0 0,1 0 1 0 0,-1 0-1 0 0,1-1 0 0 0,-1 1 0 0 0,1 0 1 0 0,-1 0-1 0 0,1 0 0 0 0,-1 0 0 0 0,1 0 0 0 0,0 0 1 0 0,-1 0-1 0 0,1 0 0 0 0,-1 0 0 0 0,1 0 1 0 0,-1 0-1 0 0,1 1 0 0 0,-1-1 0 0 0,1 0 0 0 0,-1 0 1 0 0,1 0-1 0 0,-1 1 0 0 0,0-1 0 0 0,1 0 1 0 0,-1 1-1 0 0,1-1 0 0 0,-1 0 0 0 0,1 1 0 0 0,-1-1 1 0 0,0 0-1 0 0,1 1 0 0 0,-1-1 0 0 0,0 1 1 0 0,0-1-1 0 0,1 1 0 0 0,-1-1 0 0 0,0 1 0 0 0,0-1 1 0 0,0 1-1 0 0,1-1 0 0 0,-1 1 0 0 0,0-1 1 0 0,0 1-1 0 0,0-1 0 0 0,0 1 0 0 0,0-1 0 0 0,0 1 1 0 0,0-1-1 0 0,0 1 0 0 0,0-1 0 0 0,0 1 1 0 0,0-1-1 0 0,-1 1 0 0 0,1 0 0 0 0,-17 22 13 0 0,14-20-11 0 0,0 0-1 0 0,1 0 1 0 0,-1 1-1 0 0,1-1 0 0 0,0 1 1 0 0,0 0-1 0 0,-3 5 0 0 0,5-7 3 0 0,-1 0 0 0 0,1 0 0 0 0,-1 0 0 0 0,0-1-1 0 0,0 1 1 0 0,0 0 0 0 0,0 0 0 0 0,0-1 0 0 0,0 1 0 0 0,-1 0-1 0 0,1-1 1 0 0,-1 1 0 0 0,1-1 0 0 0,-1 0 0 0 0,1 1 0 0 0,-1-1-1 0 0,0 0 1 0 0,1 0 0 0 0,-1 0 0 0 0,0 0 0 0 0,0 0 0 0 0,0 0-1 0 0,0-1 1 0 0,0 1 0 0 0,0-1 0 0 0,0 1 0 0 0,0-1-1 0 0,0 0 1 0 0,0 0 0 0 0,-3 0 0 0 0,-12 3 8 0 0,14-2-13 0 0,0 0 1 0 0,0 0-1 0 0,0 0 1 0 0,1 1 0 0 0,-1-1-1 0 0,0 1 1 0 0,1 0-1 0 0,0-1 1 0 0,-3 4-1 0 0,2-3 1 0 0,1 0 0 0 0,0-1-1 0 0,0 1 1 0 0,0 0 0 0 0,-1-1 0 0 0,1 0-1 0 0,-5 2 1 0 0,8-3 2 0 0,0-1 0 0 0,0 1 0 0 0,0-1 0 0 0,-1 1 0 0 0,1-1 0 0 0,0 0 0 0 0,0 0 0 0 0,0 1 0 0 0,0-1 0 0 0,-1 0 0 0 0,1 0 0 0 0,0 0 0 0 0,-1 0-1 0 0,1 0 1 0 0,-1 0 0 0 0,1 0 0 0 0,-1 0 0 0 0,1 0 0 0 0,-1 0 0 0 0,0 0 0 0 0,1 0 0 0 0,-1 0 0 0 0,0-2 0 0 0,-1-2-12 0 0,1 5 9 0 0,0 0 0 0 0,0 0 1 0 0,0 0-1 0 0,0 0 0 0 0,1 0 1 0 0,-1 0-1 0 0,0 0 0 0 0,0 0 1 0 0,0 0-1 0 0,0 0 0 0 0,0 0 1 0 0,0 0-1 0 0,1 0 1 0 0,-1 0-1 0 0,0 0 0 0 0,0 0 1 0 0,0 0-1 0 0,0 0 0 0 0,0 0 1 0 0,0 0-1 0 0,0 0 0 0 0,1 0 1 0 0,-1 0-1 0 0,0-1 0 0 0,0 1 1 0 0,0 0-1 0 0,0 0 0 0 0,0 0 1 0 0,0 0-1 0 0,0 0 0 0 0,0 0 1 0 0,0 0-1 0 0,0 0 1 0 0,0-1-1 0 0,0 1 0 0 0,0 0 1 0 0,0 0-1 0 0,0 0 0 0 0,0 0 1 0 0,0 0-1 0 0,0 0 0 0 0,0-1 1 0 0,0 1-1 0 0,0 0 0 0 0,0 0 1 0 0,0 0-1 0 0,0 0 0 0 0,0 0 1 0 0,0 0-1 0 0,0-1 0 0 0,0 1 1 0 0,0 0-1 0 0,0 0 1 0 0,0 0-1 0 0,0 0 0 0 0,0 1-1 0 0,0 1 0 0 0,0 0 1 0 0,0 0-1 0 0,0-1 0 0 0,-1 1 0 0 0,1 0 0 0 0,0-1 0 0 0,-1 1 0 0 0,0 0 1 0 0,1-1-1 0 0,-1 1 0 0 0,0-1 0 0 0,1 1 0 0 0,-3 2 0 0 0,6-5 5 0 0,1 0-1 0 0,-1-1 1 0 0,1 0 0 0 0,-1 1-1 0 0,1-1 1 0 0,-1 0-1 0 0,0-1 1 0 0,0 1-1 0 0,0 0 1 0 0,0-1 0 0 0,-1 0-1 0 0,1 0 1 0 0,2-3-1 0 0,13-12 13 0 0,-1 4 2 0 0,21-24 1 0 0,15-13-29 0 0,37-24 10 0 0,-70 58 8 0 0,-1 0 1 0 0,0-2 0 0 0,21-28-1 0 0,4-4 4 0 0,116-137 23 0 0,42-44-12 0 0,-60 66-17 0 0,-61 67-5 0 0,25-23 3 0 0,-58 69 3 0 0,-28 32 0 0 0,-1 0 0 0 0,21-32 0 0 0,29-52-14 0 0,-53 82 2 0 0,1 2 0 0 0,0 0 0 0 0,2 1 0 0 0,0 1-1 0 0,2 1 1 0 0,24-18 0 0 0,-45 36 5 0 0,1-1-1 0 0,-1 1 1 0 0,1 0-1 0 0,-1 0 0 0 0,1 0 1 0 0,-1-1-1 0 0,1 1 1 0 0,-1 0-1 0 0,0 0 1 0 0,1 0-1 0 0,-1 0 1 0 0,1 0-1 0 0,-1 0 0 0 0,1 0 1 0 0,-1 0-1 0 0,1 0 1 0 0,-1 0-1 0 0,1 0 1 0 0,-1 0-1 0 0,1 0 0 0 0,-1 0 1 0 0,1 0-1 0 0,-1 0 1 0 0,1 1-1 0 0,-1-1 1 0 0,1 0-1 0 0,0 1 0 0 0,11 11-43 0 0,-4-2 24 0 0,-8-10 21 0 0,1 1 0 0 0,0 0 1 0 0,-1 0-1 0 0,1 0 1 0 0,-1 0-1 0 0,1 0 1 0 0,-1 0-1 0 0,1 0 1 0 0,-1 0-1 0 0,1 0 0 0 0,-1 0 1 0 0,0 0-1 0 0,0 0 1 0 0,0 0-1 0 0,0 0 1 0 0,1 0-1 0 0,-1 0 0 0 0,-1 0 1 0 0,1 0-1 0 0,0 0 1 0 0,0 2-1 0 0,-10 24 64 0 0,1-4-39 0 0,3-1-20 0 0,-1 0 0 0 0,-1 0-1 0 0,-19 36 1 0 0,-42 58-20 0 0,8-15 17 0 0,-155 326 46 0 0,199-388-48 0 0,-11 45-1 0 0,1-5 0 0 0,17-42 14 0 0,8-28-6 0 0,0 0 0 0 0,-1 1-1 0 0,-8 16 1 0 0,-4 3-6 0 0,-15 46 0 0 0,17-33 36 0 0,12-40-34 0 0,0-1 0 0 0,1 1 1 0 0,0 0-1 0 0,-1-1 0 0 0,1 1 0 0 0,0-1 0 0 0,0 1 1 0 0,0 0-1 0 0,0-1 0 0 0,0 1 0 0 0,0 0 0 0 0,1 1 1 0 0,0 7 31 0 0,-1-10-33 0 0,0 0-1 0 0,0 0 1 0 0,0 0 0 0 0,0 0-1 0 0,0 0 1 0 0,0 0-1 0 0,0 0 1 0 0,0 0 0 0 0,0 1-1 0 0,0-1 1 0 0,0 0-1 0 0,0 0 1 0 0,0 0 0 0 0,0 0-1 0 0,0 0 1 0 0,0 0-1 0 0,0 0 1 0 0,0 0 0 0 0,0 0-1 0 0,0 0 1 0 0,0 1-1 0 0,0-1 1 0 0,0 0 0 0 0,0 0-1 0 0,0 0 1 0 0,0 0-1 0 0,0 0 1 0 0,0 0 0 0 0,0 0-1 0 0,1 0 1 0 0,-1 0-1 0 0,0 0 1 0 0,0 0 0 0 0,0 0-1 0 0,0 0 1 0 0,0 0-1 0 0,0 0 1 0 0,0 0 0 0 0,0 0-1 0 0,0 0 1 0 0,0 0-1 0 0,1 0 1 0 0,-1 1 0 0 0,0-1-1 0 0,0 0 1 0 0,0 0-1 0 0,0 0 1 0 0,0-1 0 0 0,0 1-1 0 0,0 0 1 0 0,0 0-1 0 0,0 0 1 0 0,0 0 0 0 0,1 0-1 0 0,-1 0 1 0 0,0 0 0 0 0,7-5 45 0 0,6-11-1 0 0,-12 15-40 0 0,19-28 35 0 0,-1 0 0 0 0,29-62 0 0 0,10-20-5 0 0,29-30-22 0 0,78-118 30 0 0,-154 244-69 0 0,0 1 0 0 0,17-16-1 0 0,-28 30 25 0 0,0 0 0 0 0,0 0 0 0 0,0 0 0 0 0,0 0 0 0 0,0-1 0 0 0,0 1 0 0 0,0 0-1 0 0,1 0 1 0 0,-1 0 0 0 0,0 0 0 0 0,0 0 0 0 0,0 0 0 0 0,0 0 0 0 0,0 0 0 0 0,1 0-1 0 0,-1 0 1 0 0,0 0 0 0 0,0 0 0 0 0,0 0 0 0 0,0 0 0 0 0,0 0 0 0 0,1 0 0 0 0,-1 0-1 0 0,0 0 1 0 0,0 0 0 0 0,0 0 0 0 0,0 0 0 0 0,1 0 0 0 0,-1 0 0 0 0,0 0 0 0 0,0 0-1 0 0,0 0 1 0 0,0 0 0 0 0,0 0 0 0 0,0 0 0 0 0,1 0 0 0 0,-1 1 0 0 0,0-1 0 0 0,0 0-1 0 0,0 0 1 0 0,0 0 0 0 0,0 0 0 0 0,5 9-37 0 0,-1 11-2 0 0,-5-7 27 0 0,0 0-1 0 0,-1 0 1 0 0,0-1 0 0 0,-1 1 0 0 0,-6 16 0 0 0,-29 64-11 0 0,-2 7 15 0 0,19-37 1 0 0,-12 44 16 0 0,-50 144-5 0 0,70-217 6 0 0,-11 27 38 0 0,-18 53 70 0 0,41-111-106 0 0,1-2-7 0 0,-1 1 1 0 0,0-1 0 0 0,1 1 0 0 0,0-1-1 0 0,-1 1 1 0 0,1 0 0 0 0,0-1 0 0 0,0 1-1 0 0,0-1 1 0 0,0 1 0 0 0,0 0 0 0 0,0-1-1 0 0,0 3 1 0 0,19-29 55 0 0,47-80 17 0 0,-42 69-71 0 0,-17 24-5 0 0,17-26 11 0 0,1 1-1 0 0,2 1 1 0 0,62-64 0 0 0,-80 92-13 0 0,34-28-10 0 0,-42 35 6 0 0,1 0 0 0 0,-1 0 1 0 0,0 1-1 0 0,1-1 0 0 0,-1 0 1 0 0,0 1-1 0 0,1-1 0 0 0,-1 0 1 0 0,1 1-1 0 0,-1 0 0 0 0,1-1 1 0 0,-1 1-1 0 0,4 0 0 0 0,-5 0 3 0 0,1 1 0 0 0,-1-1-1 0 0,1 0 1 0 0,0 1 0 0 0,-1-1-1 0 0,1 1 1 0 0,-1 0 0 0 0,1-1-1 0 0,-1 1 1 0 0,1-1 0 0 0,-1 1-1 0 0,0 0 1 0 0,1-1-1 0 0,-1 1 1 0 0,0 0 0 0 0,0-1-1 0 0,1 1 1 0 0,-1 0 0 0 0,0 0-1 0 0,0-1 1 0 0,0 1 0 0 0,0 0-1 0 0,0 0 1 0 0,0-1 0 0 0,0 1-1 0 0,0 0 1 0 0,0 0 0 0 0,0-1-1 0 0,0 1 1 0 0,0 0 0 0 0,-1 0-1 0 0,1 0 1 0 0,-4 21-14 0 0,0-1 0 0 0,-8 23-1 0 0,1-4-13 0 0,-11 42 12 0 0,-21 98 50 0 0,33-129-26 0 0,6-33 9 0 0,0 0 0 0 0,1 1 0 0 0,0 19 0 0 0,3-38-13 0 0,0 0 1 0 0,0 1-1 0 0,0-1 0 0 0,0 0 0 0 0,0 0 0 0 0,0 1 0 0 0,0-1 0 0 0,0 0 0 0 0,0 1 0 0 0,0-1 0 0 0,0 0 0 0 0,0 0 0 0 0,0 1 1 0 0,1-1-1 0 0,-1 0 0 0 0,0 0 0 0 0,0 1 0 0 0,0-1 0 0 0,0 0 0 0 0,0 0 0 0 0,1 1 0 0 0,-1-1 0 0 0,0 0 0 0 0,0 0 1 0 0,0 0-1 0 0,0 1 0 0 0,1-1 0 0 0,-1 0 0 0 0,0 0 0 0 0,0 0 0 0 0,1 0 0 0 0,-1 0 0 0 0,0 0 0 0 0,0 1 0 0 0,1-1 0 0 0,-1 0 1 0 0,1 0-1 0 0,11-5 42 0 0,10-12-9 0 0,-21 16-34 0 0,20-20 34 0 0,26-34-1 0 0,-6 6-25 0 0,3 7-16 0 0,-41 40 6 0 0,0 0 1 0 0,0 0-1 0 0,-1 1 0 0 0,1 0 0 0 0,0-1 1 0 0,0 1-1 0 0,6-1 0 0 0,6-3-22 0 0,-15 5 21 0 0,0 0 0 0 0,1 0 0 0 0,-1 0 1 0 0,1 0-1 0 0,-1-1 0 0 0,1 1 0 0 0,-1 0 0 0 0,1 0 1 0 0,-1 0-1 0 0,1 0 0 0 0,-1 0 0 0 0,0 0 0 0 0,1 0 1 0 0,-1 0-1 0 0,1 1 0 0 0,-1-1 0 0 0,1 0 0 0 0,-1 0 1 0 0,1 0-1 0 0,-1 0 0 0 0,0 1 0 0 0,1-1 0 0 0,-1 0 1 0 0,1 0-1 0 0,-1 1 0 0 0,0-1 0 0 0,1 0 0 0 0,-1 1 1 0 0,0-1-1 0 0,1 1 0 0 0,6 16-28 0 0,-6-11 26 0 0,0-1 0 0 0,-1 1 0 0 0,0 0 0 0 0,-1 10 0 0 0,-1-4 5 0 0,0-8 0 0 0,1 0 1 0 0,0 1-1 0 0,1-1 0 0 0,-1 0 0 0 0,1 0 1 0 0,-1 0-1 0 0,1 1 0 0 0,0-1 1 0 0,1 0-1 0 0,1 9 0 0 0,3 1 15 0 0,-4-11-8 0 0,1 1 0 0 0,-1-1 0 0 0,0 0 1 0 0,1 1-1 0 0,0-1 0 0 0,3 5 1 0 0,-5-8-8 0 0,1 0-1 0 0,-1 1 1 0 0,1-1 0 0 0,-1 1 0 0 0,1-1 0 0 0,-1 0 0 0 0,1 1 0 0 0,0-1 0 0 0,-1 0-1 0 0,1 0 1 0 0,0 1 0 0 0,-1-1 0 0 0,1 0 0 0 0,0 0 0 0 0,-1 0 0 0 0,1 0 0 0 0,0 0 0 0 0,-1 0-1 0 0,1 0 1 0 0,0 0 0 0 0,-1 0 0 0 0,1 0 0 0 0,0 0 0 0 0,-1 0 0 0 0,1-1 0 0 0,0 1-1 0 0,-1 0 1 0 0,1 0 0 0 0,-1-1 0 0 0,1 1 0 0 0,0-1 0 0 0,-1 1 0 0 0,1 0 0 0 0,-1-1 0 0 0,1 1-1 0 0,-1-1 1 0 0,1 1 0 0 0,-1-1 0 0 0,0 1 0 0 0,1-1 0 0 0,0 0 0 0 0,0-1 2 0 0,-1 0 0 0 0,1 0 0 0 0,-1 1-1 0 0,1-1 1 0 0,-1 0 0 0 0,1 0 0 0 0,-1 0 0 0 0,0 0 0 0 0,0-2 0 0 0,2-12 28 0 0,7-9 20 0 0,-6 15-42 0 0,1 1 1 0 0,0 0-1 0 0,6-12 0 0 0,-8 16-6 0 0,0 1 0 0 0,-1 0 0 0 0,1 0 0 0 0,-1-1 0 0 0,0 1 0 0 0,0-1 0 0 0,-1 1 0 0 0,1-7 0 0 0,6-26-6 0 0,-3 14 4 0 0,3-4-5 0 0,-4 19 9 0 0,0-1 1 0 0,0 1-1 0 0,-1-1 0 0 0,-1 1 0 0 0,1-1 0 0 0,-1 0 0 0 0,-1 0 1 0 0,0-9-1 0 0,-1-29 38 0 0,0 30-41 0 0,0-1-1 0 0,2 1 0 0 0,0 0 0 0 0,6-31 0 0 0,-3 31-1 0 0,-2 12 0 0 0,0-1 0 0 0,-1 1 0 0 0,1-1 0 0 0,-1 1 0 0 0,-1-1 0 0 0,1 0 0 0 0,-1 1 0 0 0,0-1 0 0 0,0 0 0 0 0,0 0 0 0 0,-2-6 0 0 0,-3-2-4 0 0,4 8 0 0 0,-1 1 0 0 0,0-1 0 0 0,0 1 0 0 0,-6-10 0 0 0,8 14 4 0 0,-1 0 0 0 0,1 0-1 0 0,0 1 1 0 0,-1-1 0 0 0,1 0 0 0 0,0 0 0 0 0,0 0-1 0 0,0 0 1 0 0,0 0 0 0 0,0 0 0 0 0,0 0 0 0 0,0 0-1 0 0,0 0 1 0 0,0 0 0 0 0,0 0 0 0 0,0 0-1 0 0,0 0 1 0 0,1 0 0 0 0,-1 1 0 0 0,0-1 0 0 0,1 0-1 0 0,-1 0 1 0 0,1 0 0 0 0,-1 0 0 0 0,2 0-1 0 0,2-13 0 0 0,-1-13 31 0 0,-9-5-24 0 0,5 29-10 0 0,0 1-1 0 0,1-1 1 0 0,-1 0-1 0 0,1 0 0 0 0,-1 1 1 0 0,1-1-1 0 0,0-5 0 0 0,-2-15-7 0 0,0-22 63 0 0,-5 2-56 0 0,6 33 2 0 0,0 1 1 0 0,0 0 0 0 0,-6-18-1 0 0,3 15 3 0 0,-10-31 0 0 0,3 0 28 0 0,11 42-62 0 0,0 1 0 0 0,0-1 1 0 0,0 0-1 0 0,0 0 0 0 0,0 0 0 0 0,0 1 0 0 0,-1-1 0 0 0,1 0 0 0 0,0 0 0 0 0,0 1 1 0 0,-1-1-1 0 0,1 0 0 0 0,-1 1 0 0 0,1-1 0 0 0,0 0 0 0 0,-1 1 0 0 0,1-1 0 0 0,-1 1 1 0 0,1-1-1 0 0,-1 0 0 0 0,0 1 0 0 0,1-1 0 0 0,-1 1 0 0 0,0 0 0 0 0,0-1 1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0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121 212 2176 0 0,'-47'-4'10967'0'0,"25"-3"-10273"0"0,21 7-643 0 0,-1 0 0 0 0,0 0 0 0 0,1-1 0 0 0,-1 1 1 0 0,0 0-1 0 0,1-1 0 0 0,-1 1 0 0 0,1-1 1 0 0,-1 0-1 0 0,1 0 0 0 0,-1 1 0 0 0,1-1 1 0 0,0 0-1 0 0,-1 0 0 0 0,1 0 0 0 0,0 0 0 0 0,0-1 1 0 0,0 1-1 0 0,-1 0 0 0 0,1-1 0 0 0,1 1 1 0 0,-1 0-1 0 0,0-1 0 0 0,0 1 0 0 0,-1-3 1 0 0,-5-9 245 0 0,6 12-291 0 0,0 1 0 0 0,1-1 0 0 0,-1 0-1 0 0,0 0 1 0 0,0 0 0 0 0,1 0 0 0 0,-1 1-1 0 0,1-1 1 0 0,-1 0 0 0 0,1 0 0 0 0,-1 0-1 0 0,1 0 1 0 0,0 0 0 0 0,-1 0 0 0 0,1 0-1 0 0,0-1 1 0 0,0 1 0 0 0,0 0-1 0 0,0 0 1 0 0,0 0 0 0 0,0 0 0 0 0,0 0-1 0 0,0 0 1 0 0,0 0 0 0 0,0 0 0 0 0,1 0-1 0 0,-1 0 1 0 0,0 0 0 0 0,1 0 0 0 0,-1 0-1 0 0,1-1 1 0 0,-1 1-2 0 0,1 1-1 0 0,-1 0 0 0 0,0-1 1 0 0,0 1-1 0 0,0 0 1 0 0,1-1-1 0 0,-1 1 1 0 0,0 0-1 0 0,0-1 1 0 0,0 1-1 0 0,0 0 1 0 0,0-1-1 0 0,0 1 1 0 0,0 0-1 0 0,0-1 1 0 0,0 1-1 0 0,0 0 1 0 0,0-1-1 0 0,0 1 1 0 0,0-1-1 0 0,0 1 1 0 0,0 0-1 0 0,0-1 1 0 0,0 1-1 0 0,0 0 1 0 0,-1-1-1 0 0,1 1 1 0 0,0 0-1 0 0,0-1 1 0 0,0 1-1 0 0,-1 0 1 0 0,1-1-1 0 0,-1 1-1 0 0,1 0-1 0 0,0-1 1 0 0,0 1 0 0 0,0 0-1 0 0,-1 0 1 0 0,1-1 0 0 0,0 1-1 0 0,0 0 1 0 0,0-1-1 0 0,0 1 1 0 0,0 0 0 0 0,-1 0-1 0 0,1-1 1 0 0,0 1 0 0 0,0 0-1 0 0,0-1 1 0 0,0 1-1 0 0,0 0 1 0 0,0-1 0 0 0,0 1-1 0 0,0 0 1 0 0,0-1 0 0 0,0 1-1 0 0,0 0 1 0 0,1-1 0 0 0,-1 1-1 0 0,0 0 1 0 0,0-1-1 0 0,0 1 1 0 0,0 0 0 0 0,0 0-1 0 0,1-1 1 0 0,-1 1 0 0 0,0 0-1 0 0,0 0 1 0 0,0-1-1 0 0,1 1 1 0 0,-1 0 0 0 0,11-14 57 0 0,-10 14-58 0 0,-1 0 1 0 0,0-1-1 0 0,0 1 1 0 0,1-1-1 0 0,-1 1 1 0 0,0 0-1 0 0,1-1 1 0 0,-1 1 0 0 0,0-1-1 0 0,0 1 1 0 0,0-1-1 0 0,0 1 1 0 0,1-1-1 0 0,-1 1 1 0 0,0-1-1 0 0,0 1 1 0 0,0-1-1 0 0,0 1 1 0 0,0 0-1 0 0,0-1 1 0 0,0 1-1 0 0,0-1 1 0 0,-1 1-1 0 0,1-1 1 0 0,0 1 0 0 0,0-1-1 0 0,0 1 1 0 0,0-1-1 0 0,-1 1 1 0 0,1-1-1 0 0,0 0 1 0 0,-2-1 67 0 0,1-1 0 0 0,0 1 0 0 0,0-1 0 0 0,0 1 0 0 0,0-1 1 0 0,1 0-1 0 0,-1 0 0 0 0,1 1 0 0 0,-1-1 0 0 0,1 0 0 0 0,0 0 0 0 0,1-4 1 0 0,-1 6-82 0 0,-4 7-155 0 0,6-6 184 0 0,0 0 0 0 0,0 0 1 0 0,0 0-1 0 0,0-1 0 0 0,0 1 0 0 0,0-1 1 0 0,-1 1-1 0 0,1-1 0 0 0,0 1 0 0 0,0-1 1 0 0,0 0-1 0 0,-1 0 0 0 0,4-2 0 0 0,-3 2 7 0 0,0-1 0 0 0,1 1 0 0 0,-1 0 1 0 0,1 0-1 0 0,-1 0 0 0 0,1 0 0 0 0,0 0 0 0 0,3-1 0 0 0,-3 2-8 0 0,0-1 1 0 0,0 0-1 0 0,0 1 1 0 0,-1-1-1 0 0,1-1 1 0 0,0 1-1 0 0,-1 0 1 0 0,1-1-1 0 0,2-1 1 0 0,-3 1-10 0 0,0 1 0 0 0,1 0 0 0 0,-1-1 1 0 0,0 1-1 0 0,1 0 0 0 0,-1 0 0 0 0,0 0 0 0 0,1 1 1 0 0,0-1-1 0 0,-1 1 0 0 0,1-1 0 0 0,-1 1 0 0 0,6 0 1 0 0,-7 0-11 0 0,1 0 1 0 0,-1 0-1 0 0,1 0 1 0 0,0 0-1 0 0,-1 0 1 0 0,1 1-1 0 0,-1-1 1 0 0,1 0-1 0 0,-1 1 1 0 0,1-1-1 0 0,-1 1 1 0 0,1 0-1 0 0,-1-1 1 0 0,0 1-1 0 0,1 0 1 0 0,-1 0 0 0 0,0 0-1 0 0,0 0 1 0 0,0 0-1 0 0,1 0 1 0 0,-1 0-1 0 0,1 2 1 0 0,60 92-88 0 0,-58-85 91 0 0,1 0 1 0 0,-2-1-1 0 0,1 2 0 0 0,-1-1 0 0 0,-1 0 0 0 0,0 0 0 0 0,0 1 0 0 0,-1-1 0 0 0,0 1 0 0 0,-1 0 0 0 0,0-1 0 0 0,-1 1 0 0 0,0-1 1 0 0,-1 1-1 0 0,-4 16 0 0 0,-25 135 79 0 0,-9 32 24 0 0,28-158-80 0 0,8-28-9 0 0,1 1 1 0 0,0 0-1 0 0,1 0 0 0 0,0 0 1 0 0,0 1-1 0 0,0 12 1 0 0,0 4 19 0 0,2-21-24 0 0,-1 0 1 0 0,1 0-1 0 0,-1 0 0 0 0,2 0 1 0 0,-1 0-1 0 0,0 0 0 0 0,1-1 1 0 0,0 1-1 0 0,0 0 0 0 0,3 7 1 0 0,-3-11-4 0 0,-1-1 1 0 0,1 1-1 0 0,-1-1 1 0 0,1 1-1 0 0,-1-1 1 0 0,1 1-1 0 0,-1-1 1 0 0,1 0-1 0 0,0 1 1 0 0,-1-1-1 0 0,1 0 1 0 0,-1 0-1 0 0,1 1 1 0 0,0-1-1 0 0,-1 0 1 0 0,1 0-1 0 0,0 0 1 0 0,0 0-1 0 0,-1 0 1 0 0,1 0-1 0 0,0 0 1 0 0,-1 0-1 0 0,1 0 1 0 0,0 0-1 0 0,-1 0 1 0 0,1 0-1 0 0,1-1 1 0 0,20-6 259 0 0,-19 6-231 0 0,7-4 75 0 0,-1 0 0 0 0,1-1 0 0 0,-1 1 0 0 0,0-2 0 0 0,14-11 0 0 0,38-43 243 0 0,-43 42-280 0 0,243-246 376 0 0,-244 250-437 0 0,34-24 0 0 0,2 0 30 0 0,-50 36-36 0 0,0 1 1 0 0,0 0-1 0 0,0 0 0 0 0,0 0 0 0 0,1 1 0 0 0,4-3 1 0 0,-25 37-117 0 0,8-15 121 0 0,-1 1 0 0 0,-1-2 1 0 0,-1 1-1 0 0,0-2 1 0 0,-19 21-1 0 0,9-11-2 0 0,-20 31 0 0 0,-99 148 46 0 0,133-194-46 0 0,2-3-5 0 0,2-2 17 0 0,0 0 0 0 0,-1 0-1 0 0,1 0 1 0 0,-1 0 0 0 0,-1-1 0 0 0,1 0 0 0 0,-7 5-1 0 0,12-10-20 0 0,0 0-1 0 0,-1 0 1 0 0,1 0-1 0 0,0 0 1 0 0,0 0-1 0 0,0 0 1 0 0,0 1-1 0 0,-1-1 1 0 0,1 0-1 0 0,0 0 1 0 0,0 0-1 0 0,0 0 1 0 0,0 0-1 0 0,-1 0 1 0 0,1 0-1 0 0,0 0 1 0 0,0 0-1 0 0,0 0 1 0 0,-1 0-1 0 0,1 0 1 0 0,0 0-1 0 0,0 0 1 0 0,0 0-1 0 0,0 0 1 0 0,-1 0-1 0 0,1 0 1 0 0,0-1-1 0 0,0 1 1 0 0,0 0-1 0 0,0 0 1 0 0,-1 0-1 0 0,1 0 1 0 0,0 0-1 0 0,0 0 1 0 0,0 0-1 0 0,0-1 1 0 0,0 1-1 0 0,0 0 1 0 0,-1 0-1 0 0,1 0 1 0 0,0 0-1 0 0,0 0 1 0 0,0-1-1 0 0,0 1 1 0 0,0-12 114 0 0,6-14 65 0 0,-6 24-178 0 0,6-14-5 0 0,1 0-1 0 0,1 0 1 0 0,0 1-1 0 0,14-20 1 0 0,4-7 0 0 0,-5 3 21 0 0,10-19-19 0 0,3 1 1 0 0,59-76-1 0 0,-89 128-2 0 0,0 1-1 0 0,1 0 1 0 0,0 0 0 0 0,0 1 0 0 0,6-4 0 0 0,-7 4 11 0 0,0 0 0 0 0,0 1 1 0 0,0-1-1 0 0,0-1 0 0 0,0 1 0 0 0,4-6 1 0 0,4-13-1 0 0,26-54 44 0 0,-47 61 2 0 0,3 7 8 0 0,6 7-63 0 0,-1 0-1 0 0,1-1 1 0 0,-1 1 0 0 0,1 0 0 0 0,-1 0 0 0 0,0 0-1 0 0,1-1 1 0 0,-1 1 0 0 0,0 0 0 0 0,0 0 0 0 0,0 0-1 0 0,0 0 1 0 0,0 0 0 0 0,0 0 0 0 0,0 1 0 0 0,0-1-1 0 0,0 0 1 0 0,0 0 0 0 0,0 1 0 0 0,-1-1 0 0 0,1 1-1 0 0,0-1 1 0 0,0 1 0 0 0,-1 0 0 0 0,1-1 0 0 0,0 1-1 0 0,-1 0 1 0 0,1 0 0 0 0,0 0 0 0 0,-1 0 0 0 0,1 0-1 0 0,-3 0 1 0 0,3 0 2 0 0,-1 1 0 0 0,1-1 1 0 0,0-1-1 0 0,-1 1 0 0 0,1 0 0 0 0,0 0 0 0 0,-1 0 1 0 0,1-1-1 0 0,0 1 0 0 0,0-1 0 0 0,-1 1 0 0 0,1-1 0 0 0,0 1 1 0 0,0-1-1 0 0,0 0 0 0 0,0 0 0 0 0,0 1 0 0 0,0-1 1 0 0,0 0-1 0 0,0 0 0 0 0,0 0 0 0 0,0 0 0 0 0,0 0 0 0 0,0-2 1 0 0,0 1-6 0 0,0 0 1 0 0,1 1 0 0 0,-1-1-1 0 0,1 0 1 0 0,0 0 0 0 0,0 0 0 0 0,0 0-1 0 0,0 0 1 0 0,0 0 0 0 0,0 1-1 0 0,0-1 1 0 0,1 0 0 0 0,-1 0-1 0 0,1 0 1 0 0,-1 0 0 0 0,1 1-1 0 0,0-1 1 0 0,1-3 0 0 0,-2 11-60 0 0,0-5 59 0 0,0 0 0 0 0,0 0-1 0 0,-1 0 1 0 0,1-1 0 0 0,0 1 0 0 0,-1 0-1 0 0,1 0 1 0 0,-1 0 0 0 0,1-1 0 0 0,-1 1 0 0 0,1 0-1 0 0,-1-1 1 0 0,1 1 0 0 0,-1 0 0 0 0,-1 0-1 0 0,-9 8-18 0 0,1 1 0 0 0,0 0 0 0 0,1 1-1 0 0,0 0 1 0 0,0 0 0 0 0,1 1 0 0 0,-6 13-1 0 0,-1-2 4 0 0,-33 54-16 0 0,-61 133 1 0 0,-22 90-34 0 0,109-252 73 0 0,-30 58-18 0 0,44-94 23 0 0,1 1 1 0 0,1 1 0 0 0,0-1-1 0 0,0 1 1 0 0,-3 17 0 0 0,8-28-9 0 0,1 0 1 0 0,0 0-1 0 0,0 0 1 0 0,0 1-1 0 0,0-1 0 0 0,0 0 1 0 0,1 0-1 0 0,-1 0 1 0 0,3 6-1 0 0,1 14 0 0 0,-4-23-1 0 0,0 0 0 0 0,0 0 1 0 0,0 1-1 0 0,1-1 0 0 0,-1 0 0 0 0,0 0 0 0 0,0 1 0 0 0,0-1 0 0 0,0 0 0 0 0,1 0 0 0 0,-1 0 0 0 0,0 1 0 0 0,0-1 0 0 0,1 0 0 0 0,-1 0 0 0 0,0 0 0 0 0,0 0 1 0 0,1 0-1 0 0,-1 0 0 0 0,0 1 0 0 0,0-1 0 0 0,1 0 0 0 0,-1 0 0 0 0,0 0 0 0 0,0 0 0 0 0,1 0 0 0 0,-1 0 0 0 0,0 0 0 0 0,1 0 0 0 0,-1 0 0 0 0,0 0 0 0 0,0 0 0 0 0,1 0 1 0 0,-1 0-1 0 0,0-1 0 0 0,0 1 0 0 0,1 0 0 0 0,-1 0 0 0 0,0 0 0 0 0,0 0 0 0 0,1 0 0 0 0,-1-1 0 0 0,0 1 0 0 0,0 0 0 0 0,1 0 0 0 0,-1-1 0 0 0,15-7 35 0 0,-14 7-28 0 0,19-12 33 0 0,-1-1 1 0 0,23-22-1 0 0,-9 6-32 0 0,13-9 8 0 0,20-17 36 0 0,119-80 1 0 0,-11 36 40 0 0,133-88 48 0 0,-184 92-116 0 0,-112 90-33 0 0,0 0 0 0 0,0 1 1 0 0,1 0-1 0 0,20-5 1 0 0,-17 5-1 0 0,-14 5 6 0 0,-1 0 1 0 0,1 0-1 0 0,0 0 1 0 0,-1 0 0 0 0,1 0-1 0 0,0 0 1 0 0,0 0 0 0 0,-1 0-1 0 0,1 1 1 0 0,0-1-1 0 0,-1 0 1 0 0,1 0 0 0 0,-1 1-1 0 0,1-1 1 0 0,0 0 0 0 0,-1 1-1 0 0,1-1 1 0 0,-1 1-1 0 0,1-1 1 0 0,-1 1 0 0 0,1-1-1 0 0,-1 1 1 0 0,1-1 0 0 0,-1 1-1 0 0,1-1 1 0 0,-1 1-1 0 0,0 0 1 0 0,1-1 0 0 0,-1 1-1 0 0,0 0 1 0 0,0-1 0 0 0,1 1-1 0 0,-1 0 1 0 0,0-1-1 0 0,0 1 1 0 0,0 0 0 0 0,0 0-1 0 0,0-1 1 0 0,0 1 0 0 0,0 0-1 0 0,0-1 1 0 0,0 2-1 0 0,0-2 24 0 0,4-1 49 0 0,4 0-131 0 0,-8 1 58 0 0,0 1 0 0 0,0 0 0 0 0,0-1 0 0 0,1 1 0 0 0,-1-1-1 0 0,0 1 1 0 0,0 0 0 0 0,0-1 0 0 0,-1 1 0 0 0,1 0 0 0 0,0-1 0 0 0,0 1-1 0 0,0-1 1 0 0,0 1 0 0 0,-1-1 0 0 0,1 1 0 0 0,0 0 0 0 0,0-1-1 0 0,-1 1 1 0 0,1-1 0 0 0,0 1 0 0 0,-1 0 0 0 0,-38 71-8 0 0,-4-2 1 0 0,-2-2 0 0 0,-81 94-1 0 0,79-104 5 0 0,-25 27-8 0 0,-105 135 22 0 0,165-204-12 0 0,-67 94 6 0 0,-97 177-1 0 0,6 3 113 0 0,138-229-54 0 0,30-56-59 0 0,0 0 1 0 0,0 0 0 0 0,1 0 0 0 0,-2 10 0 0 0,3-11-2 0 0,-1 0 1 0 0,0 0-1 0 0,0 0 0 0 0,0 0 0 0 0,0 0 1 0 0,-1 0-1 0 0,1 0 0 0 0,-4 5 1 0 0,-23 40 47 0 0,19-30-12 0 0,10-18 7 0 0,4-9 26 0 0,72-93 56 0 0,2-5-80 0 0,-58 76-38 0 0,2 0 1 0 0,1 2-1 0 0,46-44 0 0 0,94-59 48 0 0,-30 18-21 0 0,-81 66-11 0 0,75-79-9 0 0,-50 46-16 0 0,-5 6-11 0 0,49-45 27 0 0,-92 93-12 0 0,1 1-1 0 0,1 1 0 0 0,1 2 1 0 0,1 1-1 0 0,60-26 0 0 0,66-8 16 0 0,-142 46-14 0 0,-15 7-7 0 0,-1 1-1 0 0,0 0 0 0 0,1-1 0 0 0,-1 1 0 0 0,1 0 0 0 0,-1 0 1 0 0,1 0-1 0 0,-1 0 0 0 0,1 1 0 0 0,0-1 0 0 0,-1 1 0 0 0,1-1 0 0 0,0 1 1 0 0,0 0-1 0 0,4 0 0 0 0,-7 1-12 0 0,0 0 11 0 0,0 0-2 0 0,7 14-38 0 0,-10-11 36 0 0,-1 0 1 0 0,0 1 0 0 0,0-1 0 0 0,0 0-1 0 0,0-1 1 0 0,-7 5 0 0 0,-46 37-16 0 0,39-29 18 0 0,-30 19 1 0 0,3-4-8 0 0,2 2 1 0 0,-40 40-1 0 0,2 8 8 0 0,-95 120 0 0 0,-57 59-9 0 0,179-209 10 0 0,-128 126 19 0 0,128-120 11 0 0,-57 78 1 0 0,35-27-1 0 0,-51 66-5 0 0,91-130-28 0 0,-73 71 0 0 0,13-17 157 0 0,104-98-93 0 0,-6 0-51 0 0,0 0-1 0 0,1 1 0 0 0,-1-1 0 0 0,0 0 0 0 0,0 0 0 0 0,1-1 0 0 0,-1 1 0 0 0,4-1 0 0 0,26-20 63 0 0,-1-2-1 0 0,34-30 0 0 0,-3 1-33 0 0,11-11 14 0 0,94-105-1 0 0,-48 44-37 0 0,100-78 29 0 0,-39 36-14 0 0,-92 84-26 0 0,2 4 0 0 0,123-82 0 0 0,-162 124 13 0 0,65-57 1 0 0,38-54 66 0 0,-110 105-47 0 0,115-105 11 0 0,-123 116-64 0 0,2 2 0 0 0,1 1 0 0 0,72-37 0 0 0,-52 51 54 0 0,-33 3-22 0 0,-15 7-10 0 0,0 0 0 0 0,0-1-1 0 0,-1-1 1 0 0,11-7-1 0 0,-21 13-2 0 0,0 0-1 0 0,0 0 0 0 0,0 1 0 0 0,0-1 0 0 0,0 0 0 0 0,0 0 0 0 0,0 0 0 0 0,0 0 1 0 0,0 0-1 0 0,0 0 0 0 0,0 0 0 0 0,0 0 0 0 0,0 0 0 0 0,0 0 0 0 0,0 0 0 0 0,0 0 0 0 0,0 0 1 0 0,0 1-1 0 0,0-1 0 0 0,0 0 0 0 0,0 0 0 0 0,0 0 0 0 0,0 0 0 0 0,1 0 0 0 0,-1 0 0 0 0,0 0 1 0 0,0 0-1 0 0,0 0 0 0 0,0 0 0 0 0,0 0 0 0 0,0 0 0 0 0,0 0 0 0 0,0 0 0 0 0,0 0 1 0 0,0 0-1 0 0,0 0 0 0 0,0 0 0 0 0,0 0 0 0 0,0 1 0 0 0,0-1 0 0 0,1 0 0 0 0,-1 0 0 0 0,0 0 1 0 0,0 0-1 0 0,0 0 0 0 0,0 0 0 0 0,0 0 0 0 0,0 0 0 0 0,0 0 0 0 0,0 0 0 0 0,0 0 0 0 0,0-1 1 0 0,0 1-1 0 0,0 0 0 0 0,0 0 0 0 0,1 0 0 0 0,-7 13-37 0 0,-13 15 7 0 0,-17 6 2 0 0,1 1 1 0 0,-31 41 0 0 0,-52 85 7 0 0,-22 48 0 0 0,64-93 15 0 0,31-52 6 0 0,-84 90-1 0 0,-68 45 16 0 0,155-157-4 0 0,-35 40 14 0 0,4 4 0 0 0,4 3 0 0 0,-82 138 0 0 0,80-122-11 0 0,-99 113 0 0 0,148-190-17 0 0,-105 137-8 0 0,7 31 45 0 0,97-158-9 0 0,10-19-14 0 0,1 1 0 0 0,1 1 0 0 0,-15 35 0 0 0,24-47 71 0 0,4-7-23 0 0,9-12 5 0 0,14-23-18 0 0,-13 16-31 0 0,1 0-1 0 0,0 1 1 0 0,1 0 0 0 0,1 2-1 0 0,19-16 1 0 0,20-20 23 0 0,233-228 40 0 0,-128 129-66 0 0,102-83 39 0 0,50-50-18 0 0,-232 202-20 0 0,237-223 14 0 0,-29 78-22 0 0,30-25 10 0 0,-156 135-30 0 0,-124 90 15 0 0,-34 23 1 0 0,5-3 2 0 0,1-1 1 0 0,-1-1-1 0 0,7-6 0 0 0,-15 13-2 0 0,0-1-1 0 0,0 1 1 0 0,0 0-1 0 0,1 0 1 0 0,-1 0-1 0 0,0 0 1 0 0,0 0-1 0 0,0 0 1 0 0,0 0 0 0 0,0 0-1 0 0,0 0 1 0 0,0 0-1 0 0,1 0 1 0 0,-1 0-1 0 0,0 0 1 0 0,0 1-1 0 0,0-1 1 0 0,0 0-1 0 0,0 0 1 0 0,0 0-1 0 0,0 0 1 0 0,0 0-1 0 0,1 0 1 0 0,-1 0-1 0 0,0 0 1 0 0,0 0-1 0 0,0 0 1 0 0,0 0 0 0 0,0 0-1 0 0,0 0 1 0 0,0 1-1 0 0,0-1 1 0 0,0 0-1 0 0,0 0 1 0 0,0 0-1 0 0,0 0 1 0 0,0 0-1 0 0,0 0 1 0 0,0 0-1 0 0,0 0 1 0 0,0 1-1 0 0,0-1 1 0 0,0 0-1 0 0,1 0 1 0 0,-2 0-1 0 0,1 0 1 0 0,0 0 0 0 0,0 0-1 0 0,0 0 1 0 0,0 0-1 0 0,0 1 1 0 0,0-1-1 0 0,0 0 1 0 0,0 0-1 0 0,0 0 1 0 0,0 0-1 0 0,0 0 1 0 0,0 0-1 0 0,0 0 1 0 0,0 0-1 0 0,0 1 1 0 0,0-1-1 0 0,0 0 1 0 0,0 0 0 0 0,0 0-1 0 0,-1 0 1 0 0,-3 11-42 0 0,-36 42-59 0 0,-98 103 72 0 0,66-71 22 0 0,-98 87 0 0 0,34-53-3 0 0,-249 239-28 0 0,286-247 39 0 0,-278 288 6 0 0,2 19 39 0 0,286-311-39 0 0,32-46 9 0 0,-3-3 0 0 0,-107 81-1 0 0,70-61-8 0 0,50-39 2 0 0,-1 0 9 0 0,-54 55 1 0 0,78-69 37 0 0,-1-1-1 0 0,-36 27 1 0 0,53-44-50 0 0,0 0 1 0 0,0 1-1 0 0,1 1 1 0 0,0-1-1 0 0,-7 12 0 0 0,8-11 6 0 0,-1 0-1 0 0,0 0 0 0 0,0-1 0 0 0,-1 0 0 0 0,-10 8 0 0 0,13-12-3 0 0,2-2-7 0 0,1-1 1 0 0,-1 1-1 0 0,0 1 0 0 0,1-1 0 0 0,0 0 0 0 0,-1 1 0 0 0,1-1 0 0 0,0 1 0 0 0,0 0 1 0 0,0-1-1 0 0,1 1 0 0 0,-3 4 0 0 0,-2 4-4 0 0,-1 0-1 0 0,-1 0 1 0 0,0-1 0 0 0,-13 13 0 0 0,-12 17 2 0 0,22-16 13 0 0,10-21-3 0 0,0 0 0 0 0,-1 0 1 0 0,1 0-1 0 0,0 0 0 0 0,-1 0 1 0 0,0 0-1 0 0,1 0 0 0 0,-1-1 1 0 0,0 1-1 0 0,0-1 0 0 0,-5 4 1 0 0,7-9 13 0 0,0 0 1 0 0,0 0 0 0 0,0-1 0 0 0,0 1-1 0 0,1 0 1 0 0,-1-1 0 0 0,1 1 0 0 0,0 0-1 0 0,1-5 1 0 0,14-31 48 0 0,-1 1-33 0 0,33-49 3 0 0,27-54 12 0 0,-40 73-70 0 0,79-118 1 0 0,-64 115 8 0 0,3 2-1 0 0,2 2 1 0 0,124-114 0 0 0,270-188-14 0 0,-445 365 22 0 0,44-31 1 0 0,1 1 0 0 0,2 2 1 0 0,108-48-1 0 0,26-14-6 0 0,-153 75 11 0 0,-1-1 0 0 0,-1-2 0 0 0,43-40 0 0 0,153-144 20 0 0,-164 155-20 0 0,122-74 0 0 0,163-85 7 0 0,-107 79-16 0 0,-120 68 22 0 0,-62 35-8 0 0,94-30-1 0 0,-138 53-12 0 0,-10 3-5 0 0,1 0 0 0 0,1 1 0 0 0,-1 0 0 0 0,0 0 0 0 0,0 0 0 0 0,0 0-1 0 0,6 1 1 0 0,-10 0 3 0 0,0 0 0 0 0,0 0-1 0 0,0 0 1 0 0,0 1-1 0 0,0-1 1 0 0,0 0-1 0 0,0 0 1 0 0,0 1-1 0 0,0-1 1 0 0,-1 1 0 0 0,1-1-1 0 0,0 1 1 0 0,0-1-1 0 0,0 1 1 0 0,-1-1-1 0 0,1 1 1 0 0,0 0-1 0 0,0 1 1 0 0,0-1-2 0 0,-1 0 0 0 0,1 1-1 0 0,-1-1 1 0 0,1 0 0 0 0,-1 1 0 0 0,0-1 0 0 0,1 1 0 0 0,-1-1 0 0 0,0 0-1 0 0,0 1 1 0 0,0-1 0 0 0,0 1 0 0 0,0-1 0 0 0,0 1 0 0 0,-1-1 0 0 0,0 2-1 0 0,-1 6-3 0 0,-1-1-1 0 0,0 0 0 0 0,-1 1 0 0 0,0-1 0 0 0,0-1 1 0 0,-1 1-1 0 0,0-1 0 0 0,-9 12 0 0 0,-55 52-19 0 0,54-57 22 0 0,-350 374-57 0 0,166-131 64 0 0,-81 95 22 0 0,-171 206 43 0 0,355-433-52 0 0,-4-4 1 0 0,-150 137-1 0 0,-160 166 44 0 0,196-180-75 0 0,-7 5 42 0 0,3 16 29 0 0,181-216-24 0 0,-13 17-6 0 0,32-35 30 0 0,25-41-25 0 0,0 1-1 0 0,1 0 0 0 0,0 0 1 0 0,0 1-1 0 0,16-12 0 0 0,9-10-17 0 0,186-176 15 0 0,64-65 0 0 0,219-236 37 0 0,168-166 16 0 0,-417 413-53 0 0,411-326 0 0 0,-233 211 6 0 0,-317 272-49 0 0,-78 72 11 0 0,1 1 1 0 0,1 3-1 0 0,1 0 0 0 0,1 3 1 0 0,81-36-1 0 0,-98 52 3 0 0,43-8 0 0 0,8-3 1 0 0,-1-8-57 0 0,-73 27 58 0 0,1 0-1 0 0,-1 0 1 0 0,0 0-1 0 0,0 0 1 0 0,1 0-1 0 0,-1 0 0 0 0,0 0 1 0 0,0 0-1 0 0,0-1 1 0 0,1 1-1 0 0,-1 0 0 0 0,0 0 1 0 0,0 0-1 0 0,1 0 1 0 0,-1 0-1 0 0,0 0 1 0 0,0 0-1 0 0,1 0 0 0 0,-1 0 1 0 0,0 1-1 0 0,0-1 1 0 0,1 0-1 0 0,-1 0 1 0 0,0 0-1 0 0,0 0 0 0 0,0 0 1 0 0,1 0-1 0 0,-1 0 1 0 0,0 0-1 0 0,0 1 0 0 0,0-1 1 0 0,1 0-1 0 0,-1 0 1 0 0,0 0-1 0 0,0 1 1 0 0,1-1-1 0 0,-3 11-68 0 0,-13 20 3 0 0,10-22 68 0 0,-3 5-18 0 0,0 1 0 0 0,-1-2 0 0 0,-21 26 1 0 0,4-6-7 0 0,-182 255-49 0 0,-332 382 67 0 0,357-440 19 0 0,111-137-11 0 0,-226 327 44 0 0,193-266-36 0 0,45-75 14 0 0,-113 114 1 0 0,116-133-18 0 0,-6 14 30 0 0,2 2 1 0 0,-97 164-1 0 0,150-224 14 0 0,0 0 0 0 0,-5 18 0 0 0,7-16 120 0 0,-16 29 0 0 0,15-34-129 0 0,0 1 1 0 0,1-1-1 0 0,-4 15 0 0 0,1 27 58 0 0,8-46-93 0 0,0 0-1 0 0,0-1 0 0 0,-1 1 0 0 0,0 0 0 0 0,0 0 1 0 0,-1-1-1 0 0,0 1 0 0 0,-1-1 0 0 0,1 0 1 0 0,-2 0-1 0 0,-7 11 0 0 0,8-15-3 0 0,3-2 0 0 0,-1 0-1 0 0,1-1 1 0 0,-1 1 0 0 0,1 0-1 0 0,0 0 1 0 0,0 0-1 0 0,-1 0 1 0 0,1 0 0 0 0,1 1-1 0 0,-2 2 1 0 0,1-3-2 0 0,0 1-1 0 0,0-1 1 0 0,0 0 0 0 0,0 0-1 0 0,0 0 1 0 0,0 0 0 0 0,-1 0-1 0 0,1 0 1 0 0,-1 0 0 0 0,-2 3-1 0 0,1-3 4 0 0,1 1-1 0 0,0 0 1 0 0,0 0-1 0 0,-1 0 1 0 0,2 0-1 0 0,-3 5 1 0 0,-12 13 31 0 0,5-9 11 0 0,9-9-30 0 0,-1 0-1 0 0,1-1 1 0 0,-1 0-1 0 0,1 1 0 0 0,-1-1 1 0 0,-5 3-1 0 0,5-4-3 0 0,1 1 0 0 0,0-1-1 0 0,-1 1 1 0 0,1-1 0 0 0,0 1-1 0 0,0 0 1 0 0,0 0 0 0 0,0 0-1 0 0,0 0 1 0 0,1 0 0 0 0,-3 4-1 0 0,0 2 12 0 0,-1-1-1 0 0,0 0 1 0 0,0-1 0 0 0,-10 10-1 0 0,-6 8-4 0 0,-23 24 32 0 0,32-37-33 0 0,1 1 0 0 0,0 1 1 0 0,-16 24-1 0 0,13-19 7 0 0,-3 7 40 0 0,17-25-60 0 0,0 1 0 0 0,-1-1 0 0 0,1 1-1 0 0,0-1 1 0 0,-1 1 0 0 0,1-1 0 0 0,0 1 0 0 0,0 0 0 0 0,0-1 0 0 0,-1 1 0 0 0,1-1 0 0 0,0 1 0 0 0,0 0 0 0 0,0-1 0 0 0,0 1-1 0 0,0 0 1 0 0,0-1 0 0 0,0 1 0 0 0,0-1 0 0 0,1 1 0 0 0,-1 0 0 0 0,0-1 0 0 0,0 1 0 0 0,0-1 0 0 0,1 1 0 0 0,-1 0 0 0 0,0-1-1 0 0,1 1 1 0 0,-1-1 0 0 0,0 1 0 0 0,1-1 0 0 0,-1 1 0 0 0,1-1 0 0 0,-1 0 0 0 0,1 1 0 0 0,-1-1 0 0 0,1 1 0 0 0,-1-1 0 0 0,1 0-1 0 0,-1 1 1 0 0,1-1 0 0 0,-1 0 0 0 0,1 0 0 0 0,-1 0 0 0 0,1 1 0 0 0,0-1 0 0 0,-1 0 0 0 0,1 0 0 0 0,0 0 0 0 0,-1 0 0 0 0,1 0-1 0 0,-1 0 1 0 0,1 0 0 0 0,0 0 0 0 0,-1 0 0 0 0,1 0 0 0 0,0-1 0 0 0,-1 1 0 0 0,1 0 0 0 0,0-1 0 0 0,4 0 12 0 0,1 0 0 0 0,-1-1 0 0 0,0 0 0 0 0,1 0 0 0 0,6-4 0 0 0,25-20 49 0 0,-1-1 1 0 0,57-55 0 0 0,-2 2-45 0 0,280-242 63 0 0,-198 168-49 0 0,20-26 22 0 0,12-10-14 0 0,229-190 22 0 0,-232 195-41 0 0,94-80 12 0 0,-177 176-18 0 0,-33 27-8 0 0,31-28-11 0 0,274-198-12 0 0,-338 254 16 0 0,-11 5 6 0 0,2 2 0 0 0,1 1 0 0 0,72-29 1 0 0,-95 47-7 0 0,-1-1 0 0 0,0 0 0 0 0,-1-2 1 0 0,0-1-1 0 0,0 0 0 0 0,23-21 0 0 0,12-13 32 0 0,44-43 0 0 0,-85 75-27 0 0,0-1 0 0 0,-1-1 1 0 0,-1 0-1 0 0,-1 0 1 0 0,0-1-1 0 0,10-22 0 0 0,-18 34-10 0 0,0 0-1 0 0,1-1 1 0 0,0 2-1 0 0,0-1 1 0 0,0 0-1 0 0,0 1 1 0 0,10-7-1 0 0,14-16 18 0 0,-14 10 4 0 0,-4 6-50 0 0,-28 22-25 0 0,-99 82-52 0 0,50-38 83 0 0,-106 67 1 0 0,-629 389-184 0 0,778-494 206 0 0,-548 408-44 0 0,186-104 14 0 0,238-202 12 0 0,3-2-15 0 0,-135 106 25 0 0,272-217 12 0 0,-129 90-9 0 0,79-58-5 0 0,1 3 1 0 0,-91 86 0 0 0,62-33 19 0 0,38-40 6 0 0,-69 60 0 0 0,99-100-2 0 0,-27 16 0 0 0,0-1 33 0 0,38-25-36 0 0,-1 0 0 0 0,0 0 0 0 0,0-1 0 0 0,0 1 0 0 0,-1-2 0 0 0,-12 3 0 0 0,11-2-17 0 0,0-1-1 0 0,0 1 0 0 0,0 1 1 0 0,-16 8-1 0 0,-25 23-43 0 0,-80 71 0 0 0,86-67 77 0 0,39-34-13 0 0,0 0-1 0 0,0 0 0 0 0,0-1 1 0 0,-1 1-1 0 0,1-1 0 0 0,-1-1 1 0 0,0 1-1 0 0,0-1 0 0 0,-1 0 1 0 0,1-1-1 0 0,-1 0 0 0 0,1 0 1 0 0,-14 1-1 0 0,7-2-15 0 0,0 1 1 0 0,0 0-1 0 0,0 1 1 0 0,1 1-1 0 0,-21 7 1 0 0,-5 1 25 0 0,38-11-22 0 0,0-1 0 0 0,0 0 0 0 0,0 1 0 0 0,0-1 0 0 0,0 0 0 0 0,0 0-1 0 0,0 0 1 0 0,-1 0 0 0 0,1 0 0 0 0,0 0 0 0 0,0-1 0 0 0,0 1 0 0 0,0 0 0 0 0,-2-1 0 0 0,-3 1-92 0 0,-1 11 25 0 0,-40 74 23 0 0,45-82 53 0 0,1-1 0 0 0,-1 0 0 0 0,1 1 0 0 0,-1-1 0 0 0,0 0 0 0 0,0 0 0 0 0,0 0 0 0 0,0 0 0 0 0,0 0-1 0 0,-1-1 1 0 0,1 1 0 0 0,-5 2 0 0 0,7-4-2 0 0,-2 2-17 0 0,-1 4-31 0 0,12-8 23 0 0,-3-2 26 0 0,0-1 1 0 0,0 0 0 0 0,0 0 0 0 0,-1 0-1 0 0,0-1 1 0 0,0 0 0 0 0,0 0 0 0 0,5-10 0 0 0,12-14 6 0 0,32-33 7 0 0,3 3 1 0 0,114-95-1 0 0,-138 131-6 0 0,147-120 68 0 0,-114 87-64 0 0,28-27 1 0 0,-33 24-17 0 0,49-49-1 0 0,126-96 0 0 0,-19 43 11 0 0,-88 57 14 0 0,130-138 0 0 0,-114 102-2 0 0,-57 66-7 0 0,97-65-1 0 0,-133 103-15 0 0,-19 11 3 0 0,-1-1 0 0 0,-2-2 0 0 0,31-36 1 0 0,74-106 35 0 0,-46 56-29 0 0,6 7-1 0 0,185-163 1 0 0,-120 117-22 0 0,-60 46-6 0 0,-60 60 34 0 0,62-96-1 0 0,-90 126-24 0 0,2 1 0 0 0,1 1-1 0 0,0 0 1 0 0,25-21 0 0 0,25-26 39 0 0,-62 59-37 0 0,0 0 1 0 0,0 0 0 0 0,-1 0 0 0 0,0 0-1 0 0,3-6 1 0 0,-4 6 2 0 0,1 0 1 0 0,0 0-1 0 0,0 0 0 0 0,0 1 0 0 0,1-1 1 0 0,-1 1-1 0 0,4-5 0 0 0,38-38-53 0 0,-41 43 51 0 0,3-7-19 0 0,-6 10 21 0 0,0 0 1 0 0,0 0 0 0 0,0-1-1 0 0,0 1 1 0 0,0 0 0 0 0,0 0-1 0 0,0-1 1 0 0,0 1 0 0 0,0 0-1 0 0,0 0 1 0 0,0 0 0 0 0,0-1-1 0 0,-1 1 1 0 0,1 0 0 0 0,0 0-1 0 0,0 0 1 0 0,0-1 0 0 0,0 1 0 0 0,0 0-1 0 0,-1 0 1 0 0,1 0 0 0 0,0 0-1 0 0,0 0 1 0 0,0-1 0 0 0,-1 1-1 0 0,1 0 1 0 0,0 0 0 0 0,0 0-1 0 0,-1 0 1 0 0,1 0 0 0 0,0 0-1 0 0,0 0 1 0 0,-1 0 0 0 0,1 0-1 0 0,0 0 1 0 0,0 0 0 0 0,-1 0 0 0 0,1 0-1 0 0,0 0 1 0 0,0 0 0 0 0,-1 0-1 0 0,1 0 1 0 0,0 0 0 0 0,0 0-1 0 0,0 0 1 0 0,-1 0 0 0 0,1 0-1 0 0,-1 1 0 0 0,1-2 0 0 0,-1 1 1 0 0,1 0-1 0 0,-1 0 0 0 0,1 0 0 0 0,-1 0 0 0 0,1 0 1 0 0,-1 0-1 0 0,1 0 0 0 0,-1-1 0 0 0,1 1 0 0 0,0 0 1 0 0,-1 0-1 0 0,1 0 0 0 0,-1-1 0 0 0,1 1 0 0 0,0 0 1 0 0,-1-1-1 0 0,1 1 0 0 0,0 0 0 0 0,-1-1 1 0 0,1 1-1 0 0,0-1 0 0 0,0 1 0 0 0,-1 0 0 0 0,1-1 1 0 0,0 1-1 0 0,0-1 0 0 0,0 1 0 0 0,0-1 0 0 0,-1 1 1 0 0,1-1-1 0 0,0 1 0 0 0,0 0 0 0 0,0-1 1 0 0,0 1-1 0 0,0-1 0 0 0,0 1 0 0 0,0-1 0 0 0,0 1 1 0 0,0-1-1 0 0,1 1 0 0 0,-1-1 0 0 0,0 1 0 0 0,0-1 1 0 0,0 1-1 0 0,0 0 0 0 0,1-1 0 0 0,-1 1 1 0 0,0-1-1 0 0,0 1 0 0 0,1 0 0 0 0,-1-1 0 0 0,0 1 1 0 0,1-1-1 0 0,-1 1 0 0 0,0 0 0 0 0,1 0 0 0 0,0-1 1 0 0,-7 5-48 0 0,1 0 0 0 0,-1 0 0 0 0,0-1 0 0 0,-10 5 0 0 0,8-5 46 0 0,1 1 1 0 0,0-1-1 0 0,0 1 1 0 0,0 1-1 0 0,0-1 1 0 0,1 1-1 0 0,0 0 1 0 0,0 0 0 0 0,0 1-1 0 0,-5 7 1 0 0,-15 22-24 0 0,17-22 17 0 0,-1 0 0 0 0,-9 18-1 0 0,12-21 28 0 0,-5 7 26 0 0,12-17-44 0 0,0 0 0 0 0,-1 1-1 0 0,1-1 1 0 0,0 0 0 0 0,0 0 0 0 0,-1 1-1 0 0,1-1 1 0 0,0 0 0 0 0,0 1-1 0 0,0-1 1 0 0,0 0 0 0 0,-1 1 0 0 0,1-1-1 0 0,0 0 1 0 0,0 1 0 0 0,0-1 0 0 0,0 0-1 0 0,0 1 1 0 0,0-1 0 0 0,0 0-1 0 0,0 1 1 0 0,0-1 0 0 0,0 0 0 0 0,0 1-1 0 0,0-1 1 0 0,0 0 0 0 0,1 1 0 0 0,-1-1-1 0 0,0 0 1 0 0,0 1 0 0 0,0-1-1 0 0,0 0 1 0 0,0 1 0 0 0,1-1 0 0 0,16 6-29 0 0,-16-6 24 0 0,1 0 0 0 0,-1 0-1 0 0,1 1 1 0 0,-1-1 0 0 0,1 0 0 0 0,-1 1-1 0 0,1 0 1 0 0,-1-1 0 0 0,1 1 0 0 0,-1 0 0 0 0,0-1-1 0 0,0 1 1 0 0,1 0 0 0 0,-1 0 0 0 0,0 0-1 0 0,0 0 1 0 0,0 0 0 0 0,0 1 0 0 0,0-1 0 0 0,0 0-1 0 0,0 0 1 0 0,0 1 0 0 0,-1-1 0 0 0,1 0-1 0 0,0 3 1 0 0,4 17-50 0 0,0 0 1 0 0,-2 0-1 0 0,-1 0 0 0 0,0 0 0 0 0,-3 35 0 0 0,-2-36-104 0 0,-1 1 0 0 0,-1-1-1 0 0,-1 0 1 0 0,0 0-1 0 0,-13 25 1 0 0,12-30 82 0 0,-11 23-84 0 0,-1 0 1 0 0,-30 39 0 0 0,31-48 96 0 0,-32 42-149 0 0,-102 111 0 0 0,111-136 106 0 0,-18 20-121 0 0,14-18-517 0 0,3 2 1 0 0,-49 73 0 0 0,-64 103-6819 0 0,118-173 5587 0 0,12-21 203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09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1910 856 2697 0 0,'2'-23'8898'0'0,"15"-7"-7157"0"0,-3 10-1185 0 0,1 1 0 0 0,0 1 0 0 0,2 0 0 0 0,23-19 1 0 0,80-53 333 0 0,-5 3-465 0 0,112-90-227 0 0,-196 148-16 0 0,52-62-1 0 0,-76 84-165 0 0,19-23 64 0 0,2 2 0 0 0,56-46 0 0 0,-78 69-75 0 0,9-5-14 0 0,-14 10 9 0 0,-1 1-1 0 0,1-1 1 0 0,-1 0 0 0 0,1 0 0 0 0,-1 0-1 0 0,1 0 1 0 0,-1 0 0 0 0,1 0 0 0 0,-1 1-1 0 0,1-1 1 0 0,-1 0 0 0 0,1 0 0 0 0,-1 1-1 0 0,1-1 1 0 0,-1 0 0 0 0,1 1 0 0 0,-1-1-1 0 0,0 1 1 0 0,1-1 0 0 0,-1 0 0 0 0,1 1-1 0 0,-1-1 1 0 0,0 1 0 0 0,0-1 0 0 0,1 1-1 0 0,-1-1 1 0 0,0 1 0 0 0,0-1-1 0 0,1 1 1 0 0,-1 0 2 0 0,0-1 1 0 0,1 0-1 0 0,-1 0 0 0 0,1 0 0 0 0,-1 1 1 0 0,1-1-1 0 0,0 0 0 0 0,-1 0 0 0 0,1 0 0 0 0,-1 0 1 0 0,1 0-1 0 0,-1 0 0 0 0,1 0 0 0 0,-1 0 0 0 0,1 0 1 0 0,-1 0-1 0 0,1 0 0 0 0,-1-1 0 0 0,1 1 0 0 0,-1 0 1 0 0,1 0-1 0 0,-1 0 0 0 0,1-1 0 0 0,-1 1 1 0 0,1 0-1 0 0,-1-1 0 0 0,0 1 0 0 0,1 0 0 0 0,-1-1 1 0 0,1 1-1 0 0,-1 0 0 0 0,0-1 0 0 0,1 0 0 0 0,4-2 43 0 0,19-5 121 0 0,-16 5-93 0 0,1 0-1 0 0,0 0 1 0 0,18-1-1 0 0,-15 2-22 0 0,-10 1-42 0 0,1 0 0 0 0,0 1 0 0 0,-1 0 0 0 0,1-1 0 0 0,0 1 0 0 0,-1 0 0 0 0,1 1 0 0 0,0-1 0 0 0,0 0 0 0 0,-1 1 0 0 0,4 0 0 0 0,-4 0 5 0 0,0-1 1 0 0,0 1-1 0 0,1-1 1 0 0,-1 0-1 0 0,0 0 1 0 0,0 0-1 0 0,0 0 1 0 0,0 0-1 0 0,0 0 1 0 0,0-1-1 0 0,0 1 1 0 0,0-1-1 0 0,0 0 1 0 0,3 0-1 0 0,27-17 145 0 0,-17 9-49 0 0,-7 4-21 0 0,-7 4-84 0 0,0 0 0 0 0,-1 1 1 0 0,1-1-1 0 0,0 1 0 0 0,-1-1 1 0 0,1 0-1 0 0,0 1 1 0 0,-1 0-1 0 0,1-1 0 0 0,0 1 1 0 0,0-1-1 0 0,0 1 0 0 0,0 0 1 0 0,-1 0-1 0 0,1-1 0 0 0,0 1 1 0 0,0 0-1 0 0,0 0 1 0 0,0 0-1 0 0,0 0 0 0 0,0 0 1 0 0,-1 0-1 0 0,1 0 0 0 0,0 0 1 0 0,0 0-1 0 0,0 1 0 0 0,0-1 1 0 0,0 0-1 0 0,0 0 1 0 0,-1 1-1 0 0,1-1 0 0 0,0 1 1 0 0,0-1-1 0 0,-1 1 0 0 0,1-1 1 0 0,0 1-1 0 0,0 0 1 0 0,-1 5 63 0 0,0-6-68 0 0,0 0 1 0 0,0 0-1 0 0,0 0 1 0 0,0 0-1 0 0,0 0 1 0 0,0 0-1 0 0,0 0 1 0 0,0 0-1 0 0,0 0 0 0 0,0 1 1 0 0,0-1-1 0 0,0 0 1 0 0,0 0-1 0 0,0 0 1 0 0,0 0-1 0 0,0 0 1 0 0,-1 0-1 0 0,1 0 0 0 0,0 0 1 0 0,0 0-1 0 0,0 1 1 0 0,0-1-1 0 0,0 0 1 0 0,0 0-1 0 0,1 0 1 0 0,-1 0-1 0 0,0 0 0 0 0,0 0 1 0 0,0 0-1 0 0,0 0 1 0 0,0 0-1 0 0,0 1 1 0 0,0-1-1 0 0,0 0 1 0 0,0 0-1 0 0,0 0 0 0 0,0 0 1 0 0,0 0-1 0 0,0 0 1 0 0,0 0-1 0 0,0 0 1 0 0,0 0-1 0 0,0 0 1 0 0,1 0-1 0 0,-1 0 0 0 0,0 0 1 0 0,0 0-1 0 0,0 0 1 0 0,0 1-1 0 0,0-1 1 0 0,0 0-1 0 0,0 0 1 0 0,0 0-1 0 0,0 0 0 0 0,0 0 1 0 0,1 0-1 0 0,-1 0 1 0 0,0 0-1 0 0,0 0 1 0 0,0 0-1 0 0,0 0 1 0 0,0 0-1 0 0,0 0 0 0 0,0-1 1 0 0,1 1-2 0 0,-1 0 1 0 0,0 0-1 0 0,0 0 0 0 0,1 0 1 0 0,-1 0-1 0 0,0 0 1 0 0,0 0-1 0 0,1 0 0 0 0,-1 1 1 0 0,0-1-1 0 0,0 0 1 0 0,1 0-1 0 0,-1 0 0 0 0,0 0 1 0 0,0 0-1 0 0,0 0 1 0 0,1 0-1 0 0,-1 0 0 0 0,0 1 1 0 0,0-1-1 0 0,0 0 1 0 0,1 0-1 0 0,-1 0 0 0 0,0 1 1 0 0,0-1-1 0 0,0 0 1 0 0,0 0-1 0 0,0 0 0 0 0,1 1 1 0 0,-1-1-1 0 0,0 0 1 0 0,0 0-1 0 0,0 0 0 0 0,0 1 1 0 0,0-1-1 0 0,0 0 1 0 0,-3 12 18 0 0,-11 13 42 0 0,12-23-57 0 0,-25 41 26 0 0,-2-1 1 0 0,-2-2 0 0 0,-41 41-1 0 0,-51 53-53 0 0,-258 273 128 0 0,226-244-60 0 0,-7-15 13 0 0,87-85-23 0 0,8-5-11 0 0,-67 62 26 0 0,-74 75-6 0 0,86-94 22 0 0,100-86-43 0 0,0-1-1 0 0,-2-1 1 0 0,-24 10-1 0 0,-6 3-20 0 0,40-17-8 0 0,0 1 1 0 0,1 1-1 0 0,1-1 1 0 0,-1 2-1 0 0,2 0 0 0 0,-20 26 1 0 0,-8 7-6 0 0,0-6 25 0 0,19-19 4 0 0,0 0 0 0 0,-29 41 0 0 0,33-39-4 0 0,-30 30-1 0 0,27-30 0 0 0,-20 26-1 0 0,12-16-10 0 0,-5 8 2 0 0,6-10 3 0 0,2-5-6 0 0,18-18 7 0 0,0 0 1 0 0,0-1 0 0 0,-9 7-1 0 0,11-9-8 0 0,1 0-1 0 0,-1 0 1 0 0,1 0-1 0 0,0 0 0 0 0,0 1 1 0 0,1-1-1 0 0,-3 6 0 0 0,2-4 1 0 0,0-1-1 0 0,0 1 0 0 0,0-1 0 0 0,-1 0 0 0 0,-4 5 0 0 0,-3 3 6 0 0,0-1 0 0 0,2 2 0 0 0,-11 16 0 0 0,-4 7-14 0 0,-21 22-33 0 0,34-48 49 0 0,0 0 0 0 0,0-1 0 0 0,-1 0 0 0 0,-14 8 1 0 0,10-7 15 0 0,-26 25 0 0 0,34-30-15 0 0,1 1 0 0 0,-1-1 0 0 0,0-1 0 0 0,0 1 0 0 0,-1-1 0 0 0,-9 4 0 0 0,2 6-14 0 0,13-13 2 0 0,0 0 0 0 0,0 0-1 0 0,0 0 1 0 0,0 1-1 0 0,0-1 1 0 0,0 1 0 0 0,-4 6-1 0 0,-15 11-20 0 0,12-11 30 0 0,-1 1 1 0 0,1 0-1 0 0,1 0 0 0 0,-9 13 0 0 0,-7 16-7 0 0,19-29 10 0 0,0 0 0 0 0,0-1 1 0 0,-14 17-1 0 0,-45 44-73 0 0,18-6 121 0 0,-3 1-62 0 0,50-64 10 0 0,-1 0-1 0 0,1 0 1 0 0,-1 0-1 0 0,0-1 1 0 0,1 1-1 0 0,-1 0 0 0 0,0-1 1 0 0,0 1-1 0 0,0 0 1 0 0,1-1-1 0 0,-1 1 1 0 0,0-1-1 0 0,0 1 0 0 0,0-1 1 0 0,0 0-1 0 0,0 1 1 0 0,0-1-1 0 0,0 0 1 0 0,0 1-1 0 0,0-1 1 0 0,0 0-1 0 0,-2 0 0 0 0,-8 1-16 0 0,12-1 19 0 0,0-1 0 0 0,0 1-1 0 0,-1-1 1 0 0,1 0 0 0 0,-1 0 0 0 0,1 1 0 0 0,-1-1 0 0 0,1 0 0 0 0,-1 0 0 0 0,1 0 0 0 0,-1 1 0 0 0,1-1-1 0 0,-1 0 1 0 0,0 0 0 0 0,0 0 0 0 0,1 0 0 0 0,-1 0 0 0 0,0 0 0 0 0,0 0 0 0 0,0-1 0 0 0,0-2 2 0 0,1 0 0 0 0,0 1 0 0 0,0 0 0 0 0,0-1 0 0 0,0 1 0 0 0,1 0 0 0 0,0-1 0 0 0,3-4 0 0 0,21-16 18 0 0,2 1 0 0 0,35-23 0 0 0,-20 17-18 0 0,56-51 22 0 0,-28 22 47 0 0,56-34 99 0 0,-73 55-94 0 0,0-3 0 0 0,77-75 0 0 0,3-44 135 0 0,-16 15-18 0 0,-60 83-134 0 0,2 2 0 0 0,79-59 0 0 0,-50 51-41 0 0,90-70 42 0 0,-125 91-30 0 0,57-61 0 0 0,-43 34-9 0 0,3 2 0 0 0,3 4 1 0 0,150-105-1 0 0,-95 85 6 0 0,-4-5-1 0 0,114-108 1 0 0,-7 18 32 0 0,-211 168-44 0 0,1 2 0 0 0,42-18 0 0 0,1-1 14 0 0,-38 17-30 0 0,-1-2 0 0 0,-1 0 0 0 0,29-25 0 0 0,-37 28-1 0 0,0 0-1 0 0,1 2 0 0 0,0 0 0 0 0,36-15 0 0 0,-48 23-3 0 0,-1-1-1 0 0,0 1 1 0 0,0-1-1 0 0,0 0 1 0 0,7-8-1 0 0,11-8-4 0 0,-11 12 16 0 0,0 0 0 0 0,23-11 0 0 0,-27 15-13 0 0,-1-1 0 0 0,0 1 1 0 0,0-1-1 0 0,8-7 0 0 0,-10 7 4 0 0,1 0-1 0 0,0 1 0 0 0,0 0 1 0 0,0 0-1 0 0,0 0 1 0 0,11-3-1 0 0,-17 7-1 0 0,0 0 0 0 0,0 0 0 0 0,0 0 0 0 0,0 0-1 0 0,1 0 1 0 0,-1 0 0 0 0,0 0 0 0 0,0 0 0 0 0,0 0 0 0 0,0 0-1 0 0,0 0 1 0 0,0 0 0 0 0,0 1 0 0 0,1-1 0 0 0,-1 0 0 0 0,0 0-1 0 0,0 0 1 0 0,0 0 0 0 0,0 0 0 0 0,0 0 0 0 0,0 0 0 0 0,0 0-1 0 0,0 1 1 0 0,0-1 0 0 0,0 0 0 0 0,0 0 0 0 0,0 0 0 0 0,0 0 0 0 0,0 0-1 0 0,0 0 1 0 0,0 1 0 0 0,0-1 0 0 0,0 0 0 0 0,0 0 0 0 0,0 0-1 0 0,0 0 1 0 0,0 0 0 0 0,0 1 0 0 0,0-1 0 0 0,0 0 0 0 0,0 0-1 0 0,0 0 1 0 0,0 0 0 0 0,0 0 0 0 0,0 0 0 0 0,0 0 0 0 0,0 1 0 0 0,0-1-1 0 0,0 0 1 0 0,0 0 0 0 0,0 0 0 0 0,-1 0 0 0 0,1 0 0 0 0,0 0-1 0 0,0 0 1 0 0,0 0 0 0 0,0 0 0 0 0,0 1 0 0 0,0-1 0 0 0,0 0-1 0 0,-1 0 1 0 0,-9 17-29 0 0,-16 18-16 0 0,-19 19 16 0 0,4-5 11 0 0,-116 100 3 0 0,107-107 8 0 0,2 4 0 0 0,2 1 0 0 0,-48 63 0 0 0,17-8 8 0 0,-20 22 7 0 0,25-35-6 0 0,-111 142-1 0 0,174-220 0 0 0,-214 292 40 0 0,205-276-44 0 0,-1-2 1 0 0,-2 0 0 0 0,-30 28-1 0 0,-77 58 19 0 0,127-110-15 0 0,-39 35 21 0 0,-45 53 0 0 0,16-15 29 0 0,49-52-28 0 0,-21 28-1 0 0,35-42-23 0 0,-15 19-9 0 0,5-7 14 0 0,0 0 1 0 0,-22 42-1 0 0,-20 36-8 0 0,19-38 61 0 0,22-37-48 0 0,13-18-6 0 0,0 0 1 0 0,0 0 0 0 0,1 0-1 0 0,-6 11 1 0 0,6-10-4 0 0,0 0 0 0 0,-1-1 1 0 0,0 1-1 0 0,0-1 0 0 0,-6 5 0 0 0,-10 16 9 0 0,9-11-5 0 0,-1-1 0 0 0,0 0 0 0 0,-1-1 1 0 0,-28 22-1 0 0,-64 41 51 0 0,60-46-33 0 0,37-25-8 0 0,-1 0 1 0 0,1-1-1 0 0,-1 0 1 0 0,-12 3 0 0 0,16-6-15 0 0,1 0-1 0 0,-1 1 1 0 0,0 0 0 0 0,0 0 0 0 0,1 0 0 0 0,-1 0-1 0 0,1 1 1 0 0,0 0 0 0 0,0-1 0 0 0,0 2 0 0 0,0-1-1 0 0,0 0 1 0 0,0 1 0 0 0,1 0 0 0 0,0 0 0 0 0,-4 5 0 0 0,-14 26 6 0 0,-36 45 0 0 0,49-70 7 0 0,-1-1-1 0 0,-16 14 0 0 0,-2 2 15 0 0,78-80-30 0 0,-20 21 2 0 0,1 2 0 0 0,50-39 0 0 0,-8 18 2 0 0,-18 15 2 0 0,-2-3 0 0 0,-1-2 1 0 0,53-57-1 0 0,48-79 9 0 0,-60 67 7 0 0,113-105 1 0 0,-87 109 0 0 0,95-89 9 0 0,-51 23-34 0 0,-103 106 4 0 0,3 1 1 0 0,81-64-1 0 0,-94 95 19 0 0,89-50 1 0 0,-98 61-18 0 0,64-52 1 0 0,-105 77-1 0 0,48-42 15 0 0,49-54 1 0 0,-54 51 1 0 0,66-52 0 0 0,-107 94-15 0 0,52-39 12 0 0,52-51 0 0 0,-89 78-15 0 0,0 0 1 0 0,1 2 0 0 0,1 0 0 0 0,0 1 0 0 0,43-17 0 0 0,16-11-13 0 0,-75 38 11 0 0,0 0-1 0 0,-1 1 0 0 0,1 0 1 0 0,0 0-1 0 0,0 0 1 0 0,-1 0-1 0 0,1 1 0 0 0,5-1 1 0 0,-5 1 4 0 0,0-1 0 0 0,0 1 0 0 0,0-1 0 0 0,0 1 0 0 0,-1-1 0 0 0,1-1 0 0 0,0 1 0 0 0,-1 0 0 0 0,6-4 1 0 0,11-8 5 0 0,-1-2 0 0 0,-1-1 0 0 0,0 0 1 0 0,21-25-1 0 0,-33 36-16 0 0,1-1 0 0 0,-1 1 0 0 0,1 1 0 0 0,0-1 0 0 0,0 1 0 0 0,0 0 0 0 0,1 1 0 0 0,8-3 0 0 0,1 3-39 0 0,-14 3 48 0 0,0 0 0 0 0,0-1 0 0 0,0 1 0 0 0,0-1 0 0 0,-1 1 0 0 0,1-1 0 0 0,4-2 0 0 0,16-10 0 0 0,-16 9-1 0 0,0 0-1 0 0,0 0 1 0 0,1 1-1 0 0,12-5 1 0 0,-20 8 0 0 0,0 0-1 0 0,0 0 1 0 0,0 0 0 0 0,1 0 0 0 0,-1 0-1 0 0,0 0 1 0 0,0 0 0 0 0,0 0 0 0 0,0 0 0 0 0,1 0-1 0 0,-1 0 1 0 0,0 0 0 0 0,0 1 0 0 0,0-1-1 0 0,0 0 1 0 0,1 0 0 0 0,-1 0 0 0 0,0 0-1 0 0,0 0 1 0 0,0 0 0 0 0,0 0 0 0 0,0 0 0 0 0,0 1-1 0 0,1-1 1 0 0,-1 0 0 0 0,0 0 0 0 0,0 0-1 0 0,0 0 1 0 0,0 0 0 0 0,0 1 0 0 0,0-1-1 0 0,0 0 1 0 0,0 0 0 0 0,0 0 0 0 0,0 0-1 0 0,0 1 1 0 0,0-1 0 0 0,0 0 0 0 0,0 0 0 0 0,0 0-1 0 0,0 0 1 0 0,0 1 0 0 0,0-1 0 0 0,0 0-1 0 0,0 0 1 0 0,0 0 0 0 0,0 1 0 0 0,-4 14-25 0 0,3-12 21 0 0,0 0 1 0 0,0 0-1 0 0,0 0 0 0 0,-1 0 1 0 0,0 0-1 0 0,1 0 1 0 0,-1-1-1 0 0,0 1 0 0 0,-3 2 1 0 0,1-2-1 0 0,0 1 0 0 0,0 0 0 0 0,0 1 1 0 0,0-1-1 0 0,-5 9 0 0 0,-10 11-16 0 0,-127 134-119 0 0,124-133 122 0 0,-20 32 0 0 0,-3 4-7 0 0,-76 98-36 0 0,36-45 46 0 0,-115 176 31 0 0,68-90 5 0 0,-56 55 19 0 0,138-194-36 0 0,-98 93 0 0 0,51-56 28 0 0,51-53-3 0 0,-22 25-13 0 0,21-14-18 0 0,10-13 20 0 0,-41 61 0 0 0,46-50-13 0 0,18-28 4 0 0,-28 38 0 0 0,25-44 0 0 0,9-8-3 0 0,0-1 1 0 0,-2-1 0 0 0,1 1-1 0 0,-1-2 1 0 0,-16 13 0 0 0,17-15-6 0 0,0 1 1 0 0,0 0 0 0 0,1 1 0 0 0,0 0 0 0 0,0 0-1 0 0,1 1 1 0 0,-9 15 0 0 0,-6 8 0 0 0,-1-11-2 0 0,20-20-1 0 0,0 0 0 0 0,0 0 0 0 0,0 0 0 0 0,1 1 0 0 0,-1-1 0 0 0,1 1 0 0 0,0 0 0 0 0,-2 3 0 0 0,1-2 1 0 0,0 0 0 0 0,0 0 0 0 0,-1 0-1 0 0,1 0 1 0 0,-1-1 0 0 0,0 0 0 0 0,0 1 0 0 0,-5 2 0 0 0,-16 16-2 0 0,-23 17 20 0 0,46-37-12 0 0,0 0 1 0 0,0-1 0 0 0,0 1 0 0 0,0-1 0 0 0,-1 1 0 0 0,1-1 0 0 0,0 0 0 0 0,-1 0 0 0 0,1 0 0 0 0,-6 1 0 0 0,6-2-11 0 0,-1 1 0 0 0,1-1 0 0 0,0 1 0 0 0,-1 0 0 0 0,1 0 0 0 0,0 0 0 0 0,0 0 0 0 0,0 1 0 0 0,0-1 0 0 0,-4 3 0 0 0,5-3 6 0 0,-15 14-4 0 0,8-11 28 0 0,8-4-26 0 0,0 0 1 0 0,0 0 0 0 0,0 0 0 0 0,-1 0 0 0 0,1 0 0 0 0,0 0-1 0 0,0 0 1 0 0,0 0 0 0 0,0 0 0 0 0,0 0 0 0 0,-1 0 0 0 0,1 0-1 0 0,0 0 1 0 0,0 0 0 0 0,0 0 0 0 0,0 0 0 0 0,0-1-1 0 0,0 1 1 0 0,-1 0 0 0 0,1 0 0 0 0,0 0 0 0 0,0 0 0 0 0,0 0-1 0 0,0 0 1 0 0,0 0 0 0 0,0-1 0 0 0,0 1 0 0 0,0 0 0 0 0,0 0-1 0 0,0 0 1 0 0,0 0 0 0 0,-1 0 0 0 0,1 0 0 0 0,0-1 0 0 0,0 1-1 0 0,0 0 1 0 0,0 0 0 0 0,0 0 0 0 0,0 0 0 0 0,0 0 0 0 0,0-1-1 0 0,0 1 1 0 0,0 0 0 0 0,1 0 0 0 0,1-1-3 0 0,1 0 0 0 0,0 0 0 0 0,0 0 0 0 0,0 0 0 0 0,-1 1 1 0 0,1-1-1 0 0,6 1 0 0 0,-3-1-7 0 0,0-1 12 0 0,-1 0 1 0 0,1-1-1 0 0,-1 0 0 0 0,0 0 0 0 0,7-4 0 0 0,0-1 2 0 0,13-7-4 0 0,-1-1-1 0 0,0-2 1 0 0,-1 0-1 0 0,36-37 1 0 0,-4-2 2 0 0,110-122 23 0 0,-138 146-21 0 0,54-65-4 0 0,116-107 0 0 0,-35 65 11 0 0,144-139-6 0 0,-250 220-3 0 0,29-32 12 0 0,163-135-1 0 0,-209 196-13 0 0,151-123 20 0 0,-12-15-22 0 0,-53 54-7 0 0,-39 33 38 0 0,34-27-24 0 0,-109 100-12 0 0,0 1 1 0 0,1 0-1 0 0,16-7 1 0 0,-14 8 13 0 0,27-17 0 0 0,26-22 0 0 0,-65 44-9 0 0,69-48 5 0 0,-66 46-8 0 0,6-2-13 0 0,-10 5 16 0 0,-1 0 0 0 0,0 0-1 0 0,0 0 1 0 0,0 0-1 0 0,0 0 1 0 0,1 0 0 0 0,-1 0-1 0 0,0 0 1 0 0,0 0-1 0 0,0 0 1 0 0,0-1 0 0 0,0 1-1 0 0,0 0 1 0 0,1 0-1 0 0,-1 0 1 0 0,0 0 0 0 0,0 0-1 0 0,0 0 1 0 0,0-1-1 0 0,0 1 1 0 0,0 0 0 0 0,0 0-1 0 0,0 0 1 0 0,0 0-1 0 0,0 0 1 0 0,1-1 0 0 0,-1 1-1 0 0,0 0 1 0 0,0 0-1 0 0,0 0 1 0 0,0 0 0 0 0,0-1-1 0 0,0 1 1 0 0,0 0-1 0 0,0 0 1 0 0,0 0 0 0 0,-1 0-1 0 0,1-1 1 0 0,0 1-1 0 0,0 0 1 0 0,0 0 0 0 0,0 0-1 0 0,0 0 1 0 0,0-1-1 0 0,0 1 1 0 0,0 0 0 0 0,-1-1 0 0 0,1 1 0 0 0,0 0 0 0 0,0-1 0 0 0,0 1 0 0 0,0 0 0 0 0,0-1 0 0 0,0 1 1 0 0,0-1-1 0 0,0 1 0 0 0,0 0 0 0 0,0-1 0 0 0,0 1 0 0 0,0 0 0 0 0,0-1 0 0 0,1 1 0 0 0,-1-1 0 0 0,0 1 0 0 0,0 0 0 0 0,0-1 0 0 0,0 1 0 0 0,1 0 1 0 0,-1 0-1 0 0,0-1 0 0 0,0 1 0 0 0,1 0 0 0 0,-1-1 0 0 0,0 1 0 0 0,0 0 0 0 0,1 0 0 0 0,-1 0 0 0 0,0-1 0 0 0,1 1 0 0 0,-1 0 0 0 0,0 0 0 0 0,1 0 0 0 0,-1 0 1 0 0,1-1-1 0 0,14-6 2 0 0,28-11-77 0 0,-36 14 64 0 0,-6 4-11 0 0,-6 17-51 0 0,-14 13 4 0 0,-38 45-1 0 0,21-30 40 0 0,-130 164 1 0 0,-87 120-16 0 0,194-236 52 0 0,-48 105 0 0 0,35-59-2 0 0,43-79-3 0 0,19-38 0 0 0,-1 0 0 0 0,-24 36 0 0 0,13-27 1 0 0,-1 1 10 0 0,-1 0 1 0 0,-2-1-1 0 0,-35 32 0 0 0,32-37 25 0 0,-45 55-1 0 0,73-79-35 0 0,-10 12 5 0 0,1 1-1 0 0,0 0 0 0 0,-11 27 1 0 0,11-21-2 0 0,-19 27 0 0 0,-26 42 10 0 0,28-44-6 0 0,-2-2 35 0 0,-52 63-1 0 0,68-89-50 0 0,-18 31 0 0 0,21-33-2 0 0,-2 5 19 0 0,0 0-1 0 0,-2-2 1 0 0,0 1-1 0 0,-1-2 1 0 0,-25 24 0 0 0,-44 25 66 0 0,77-60-83 0 0,0-1 0 0 0,1 1 0 0 0,0 0 1 0 0,0 0-1 0 0,-7 13 0 0 0,-10 13 2 0 0,9-17-9 0 0,11-12 15 0 0,0 1-1 0 0,0-2 1 0 0,-1 1 0 0 0,0 0 0 0 0,1-1 0 0 0,-1 0-1 0 0,-8 5 1 0 0,-40 37 65 0 0,53-21-22 0 0,17-40-27 0 0,28-20 1 0 0,15-13 3 0 0,177-198 55 0 0,-162 165-63 0 0,37-41-4 0 0,140-142 22 0 0,-33 40-17 0 0,-158 160-13 0 0,64-75 2 0 0,-50 54 4 0 0,99-86 0 0 0,84-60 17 0 0,-218 198-24 0 0,5-4 7 0 0,139-130 25 0 0,-147 134-33 0 0,-1-2 0 0 0,44-57 0 0 0,40-40-18 0 0,-113 125 12 0 0,1 1-1 0 0,-1 0 1 0 0,1 0-1 0 0,1 1 1 0 0,12-7-1 0 0,12-12 51 0 0,-19 15-46 0 0,-1-1 1 0 0,0 0-1 0 0,-1-1 1 0 0,13-15 0 0 0,-24 24 3 0 0,-1 2-3 0 0,-1 1 0 0 0,0-1 0 0 0,0 0 0 0 0,1 1-1 0 0,-1-1 1 0 0,1 1 0 0 0,-1-1 0 0 0,0 1 0 0 0,1-1 0 0 0,-1 1 0 0 0,1-1 0 0 0,-1 1 0 0 0,1-1 0 0 0,0 1 0 0 0,-1-1 0 0 0,1 1 0 0 0,-1 0 0 0 0,1 0-1 0 0,0-1 1 0 0,-1 1 0 0 0,1 0 0 0 0,0 0 0 0 0,-1-1 0 0 0,1 1 0 0 0,0 0 0 0 0,-1 0 0 0 0,1 0 0 0 0,0 0 0 0 0,-1 0 0 0 0,1 0 0 0 0,0 0-1 0 0,-1 0 1 0 0,1 1 0 0 0,0-1 0 0 0,0 0 0 0 0,-1 0 0 0 0,1 0 0 0 0,-1 1 0 0 0,1-1 0 0 0,0 0 0 0 0,-1 1 0 0 0,1 0 0 0 0,10 4-33 0 0,-11-4 5 0 0,-11 3 4 0 0,-3 14-22 0 0,11-12 35 0 0,0-1 0 0 0,0 1 0 0 0,-1-1 0 0 0,1 0-1 0 0,-8 8 1 0 0,-18 23-23 0 0,23-27 29 0 0,0-1 0 0 0,-13 14 0 0 0,-88 98-36 0 0,53-56 30 0 0,-3 0 13 0 0,-109 135-1 0 0,131-149-9 0 0,-49 77-3 0 0,49-64 15 0 0,-44 85 4 0 0,43-79-10 0 0,-75 109 0 0 0,19-62 25 0 0,61-79 11 0 0,-51 77 0 0 0,-93 227-28 0 0,143-277 48 0 0,18-37-19 0 0,1 1-1 0 0,-12 35 1 0 0,19-48-30 0 0,0-1 1 0 0,0 0 0 0 0,-10 13 0 0 0,8-14 0 0 0,1 0 1 0 0,0 1-1 0 0,-7 22 1 0 0,8-17 6 0 0,0-1-1 0 0,-2 1 1 0 0,0-1 0 0 0,-1 0-1 0 0,-14 21 1 0 0,-11 18 22 0 0,-17 25 22 0 0,48-77-52 0 0,0 1 0 0 0,0-1 0 0 0,1 1 0 0 0,0 0 0 0 0,0 0 1 0 0,-2 8-1 0 0,3-7-2 0 0,-1-1 1 0 0,0 1-1 0 0,0-1 1 0 0,-1 0-1 0 0,-5 10 1 0 0,5-3 70 0 0,5-12 28 0 0,-1-7-40 0 0,-1 3-59 0 0,1 1 1 0 0,0-1-1 0 0,0 0 0 0 0,0 1 1 0 0,0-1-1 0 0,0 1 0 0 0,1 0 1 0 0,-1-1-1 0 0,1 1 1 0 0,0 0-1 0 0,0 0 0 0 0,-1 0 1 0 0,1 0-1 0 0,4-3 1 0 0,10-13-5 0 0,-10 9 12 0 0,1 0 0 0 0,1 0 0 0 0,12-11 0 0 0,5-5 3 0 0,84-100 46 0 0,107-113-8 0 0,5-4-7 0 0,-155 164-44 0 0,18-18-1 0 0,-31 41 1 0 0,-24 23 0 0 0,2 1-1 0 0,36-27 1 0 0,-45 40 5 0 0,0-2 1 0 0,32-38-1 0 0,-4 4 6 0 0,-13 13 3 0 0,32-45 1 0 0,-9 10-7 0 0,-59 75-6 0 0,72-87-33 0 0,125-116-1 0 0,-151 161 12 0 0,-29 24 24 0 0,2 2-1 0 0,0 0 0 0 0,31-20 0 0 0,-32 25 17 0 0,31-27-1 0 0,-31 23-23 0 0,41-45-39 0 0,27-12 43 0 0,-40 43 8 0 0,-45 28-6 0 0,0 1 1 0 0,0-1-1 0 0,0 0 1 0 0,-1 0-1 0 0,1 0 1 0 0,-1 0-1 0 0,1 0 1 0 0,-1-1-1 0 0,0 1 0 0 0,1-4 1 0 0,-1 4-2 0 0,0 0-1 0 0,0 0 1 0 0,0 0 0 0 0,0-1-1 0 0,0 1 1 0 0,1 1 0 0 0,-1-1-1 0 0,1 0 1 0 0,-1 0-1 0 0,1 0 1 0 0,0 1 0 0 0,-1-1-1 0 0,1 1 1 0 0,0-1 0 0 0,3-1-1 0 0,4-2-2 0 0,0 0 0 0 0,0-1-1 0 0,0 0 1 0 0,-1-1 0 0 0,12-11 0 0 0,8-7-4 0 0,-23 21 8 0 0,-1 0 0 0 0,-1 0 1 0 0,1 0-1 0 0,0-1 0 0 0,-1 1 1 0 0,0-1-1 0 0,4-9 0 0 0,-16 29-130 0 0,-24 30 68 0 0,-9 5 1 0 0,30-34 45 0 0,0-1 1 0 0,-19 16-1 0 0,1-1 9 0 0,-28 36 0 0 0,39-44 0 0 0,-8 11 9 0 0,2 1-1 0 0,-34 60 0 0 0,45-72-4 0 0,-29 37 0 0 0,-4 5-5 0 0,-16 30 24 0 0,-111 129 0 0 0,112-149-8 0 0,-80 126 0 0 0,18 5 30 0 0,-1 13 25 0 0,118-208-60 0 0,0 0-1 0 0,-16 17 1 0 0,16-19-2 0 0,0 0 1 0 0,0 1 0 0 0,1 0-1 0 0,-8 13 1 0 0,3-3 7 0 0,-1 0 0 0 0,-23 28 0 0 0,-8 11 9 0 0,39-51-16 0 0,-1 0-1 0 0,2 0 1 0 0,-1 0-1 0 0,1 0 0 0 0,0 1 1 0 0,0-1-1 0 0,1 1 0 0 0,-1 8 1 0 0,1-10-1 0 0,0 0 0 0 0,0-1 0 0 0,0 1 0 0 0,0 0 0 0 0,-1-1 1 0 0,-6 11-1 0 0,5-9-1 0 0,-10 12-1 0 0,11-15 3 0 0,0 0-1 0 0,0 0 0 0 0,1 0 1 0 0,0 1-1 0 0,-1-1 1 0 0,-1 8-1 0 0,2-7-2 0 0,-1-1 0 0 0,1 1 0 0 0,-1-1 0 0 0,0 1 0 0 0,0-1 0 0 0,0 0 0 0 0,0 0 0 0 0,-6 5 0 0 0,-15 20 9 0 0,10-16 1 0 0,13-12-8 0 0,0-1 0 0 0,0 1 0 0 0,0 0 0 0 0,0-1 0 0 0,0 1 0 0 0,0 0 0 0 0,0 0 0 0 0,0 0 0 0 0,0 0 0 0 0,0 0 0 0 0,0 0 0 0 0,0 0 0 0 0,1 0 0 0 0,-1 1 0 0 0,0-1 0 0 0,1 0 0 0 0,-1 0 0 0 0,1 1 0 0 0,-1-1 0 0 0,1 0 0 0 0,0 0 0 0 0,0 1 0 0 0,-1-1 0 0 0,1 3 0 0 0,3 4 10 0 0,4 29 34 0 0,-7-37-43 0 0,0 1 0 0 0,0-1-1 0 0,0 1 1 0 0,0-1 0 0 0,0 1 0 0 0,0-1 0 0 0,0 1 0 0 0,0-1 0 0 0,0 1 0 0 0,0-1 0 0 0,0 1-1 0 0,0-1 1 0 0,0 0 0 0 0,0 1 0 0 0,1-1 0 0 0,-1 1 0 0 0,0-1 0 0 0,0 0 0 0 0,0 1 0 0 0,1-1-1 0 0,-1 1 1 0 0,0-1 0 0 0,1 0 0 0 0,-1 1 0 0 0,0-1 0 0 0,1 0 0 0 0,-1 1 0 0 0,0-1 0 0 0,1 0-1 0 0,12-5 53 0 0,13-21-5 0 0,-22 22-44 0 0,74-85 44 0 0,-31 41-20 0 0,19-17 5 0 0,102-104 8 0 0,-112 109-53 0 0,-10 10 3 0 0,47-46 16 0 0,96-73 37 0 0,-66 62-47 0 0,-36 22-10 0 0,-33 30 7 0 0,78-84-40 0 0,9-12-13 0 0,172-128 29 0 0,-221 200-3 0 0,-50 43 7 0 0,-24 19 20 0 0,90-69-8 0 0,-93 75 10 0 0,28-27 0 0 0,1-1-5 0 0,-27 29-7 0 0,-14 8 16 0 0,0 0-1 0 0,0 0 1 0 0,0 0 0 0 0,0 0-1 0 0,0-1 1 0 0,0 1-1 0 0,0-1 1 0 0,2-2-1 0 0,8-15 27 0 0,-9 15-25 0 0,0 0 0 0 0,0 0 0 0 0,1 0 0 0 0,0 0-1 0 0,-1 1 1 0 0,2 0 0 0 0,-1 0 0 0 0,8-4 0 0 0,7-7 2 0 0,22-16-54 0 0,-42 31 35 0 0,-29 40-150 0 0,-87 103 28 0 0,-13 18 115 0 0,93-113 21 0 0,18-27-4 0 0,-20 35 0 0 0,-23 47-9 0 0,-22 40 7 0 0,2-10-8 0 0,18-31 15 0 0,29-40 3 0 0,-32 86 0 0 0,26-59 67 0 0,-71 117 0 0 0,100-186-69 0 0,1-5 9 0 0,0 0 0 0 0,-14 14 0 0 0,-17 25 37 0 0,29-33-40 0 0,6-11-2 0 0,-1 1-1 0 0,0-1 1 0 0,-16 19 0 0 0,19-26-3 0 0,0 1 0 0 0,1-1 0 0 0,0 1 0 0 0,-1 0 0 0 0,1 0 0 0 0,1 0-1 0 0,-1 0 1 0 0,1 0 0 0 0,-1 1 0 0 0,-1 6 0 0 0,-13 26-19 0 0,17-36 17 0 0,-1 0-1 0 0,1-1 0 0 0,-1 1 1 0 0,1 0-1 0 0,0 0 1 0 0,-1 0-1 0 0,1 0 1 0 0,-1-1-1 0 0,0 1 0 0 0,1 0 1 0 0,-1-1-1 0 0,0 1 1 0 0,1 0-1 0 0,-1-1 1 0 0,0 1-1 0 0,0-1 0 0 0,0 1 1 0 0,0-1-1 0 0,1 1 1 0 0,-1-1-1 0 0,-1 1 1 0 0,0-1-1 0 0,1 1 1 0 0,0-1 0 0 0,0 1 0 0 0,0-1 0 0 0,0 1-1 0 0,0 0 1 0 0,0-1 0 0 0,0 1 0 0 0,0 0 0 0 0,0 0-1 0 0,0 0 1 0 0,1 0 0 0 0,-1 0 0 0 0,-1 2-1 0 0,-7 12 13 0 0,8-13-12 0 0,0 0 0 0 0,-1 0 0 0 0,1 0 0 0 0,0 0 0 0 0,0 0 0 0 0,0 0 1 0 0,1 0-1 0 0,-1 0 0 0 0,0 0 0 0 0,1 1 0 0 0,-1-1 0 0 0,1 3 0 0 0,-3 0 2 0 0,0 0-1 0 0,0-1 1 0 0,-1 1 0 0 0,1-1-1 0 0,-1 0 1 0 0,-7 6 0 0 0,9-9-2 0 0,1 1 1 0 0,-1 0 0 0 0,0-1-1 0 0,1 1 1 0 0,-1 0-1 0 0,1 0 1 0 0,0 0 0 0 0,-1 0-1 0 0,1 0 1 0 0,0 0 0 0 0,0 0-1 0 0,-1 4 1 0 0,-4 8 39 0 0,2-13 25 0 0,7 1-58 0 0,-4-2-9 0 0,1 0 0 0 0,0 1 0 0 0,-1-1 1 0 0,1 0-1 0 0,-1 1 0 0 0,1-1 0 0 0,0 1 0 0 0,-1-1 0 0 0,1 0 1 0 0,0 1-1 0 0,0-1 0 0 0,-1 1 0 0 0,1-1 0 0 0,0 1 0 0 0,0-1 1 0 0,0 1-1 0 0,-1 0 0 0 0,1-1 0 0 0,0 1 0 0 0,0 0 1 0 0,2 9 16 0 0,-2-10-15 0 0,0 0-1 0 0,1 0 0 0 0,-1 1 0 0 0,0-1 0 0 0,0 0 0 0 0,0 0 0 0 0,0 0 1 0 0,0 1-1 0 0,0-1 0 0 0,0 0 0 0 0,0 0 0 0 0,0 0 0 0 0,0 1 1 0 0,0-1-1 0 0,0 0 0 0 0,0 0 0 0 0,0 1 0 0 0,0-1 0 0 0,0 0 0 0 0,0 0 1 0 0,-1 0-1 0 0,1 0 0 0 0,0 1 0 0 0,0-1 0 0 0,0 0 0 0 0,0 0 0 0 0,0 0 1 0 0,0 1-1 0 0,-1-1 0 0 0,1 0 0 0 0,0 0 0 0 0,0 0 0 0 0,0 0 1 0 0,0 0-1 0 0,-1 0 0 0 0,1 1 0 0 0,0-1 0 0 0,0 0 0 0 0,0 0 0 0 0,-1 0 1 0 0,1 0-1 0 0,0 0 0 0 0,0 0 0 0 0,0 0 0 0 0,-1 0 0 0 0,1 0 1 0 0,-15 25-9 0 0,9-15 10 0 0,-2-1 0 0 0,-12 14 0 0 0,12-15-8 0 0,0 1 0 0 0,1 0 0 0 0,-8 12 0 0 0,-13 11 44 0 0,24-28-45 0 0,-1 2 43 0 0,14-4 11 0 0,-9-2-46 0 0,1 0 0 0 0,0-1 0 0 0,0 1 0 0 0,-1 0 0 0 0,1-1 0 0 0,0 1 1 0 0,0 0-1 0 0,-1-1 0 0 0,1 1 0 0 0,0-1 0 0 0,-1 1 0 0 0,1-1 0 0 0,-1 0 1 0 0,1 1-1 0 0,-1-1 0 0 0,1 0 0 0 0,-1 1 0 0 0,1-1 0 0 0,-1 0 1 0 0,0 1-1 0 0,1-1 0 0 0,-1 0 0 0 0,0 0 0 0 0,0 0 0 0 0,0 1 0 0 0,1-1 1 0 0,-1 0-1 0 0,0 0 0 0 0,0 0 0 0 0,0 1 0 0 0,0-1 0 0 0,0-1 0 0 0,4-15 31 0 0,3 11-30 0 0,-1 0 0 0 0,1 0 0 0 0,1 1 0 0 0,10-8 0 0 0,19-14 4 0 0,36-58 35 0 0,-20 36-22 0 0,113-115 29 0 0,-5-9-4 0 0,99-118-20 0 0,-81 102-23 0 0,-58 68 9 0 0,258-241-68 0 0,-285 293 36 0 0,-29 22 11 0 0,-39 27 4 0 0,-16 13 3 0 0,-1 0 0 0 0,0-1 0 0 0,14-15 0 0 0,8-11-12 0 0,0 15 23 0 0,-24 16-5 0 0,-1 0 1 0 0,1-1-1 0 0,-1 0 1 0 0,0 0-1 0 0,7-8 1 0 0,32-24-1 0 0,-40 32-17 0 0,-4 3 12 0 0,0 0-1 0 0,0 0 1 0 0,0 0 0 0 0,0 0 0 0 0,1 0 0 0 0,-2 0 0 0 0,1 0 0 0 0,0-1 0 0 0,0 1 0 0 0,0 0 0 0 0,-1-1 0 0 0,1 1 0 0 0,0 0 0 0 0,0-3 0 0 0,-22 31-251 0 0,14-16 241 0 0,0 0 0 0 0,-1 0 0 0 0,0-1 0 0 0,-12 12 0 0 0,-12 16-7 0 0,10-10 8 0 0,2 1 0 0 0,2 0 0 0 0,-18 37 0 0 0,18-29 4 0 0,-2 0 0 0 0,-46 63 0 0 0,-63 58 5 0 0,-38 55-25 0 0,59-30 44 0 0,9-12 34 0 0,77-132-36 0 0,-11 15-7 0 0,20-33 1 0 0,-20 43 0 0 0,20-37 16 0 0,-13 38 151 0 0,11-43-122 0 0,-11 22-65 0 0,12-23 6 0 0,12-19 6 0 0,0 1-1 0 0,1-1 0 0 0,-1 0 0 0 0,0 1 0 0 0,1-1 0 0 0,0 1 0 0 0,0 0 0 0 0,-1 0 0 0 0,1-1 0 0 0,0 5 0 0 0,0-5 3 0 0,1 0-1 0 0,-1 0 0 0 0,1 1 1 0 0,-1-1-1 0 0,0 0 0 0 0,0 0 1 0 0,0 0-1 0 0,0 0 1 0 0,-2 2-1 0 0,-4 11 11 0 0,-7 22-8 0 0,6-23-8 0 0,7-14 5 0 0,1 0 1 0 0,0 0-1 0 0,0 0 0 0 0,-1 0 0 0 0,1 0 0 0 0,0 0 0 0 0,0 0 0 0 0,0 1 1 0 0,-1-1-1 0 0,1 0 0 0 0,0 0 0 0 0,0 0 0 0 0,0 0 0 0 0,0 1 0 0 0,0-1 0 0 0,-1 0 1 0 0,1 0-1 0 0,0 0 0 0 0,0 1 0 0 0,0-1 0 0 0,0 0 0 0 0,0 0 0 0 0,0 1 1 0 0,0-1-1 0 0,0 0 0 0 0,0 0 0 0 0,0 0 0 0 0,0 1 0 0 0,0-1 0 0 0,0 0 1 0 0,0 0-1 0 0,0 1 0 0 0,0-1 0 0 0,0 0 0 0 0,0 0 0 0 0,0 1 0 0 0,0-1 1 0 0,1 0 5 0 0,0 0 1 0 0,0 0 0 0 0,0 0 0 0 0,0 0-1 0 0,0 0 1 0 0,-1 0 0 0 0,1 0 0 0 0,0 0-1 0 0,0-1 1 0 0,0 1 0 0 0,0 0 0 0 0,-1 0-1 0 0,1-1 1 0 0,0 1 0 0 0,0-1 0 0 0,0 1 0 0 0,-1-1-1 0 0,1 1 1 0 0,0-1 0 0 0,-1 1 0 0 0,2-2-1 0 0,24-21 23 0 0,-5 5-13 0 0,58-43 47 0 0,122-124 0 0 0,53-91-30 0 0,-111 117-21 0 0,136-146-36 0 0,-53 75 47 0 0,-176 180-24 0 0,-31 29-7 0 0,-15 16 7 0 0,0 0 0 0 0,1 1-1 0 0,-2-1 1 0 0,7-11 0 0 0,-8 13-4 0 0,0 0 0 0 0,1 0 0 0 0,-1 0 0 0 0,1 0 0 0 0,-1 0 0 0 0,6-4 0 0 0,6-7-21 0 0,6 4 12 0 0,-4 1 8 0 0,10-11 10 0 0,42-42 0 0 0,-68 61-6 0 0,1 1 1 0 0,0-1-1 0 0,-1 0 1 0 0,1 0-1 0 0,-1 0 1 0 0,1 1 0 0 0,-1-1-1 0 0,1 0 1 0 0,-1 0-1 0 0,0 0 1 0 0,1 0-1 0 0,-1 0 1 0 0,0 0 0 0 0,0 0-1 0 0,0 0 1 0 0,0 0-1 0 0,0-1 1 0 0,0 1 0 0 0,0 1-1 0 0,0-1 1 0 0,0 0 0 0 0,0 0-1 0 0,0 1 1 0 0,1-1 0 0 0,-1 0 0 0 0,0 1-1 0 0,0-1 1 0 0,0 1 0 0 0,1-1-1 0 0,-1 0 1 0 0,0 1 0 0 0,1-1 0 0 0,-1 0-1 0 0,0 1 1 0 0,1-1 0 0 0,-1 1-1 0 0,1-1 1 0 0,-1 1 0 0 0,1-1-1 0 0,-1 1 1 0 0,1 0 0 0 0,-1-1 0 0 0,1 1-1 0 0,-1 0 1 0 0,1-1 0 0 0,0 1-1 0 0,-1 0 1 0 0,1-1 0 0 0,0 1 0 0 0,0 0-1 0 0,13-6-6 0 0,-10 4 4 0 0,0 0 0 0 0,0 0 0 0 0,0 0 0 0 0,1 1 0 0 0,-1-1 0 0 0,1 1-1 0 0,-1 0 1 0 0,1 1 0 0 0,-1-1 0 0 0,8 1 0 0 0,-12 0-1 0 0,1 0 0 0 0,-1 0 1 0 0,1 1-1 0 0,-1-1 0 0 0,1 0 0 0 0,-1 1 1 0 0,1-1-1 0 0,-1 0 0 0 0,0 1 0 0 0,1-1 1 0 0,-1 1-1 0 0,0-1 0 0 0,1 1 0 0 0,-1-1 1 0 0,0 1-1 0 0,0-1 0 0 0,1 1 0 0 0,-1-1 1 0 0,0 1-1 0 0,0-1 0 0 0,0 1 0 0 0,0-1 1 0 0,0 1-1 0 0,0-1 0 0 0,0 1 0 0 0,0-1 0 0 0,0 1 1 0 0,0-1-1 0 0,0 1 0 0 0,0-1 0 0 0,0 1 1 0 0,0 0-1 0 0,0-1 0 0 0,0 1 0 0 0,-1 0 1 0 0,-6 17-59 0 0,-4-2 37 0 0,-22 24 0 0 0,21-27 9 0 0,2 0 0 0 0,-17 25 0 0 0,-60 103-11 0 0,-16 30-10 0 0,-13 22 47 0 0,19-35 4 0 0,-32 85 58 0 0,102-190-50 0 0,-11 17 14 0 0,34-64-34 0 0,0 0 0 0 0,1 0 0 0 0,0 1 0 0 0,0-1 1 0 0,-4 13-1 0 0,4-11 0 0 0,0-1 1 0 0,-1 0-1 0 0,1 0 0 0 0,-1 0 1 0 0,-1-1-1 0 0,0 1 1 0 0,-6 7-1 0 0,-12 15 4 0 0,10-10 1 0 0,7-10 2 0 0,0 0-1 0 0,1 0 1 0 0,-6 13 0 0 0,7-16-7 0 0,1 0 1 0 0,-1 0 0 0 0,0 0 0 0 0,-1-1 0 0 0,1 1 0 0 0,-7 5 0 0 0,-15 19 7 0 0,25-29-7 0 0,0 1 0 0 0,0-1 0 0 0,0 0 0 0 0,0 1 0 0 0,0-1 0 0 0,0 1 1 0 0,1-1-1 0 0,-1 1 0 0 0,0-1 0 0 0,1 1 0 0 0,0-1 0 0 0,-1 1 0 0 0,1-1 0 0 0,0 1 0 0 0,0 0 0 0 0,0-1 0 0 0,0 1 0 0 0,0 0 0 0 0,0-1 0 0 0,0 1 0 0 0,0-1 0 0 0,1 1 0 0 0,-1-1 0 0 0,1 3 0 0 0,0-3-1 0 0,-1-1-1 0 0,0 1 1 0 0,1 0 0 0 0,-1 0-1 0 0,0 0 1 0 0,0 0-1 0 0,0 0 1 0 0,1 0-1 0 0,-1 0 1 0 0,0 0-1 0 0,0 0 1 0 0,0-1 0 0 0,-1 1-1 0 0,1 0 1 0 0,0 0-1 0 0,0 0 1 0 0,0 0-1 0 0,-1 0 1 0 0,1 0 0 0 0,0 0-1 0 0,-1-1 1 0 0,0 2-1 0 0,-4 5 1 0 0,5-6-2 0 0,-1 0 1 0 0,1-1-1 0 0,-1 1 1 0 0,1 0-1 0 0,-1-1 1 0 0,1 1-1 0 0,0 0 1 0 0,-1 0-1 0 0,1 0 0 0 0,0-1 1 0 0,0 1-1 0 0,-1 0 1 0 0,1 0-1 0 0,0 0 1 0 0,0-1-1 0 0,0 1 1 0 0,0 0-1 0 0,0 0 0 0 0,1 1 1 0 0,-4 2 7 0 0,3-4-7 0 0,-1 0-1 0 0,1 0 1 0 0,-1 1-1 0 0,1-1 1 0 0,0 0-1 0 0,-1 1 1 0 0,1-1 0 0 0,0 0-1 0 0,0 0 1 0 0,-1 1-1 0 0,1-1 1 0 0,0 0-1 0 0,0 1 1 0 0,-1-1 0 0 0,1 1-1 0 0,0-1 1 0 0,0 0-1 0 0,0 1 1 0 0,0-1-1 0 0,0 1 1 0 0,0-1-1 0 0,-1 0 1 0 0,1 1 0 0 0,0-1-1 0 0,0 1 1 0 0,0-1-1 0 0,0 0 1 0 0,0 1-1 0 0,1-1 1 0 0,-1 1 0 0 0,0-1-1 0 0,0 1 1 0 0,1-3 7 0 0,0 1 0 0 0,0 0 0 0 0,0-1 0 0 0,0 1 1 0 0,1 0-1 0 0,-1 0 0 0 0,0 0 0 0 0,1 0 0 0 0,-1 0 0 0 0,1 0 1 0 0,-1 0-1 0 0,1 0 0 0 0,1 0 0 0 0,23-17 15 0 0,-24 16-22 0 0,1-1 0 0 0,0 1 0 0 0,-1 0 0 0 0,1 0 0 0 0,0 1-1 0 0,0-1 1 0 0,4-1 0 0 0,-3 2 2 0 0,-1-1-1 0 0,0 1 0 0 0,0-1 0 0 0,0 0 1 0 0,0 0-1 0 0,0 0 0 0 0,3-4 0 0 0,41-56 31 0 0,-33 40-25 0 0,28-30-1 0 0,63-68 12 0 0,-60 73-28 0 0,-1-2-1 0 0,63-92 1 0 0,-13 3-106 0 0,152-171 1 0 0,-219 274 100 0 0,32-50 0 0 0,-33 46-5 0 0,34-42-1 0 0,-49 70 9 0 0,0 1 1 0 0,22-16-1 0 0,5-4-9 0 0,9-8-20 0 0,-40 34 36 0 0,-6 4 2 0 0,-1 0 0 0 0,1 0-1 0 0,-1 0 1 0 0,1 0-1 0 0,-1 0 1 0 0,0 0 0 0 0,1-1-1 0 0,-1 1 1 0 0,1 0-1 0 0,-1 0 1 0 0,0-1 0 0 0,1 1-1 0 0,-1 0 1 0 0,0 0 0 0 0,1-1-1 0 0,-1 1 1 0 0,0 0-1 0 0,1-1 1 0 0,-1 1 0 0 0,0 0-1 0 0,0-1 1 0 0,1 1-1 0 0,-1-1 1 0 0,0 1 0 0 0,0 0-1 0 0,1-2 1 0 0,-1 2-19 0 0,-2 21-179 0 0,-29 59 78 0 0,18-51 98 0 0,-11 35 0 0 0,-8 39 24 0 0,3-14 0 0 0,10-44-1 0 0,8-21 0 0 0,1 1-1 0 0,-9 36 1 0 0,15-39 9 0 0,2-12 1 0 0,0 0 0 0 0,0-1 0 0 0,-1 1 0 0 0,0-1 1 0 0,0 0-1 0 0,-9 16 0 0 0,10-19-12 0 0,0 0 1 0 0,0 0-1 0 0,1 0 0 0 0,0 0 1 0 0,0 0-1 0 0,1 0 0 0 0,-1 1 1 0 0,1-1-1 0 0,1 0 1 0 0,1 12-1 0 0,-1 9 0 0 0,-1-14 7 0 0,0 1 0 0 0,-1-1 1 0 0,-1 0-1 0 0,-6 25 0 0 0,8-37-4 0 0,-6 19-3 0 0,0 0 0 0 0,2 0 0 0 0,-3 29 0 0 0,7-41 8 0 0,-1-1 0 0 0,1 1-1 0 0,-1 0 1 0 0,-1 0 0 0 0,0-1 0 0 0,0 1 0 0 0,0-1-1 0 0,-1 0 1 0 0,0 1 0 0 0,0-1 0 0 0,-7 9-1 0 0,3-4 5 0 0,0 1 0 0 0,0 0 0 0 0,2 0 0 0 0,-9 27 0 0 0,8-24-6 0 0,-14 29 1 0 0,13-32 33 0 0,1 1 0 0 0,-9 27 0 0 0,-4 32 247 0 0,11-44-247 0 0,6-23-39 0 0,0 0 0 0 0,0 1-1 0 0,1-1 1 0 0,-1 13 0 0 0,2-18 5 0 0,0-1 0 0 0,0 0 0 0 0,0 0 0 0 0,0 0 0 0 0,0 0 0 0 0,0 0 0 0 0,0 0 0 0 0,0 1 1 0 0,0-1-1 0 0,0 0 0 0 0,0 0 0 0 0,0 0 0 0 0,1 0 0 0 0,-1 0 0 0 0,0 0 0 0 0,0 0 0 0 0,0 0 1 0 0,0 0-1 0 0,0 0 0 0 0,0 0 0 0 0,0 1 0 0 0,1-1 0 0 0,-1 0 0 0 0,0 0 0 0 0,0 0 0 0 0,0 0 0 0 0,0 0 1 0 0,0 0-1 0 0,1 0 0 0 0,-1 0 0 0 0,0 0 0 0 0,0 0 0 0 0,0 0 0 0 0,0 0 0 0 0,0 0 0 0 0,0 0 1 0 0,1 0-1 0 0,-1-1 0 0 0,0 1 0 0 0,0 0 0 0 0,0 0 0 0 0,0 0 0 0 0,0 0 0 0 0,0 0 0 0 0,0 0 1 0 0,1 0-1 0 0,-1 0 0 0 0,0 0 0 0 0,0 0 0 0 0,0 0 0 0 0,0-1 0 0 0,0 1 0 0 0,0 0 0 0 0,0 0 1 0 0,0 0-1 0 0,0 0 0 0 0,0 0 0 0 0,0 0 0 0 0,1-1 0 0 0,13-12 48 0 0,15-19-21 0 0,-29 31-28 0 0,23-26-41 0 0,0-1 1 0 0,-3-1-1 0 0,26-47 0 0 0,-30 48 0 0 0,-11 20 27 0 0,0 1 1 0 0,-1-1-1 0 0,0-1 1 0 0,5-15-1 0 0,-6 15 9 0 0,0 0 0 0 0,1 0-1 0 0,8-14 1 0 0,1-1 1 0 0,17-23-3 0 0,0 1-3 0 0,35-72-73 0 0,-13 20-105 0 0,-33 77 83 0 0,-19 21 100 0 0,0 0 1 0 0,0 0-1 0 0,0-1 0 0 0,1 1 0 0 0,-1 0 0 0 0,0 0 0 0 0,0-1 0 0 0,1 1 0 0 0,-1 0 1 0 0,0 0-1 0 0,1 0 0 0 0,-1-1 0 0 0,0 1 0 0 0,1 0 0 0 0,-1 0 0 0 0,0 0 0 0 0,1 0 1 0 0,-1 0-1 0 0,0 0 0 0 0,1 0 0 0 0,-1 0 0 0 0,0 0 0 0 0,1 0 0 0 0,-1 0 0 0 0,0 0 1 0 0,1 0-1 0 0,-1 0 0 0 0,0 0 0 0 0,1 0 0 0 0,-1 0 0 0 0,0 0 0 0 0,1 0 0 0 0,-1 1 1 0 0,0-1-1 0 0,1 0 0 0 0,-1 0 0 0 0,0 0 0 0 0,0 1 0 0 0,1-1 0 0 0,-1 0 0 0 0,0 0 1 0 0,0 1-1 0 0,1-1 0 0 0,-1 0 0 0 0,0 0 0 0 0,0 1 0 0 0,0-1 0 0 0,0 0 0 0 0,1 1 1 0 0,-1-1-1 0 0,0 0 0 0 0,0 1 0 0 0,0-1 0 0 0,0 0 0 0 0,0 1 0 0 0,0-1 1 0 0,0 0-1 0 0,0 1 0 0 0,0-1 0 0 0,0 0 0 0 0,0 1 0 0 0,0-1 0 0 0,0 0 0 0 0,0 1 1 0 0,0-1-1 0 0,0 0 0 0 0,0 1 0 0 0,-1-1 0 0 0,1 1 0 0 0,0 11-14 0 0,0-6 4 0 0,1 0 0 0 0,-2-1 1 0 0,1 1-1 0 0,-1 0 1 0 0,0 0-1 0 0,-2 8 1 0 0,0-4 1 0 0,1 0 0 0 0,-2 22 0 0 0,3-22 4 0 0,0 0-1 0 0,-1 1 1 0 0,-4 13 0 0 0,2-12 9 0 0,1 0-1 0 0,1 0 1 0 0,0 0-1 0 0,0 13 1 0 0,1-12 4 0 0,0-1 0 0 0,-1 0-1 0 0,-4 18 1 0 0,1-3-12 0 0,5-23 6 0 0,-1-1 0 0 0,1 1 0 0 0,-1 0-1 0 0,0 0 1 0 0,1-1 0 0 0,-2 1 0 0 0,1-1 0 0 0,0 1-1 0 0,-3 4 1 0 0,-15 46 17 0 0,17-49-19 0 0,1 1 0 0 0,0-1 0 0 0,0 0-1 0 0,0 1 1 0 0,0 10 0 0 0,0-4-9 0 0,-8 13 31 0 0,8-23-18 0 0,0 0-1 0 0,0-1 1 0 0,0 1 0 0 0,1 0 0 0 0,-1-1-1 0 0,0 1 1 0 0,1 0 0 0 0,-1 0 0 0 0,1 0-1 0 0,-1 0 1 0 0,1 0 0 0 0,0-1 0 0 0,0 1 0 0 0,0 0-1 0 0,0 0 1 0 0,0 0 0 0 0,0 0 0 0 0,1 0-1 0 0,0 3 1 0 0,1-1-4 0 0,-1 0 1 0 0,1 0-1 0 0,-1 0 0 0 0,0 1 1 0 0,-1-1-1 0 0,1 0 0 0 0,-1 0 0 0 0,0 1 1 0 0,0-1-1 0 0,0 0 0 0 0,0 1 1 0 0,-1-1-1 0 0,-2 8 0 0 0,0 11 2 0 0,1-2 8 0 0,-9 34 0 0 0,10-42 3 0 0,1-7-6 0 0,-2-9-16 0 0,8 19-2269 0 0,-8-7 1332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10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174 90 800 0 0,'-41'49'12198'0'0,"64"-58"-10404"0"0,-16 9-1423 0 0,-12 3-176 0 0,4-3-178 0 0,0 1 0 0 0,0-1 0 0 0,0 1 0 0 0,0-1 0 0 0,0 1 0 0 0,0 0 0 0 0,0-1 0 0 0,1 1 0 0 0,-1 0 0 0 0,0 0 0 0 0,0-1 0 0 0,1 1 0 0 0,-1 0 0 0 0,0 2 0 0 0,3 4 264 0 0,-2-7-279 0 0,0 1 0 0 0,0-1 0 0 0,0 0 1 0 0,0 0-1 0 0,0 0 0 0 0,0 0 0 0 0,0 0 1 0 0,1 1-1 0 0,-1-1 0 0 0,0 0 0 0 0,0 0 1 0 0,0 0-1 0 0,0 0 0 0 0,0 0 0 0 0,0 1 1 0 0,0-1-1 0 0,0 0 0 0 0,0 0 0 0 0,0 0 1 0 0,0 0-1 0 0,0 1 0 0 0,0-1 0 0 0,0 0 1 0 0,0 0-1 0 0,0 0 0 0 0,0 0 1 0 0,0 1-1 0 0,0-1 0 0 0,-1 0 0 0 0,1 0 1 0 0,0 0-1 0 0,0 0 0 0 0,0 0 0 0 0,0 1 1 0 0,0-1-1 0 0,0 0 0 0 0,0 0 0 0 0,-1 0 1 0 0,1 0-1 0 0,0 0 0 0 0,0 0 0 0 0,0 0 1 0 0,0 1-1 0 0,0-1 0 0 0,-1 0 0 0 0,1 0 1 0 0,0 0-1 0 0,0 0 0 0 0,0 0 0 0 0,-1 0 1 0 0,-1 1 5 0 0,-1 1 1 0 0,1 0-1 0 0,-1-1 1 0 0,1 1-1 0 0,0 0 1 0 0,0 0-1 0 0,0 0 0 0 0,0 0 1 0 0,0 1-1 0 0,-3 4 1 0 0,-10 10 40 0 0,10-13-50 0 0,5-3 30 0 0,-1 0 1 0 0,0 0-1 0 0,0 0 1 0 0,1 0-1 0 0,-1-1 1 0 0,0 1-1 0 0,0 0 1 0 0,0-1-1 0 0,0 1 1 0 0,0 0-1 0 0,0-1 0 0 0,0 0 1 0 0,0 1-1 0 0,0-1 1 0 0,0 1-1 0 0,0-1 1 0 0,-1 0-1 0 0,1 0 1 0 0,0 0-1 0 0,0 0 1 0 0,0 0-1 0 0,0 0 0 0 0,-2 0 1 0 0,3 0-6 0 0,0 0 0 0 0,0-1 0 0 0,0 1 0 0 0,0 0 0 0 0,0 0 0 0 0,0-1 1 0 0,0 1-1 0 0,0 0 0 0 0,0 0 0 0 0,0 0 0 0 0,0-1 0 0 0,0 1 0 0 0,0 0 0 0 0,0 0 0 0 0,0-1 0 0 0,0 1 0 0 0,0 0 1 0 0,1 0-1 0 0,-1-1 0 0 0,0 1 0 0 0,0 0 0 0 0,0 0 0 0 0,0 0 0 0 0,1-1 0 0 0,-1 1 0 0 0,0 0 0 0 0,0 0 0 0 0,0 0 1 0 0,0 0-1 0 0,1 0 0 0 0,-1-1 0 0 0,0 1 0 0 0,0 0 0 0 0,1 0 0 0 0,-1 0 0 0 0,0 0 0 0 0,0 0 0 0 0,1 0 0 0 0,-1 0 1 0 0,0 0-1 0 0,0 0 0 0 0,0 0 0 0 0,1 0 0 0 0,-1 0 0 0 0,0 0 0 0 0,1 0 0 0 0,3-1 24 0 0,0-1 0 0 0,-1 0-1 0 0,1 1 1 0 0,0-1 0 0 0,-1-1-1 0 0,1 1 1 0 0,-1 0 0 0 0,0-1-1 0 0,0 0 1 0 0,0 0 0 0 0,4-4-1 0 0,5-6-4 0 0,1 1-1 0 0,0 1 1 0 0,0 0-1 0 0,1 1 1 0 0,17-10-1 0 0,50-13 29 0 0,-33 14-34 0 0,-37 15-41 0 0,-1 0 1 0 0,1 0-1 0 0,15-10 0 0 0,-25 13 5 0 0,0 0 0 0 0,1 1 0 0 0,-1-1 0 0 0,0 0 0 0 0,1 0 0 0 0,-1 1 0 0 0,0-1-1 0 0,1 1 1 0 0,-1-1 0 0 0,1 1 0 0 0,-1 0 0 0 0,1-1 0 0 0,-1 1 0 0 0,1 0 0 0 0,-1 0 0 0 0,1 0-1 0 0,0 0 1 0 0,-1 0 0 0 0,3 1 0 0 0,-3 0-3 0 0,0-1 0 0 0,0 1 1 0 0,0 0-1 0 0,0-1 0 0 0,0 1 0 0 0,-1 0 0 0 0,1-1 0 0 0,0 1 1 0 0,-1 0-1 0 0,1 0 0 0 0,0 0 0 0 0,-1 0 0 0 0,1 0 0 0 0,-1 0 1 0 0,1 0-1 0 0,-1 0 0 0 0,0 0 0 0 0,1 0 0 0 0,-1 0 0 0 0,0 0 0 0 0,0 0 1 0 0,0 0-1 0 0,1 0 0 0 0,-1 0 0 0 0,0 0 0 0 0,-1 2 0 0 0,1 14 51 0 0,-2 1-1 0 0,0-1 0 0 0,-1 1 1 0 0,-1-1-1 0 0,-8 24 1 0 0,-38 79 111 0 0,44-107-163 0 0,-35 90 28 0 0,-18 34 12 0 0,45-105-27 0 0,-20 61 0 0 0,2-6 3 0 0,15-42-11 0 0,8-23 8 0 0,0-1 0 0 0,-13 23 0 0 0,18-36-3 0 0,0 1-1 0 0,1-1 1 0 0,0 1-1 0 0,-3 11 1 0 0,4-10-3 0 0,-1-1 0 0 0,-1 1 0 0 0,-4 10 1 0 0,-14 19 15 0 0,-19 53 0 0 0,29-64-12 0 0,9-21 5 0 0,-1 0 0 0 0,1 0-1 0 0,0 1 1 0 0,1-1 0 0 0,0 1 0 0 0,0 0 0 0 0,1-1-1 0 0,0 1 1 0 0,0 0 0 0 0,1 15 0 0 0,7-13 134 0 0,-7-10-140 0 0,0 0 0 0 0,0 0 0 0 0,0 1 1 0 0,0-1-1 0 0,0 0 0 0 0,0 0 0 0 0,1 0 1 0 0,-1 0-1 0 0,0 0 0 0 0,0 0 1 0 0,0 0-1 0 0,0 0 0 0 0,0 0 0 0 0,0 1 1 0 0,1-1-1 0 0,-1 0 0 0 0,0 0 0 0 0,0 0 1 0 0,0 0-1 0 0,0 0 0 0 0,0 0 0 0 0,0 0 1 0 0,1 0-1 0 0,-1 0 0 0 0,0 0 0 0 0,0 0 1 0 0,0 0-1 0 0,0 0 0 0 0,0 0 1 0 0,1 0-1 0 0,-1 0 0 0 0,0 0 0 0 0,0 0 1 0 0,0 0-1 0 0,0 0 0 0 0,0 0 0 0 0,1 0 1 0 0,-1-1-1 0 0,0 1 0 0 0,0 0 0 0 0,0 0 1 0 0,0 0-1 0 0,0 0 0 0 0,0 0 0 0 0,0 0 1 0 0,1 0-1 0 0,-1 0 0 0 0,0-1 0 0 0,0 1 1 0 0,0 0-1 0 0,0 0 0 0 0,0 0 1 0 0,0 0-1 0 0,0 0 0 0 0,0-1 0 0 0,21-10 516 0 0,1-4-338 0 0,0 0 0 0 0,-1-2-1 0 0,27-27 1 0 0,-15 13-133 0 0,-19 19-29 0 0,-1 0 0 0 0,11-14 0 0 0,-21 22-19 0 0,139-178 88 0 0,164-203 22 0 0,-303 382-114 0 0,25-30-7 0 0,1 2 0 0 0,44-35 1 0 0,22 6 10 0 0,-90 57-4 0 0,16-6 2 0 0,-19 9-1 0 0,0-1-1 0 0,0 0 1 0 0,0 0-1 0 0,0 0 0 0 0,0 0 1 0 0,0 0-1 0 0,0 0 1 0 0,0 0-1 0 0,0-1 0 0 0,-1 1 1 0 0,1-1-1 0 0,1-1 1 0 0,33-28 32 0 0,-16 16-18 0 0,4-4-15 0 0,-13 10 0 0 0,-1 1 0 0 0,0-1 0 0 0,15-17 0 0 0,11-15 22 0 0,9-2 44 0 0,-33 33-60 0 0,0 0-1 0 0,19-24 1 0 0,-27 29-6 0 0,-1 7-43 0 0,0 1 39 0 0,-3-2 3 0 0,-1 1-3 0 0,0 0 1 0 0,0 0-1 0 0,0 0 0 0 0,0 1 1 0 0,0-1-1 0 0,0 0 0 0 0,1 1 1 0 0,-1-1-1 0 0,1 1 0 0 0,-1 2 1 0 0,-2 8-6 0 0,-7 10-4 0 0,-2 0 1 0 0,-27 39-1 0 0,1 0 9 0 0,-4 16-6 0 0,23-39 4 0 0,-2-1-1 0 0,-40 56 1 0 0,-2 1 13 0 0,18-25-5 0 0,-20 29-7 0 0,-31 41-7 0 0,-15 28 21 0 0,75-109 5 0 0,11-14 1 0 0,2 1 0 0 0,2 1 1 0 0,-27 88-1 0 0,26-63-2 0 0,-68 192 41 0 0,84-249-20 0 0,1 0 1 0 0,-3 18-1 0 0,5-18-1 0 0,-1 0-1 0 0,-7 16 0 0 0,-3 14-25 0 0,11-34-3 0 0,0 0 1 0 0,0-1-1 0 0,-11 21 0 0 0,7-16 8 0 0,0 0 0 0 0,1 0 1 0 0,-6 22-1 0 0,-2-6 40 0 0,12-27-39 0 0,0 0 1 0 0,0 0-1 0 0,0 0 0 0 0,0 0 1 0 0,1 0-1 0 0,-1 0 0 0 0,1 1 1 0 0,1-1-1 0 0,-1 0 0 0 0,0 8 1 0 0,0-4-6 0 0,-1 1 1 0 0,0-1 0 0 0,0 1-1 0 0,-1-1 1 0 0,0 0-1 0 0,0 0 1 0 0,-1 0 0 0 0,0 0-1 0 0,-1-1 1 0 0,-8 11-1 0 0,6-9 13 0 0,6-8-16 0 0,0 0 1 0 0,0 1-1 0 0,0-1 1 0 0,0 0-1 0 0,0 0 1 0 0,0 1-1 0 0,0-1 0 0 0,1 0 1 0 0,-1 1-1 0 0,0-1 1 0 0,1 1-1 0 0,-1-1 1 0 0,1 1-1 0 0,0-1 1 0 0,-1 1-1 0 0,1 1 1 0 0,0-2-4 0 0,0 0 0 0 0,-1 0 0 0 0,1 0 0 0 0,0-1 0 0 0,-1 1 0 0 0,1 0 0 0 0,-1 0 0 0 0,1-1 0 0 0,0 1 0 0 0,-1 0 0 0 0,0-1 0 0 0,1 1 0 0 0,-1 0 1 0 0,1-1-1 0 0,-1 1 0 0 0,0-1 0 0 0,0 1 0 0 0,0 0 0 0 0,0-1-1 0 0,0 1 0 0 0,0-1 0 0 0,0 1 1 0 0,0 0-1 0 0,0 0 0 0 0,0-1 0 0 0,0 1 0 0 0,1 0 1 0 0,-1 0-1 0 0,0 0 0 0 0,0 0 0 0 0,1 0 0 0 0,-1 0 0 0 0,1 0 1 0 0,-1 0-1 0 0,1 0 0 0 0,-1 0 0 0 0,1 1 0 0 0,0-1 1 0 0,-1 1-1 0 0,2 8 2 0 0,-1-8-1 0 0,1-1 1 0 0,-1 0-1 0 0,0 1 1 0 0,0-1-1 0 0,0 1 0 0 0,0-1 1 0 0,0 0-1 0 0,0 1 1 0 0,0-1-1 0 0,-1 1 1 0 0,1-1-1 0 0,0 1 0 0 0,-1-1 1 0 0,1 0-1 0 0,-1 1 1 0 0,1-1-1 0 0,-2 2 1 0 0,-6-3 91 0 0,8 0-92 0 0,0 0 1 0 0,0 0-1 0 0,0 0 0 0 0,0 0 0 0 0,0 0 0 0 0,0 0 0 0 0,0 0 1 0 0,0-1-1 0 0,0 1 0 0 0,0 0 0 0 0,0 0 0 0 0,0 0 1 0 0,0 0-1 0 0,0 0 0 0 0,0 0 0 0 0,0 0 0 0 0,0-1 0 0 0,0 1 1 0 0,0 0-1 0 0,0 0 0 0 0,0 0 0 0 0,0 0 0 0 0,0 0 0 0 0,0 0 1 0 0,0 0-1 0 0,0 0 0 0 0,0-1 0 0 0,0 1 0 0 0,0 0 0 0 0,0 0 1 0 0,0 0-1 0 0,0 0 0 0 0,1 0 0 0 0,-1 0 0 0 0,0 0 0 0 0,0 0 1 0 0,0 0-1 0 0,0 0 0 0 0,0-1 0 0 0,0 1 0 0 0,0 0 1 0 0,0 0-1 0 0,0 0 0 0 0,1 0 0 0 0,-1 0 0 0 0,0 0 0 0 0,0 0 1 0 0,0 0-1 0 0,0 0 0 0 0,0 0 0 0 0,0 0 0 0 0,0 0 0 0 0,1 0 1 0 0,-1 0-1 0 0,0 0 0 0 0,0 0 0 0 0,0 0 0 0 0,0 0 0 0 0,0 0 1 0 0,0 0-1 0 0,0 0 0 0 0,0 0 0 0 0,1 0 0 0 0,-1 1 1 0 0,1-2 2 0 0,0 1 0 0 0,0 0 0 0 0,0-1 0 0 0,0 1 0 0 0,-1 0 0 0 0,1-1 0 0 0,0 1 0 0 0,0-1 1 0 0,0 0-1 0 0,0 1 0 0 0,-1-1 0 0 0,1 0 0 0 0,0 1 0 0 0,-1-1 0 0 0,1 0 0 0 0,0 0 0 0 0,-1 0 0 0 0,1 1 1 0 0,-1-1-1 0 0,1 0 0 0 0,0-2 0 0 0,-1 2-2 0 0,1 0 1 0 0,-1-1-1 0 0,1 1 1 0 0,0 0-1 0 0,-1 0 1 0 0,1 0-1 0 0,0 0 0 0 0,0 0 1 0 0,0 0-1 0 0,0 0 1 0 0,0 0-1 0 0,0 0 1 0 0,0 0-1 0 0,2 0 1 0 0,-2 0-3 0 0,0-1 0 0 0,1 1 1 0 0,-1 0-1 0 0,1 0 0 0 0,-1-1 1 0 0,0 1-1 0 0,0 0 1 0 0,0-1-1 0 0,0 1 0 0 0,0-1 1 0 0,0 0-1 0 0,0 1 0 0 0,0-4 1 0 0,12-15 20 0 0,-2 9-13 0 0,-1-1 1 0 0,14-21-1 0 0,-14 19-1 0 0,23-26 0 0 0,6-2 44 0 0,54-79 0 0 0,-29 35-7 0 0,16-26-2 0 0,-17 23-22 0 0,2 7 1 0 0,100-98 0 0 0,63-79 17 0 0,-103 109-24 0 0,-81 100 23 0 0,70-106 0 0 0,-14 16-56 0 0,-31 45 28 0 0,-54 75-7 0 0,0 0 0 0 0,1 1 1 0 0,1 1-1 0 0,1 0 0 0 0,0 1 1 0 0,2 1-1 0 0,35-22 0 0 0,18-15-8 0 0,-58 44-2 0 0,-1-2-1 0 0,15-13 1 0 0,-23 19 1 0 0,23-22 14 0 0,-22 22-4 0 0,-1 0 1 0 0,1-1-1 0 0,-1 0 1 0 0,0 0-1 0 0,0-1 1 0 0,-1 1-1 0 0,9-15 1 0 0,-8 11-6 0 0,1 0 0 0 0,1 1 1 0 0,9-11-1 0 0,4 4 0 0 0,-15 11-7 0 0,0 0 1 0 0,0-1 0 0 0,0 1-1 0 0,10-13 1 0 0,11-15 15 0 0,-23 29-13 0 0,0-1 0 0 0,0 0 1 0 0,1 1-1 0 0,-1 0 0 0 0,1 0 1 0 0,7-5-1 0 0,14-10-16 0 0,-26 18 9 0 0,0 2 2 0 0,0 0-4 0 0,1-1 6 0 0,-18 20 30 0 0,-30 52-66 0 0,-41 53-62 0 0,35-52 87 0 0,-63 112-1 0 0,-2 5 2 0 0,14-42 25 0 0,-202 311 27 0 0,185-266-28 0 0,-12 20 35 0 0,98-158-39 0 0,-2-2 0 0 0,-3-1 0 0 0,-76 77 0 0 0,97-108-4 0 0,2 1 0 0 0,0 0-1 0 0,-15 29 1 0 0,-36 78 4 0 0,21-38 4 0 0,-112 227 51 0 0,150-301-49 0 0,-1 1 0 0 0,0-2 0 0 0,-20 26 0 0 0,27-39-5 0 0,1 1 0 0 0,0 0 0 0 0,0-1-1 0 0,0 1 1 0 0,1 0 0 0 0,-2 6 0 0 0,-5 10 16 0 0,-26 44 129 0 0,30-53-104 0 0,0 0 0 0 0,0 0 1 0 0,1 0-1 0 0,-2 12 0 0 0,1-13-40 0 0,1-1 0 0 0,-1 1 0 0 0,-10 16 0 0 0,-1 4 5 0 0,8-15-2 0 0,4-9 0 0 0,0 1-1 0 0,0 0 1 0 0,1 0 0 0 0,0 0-1 0 0,-2 12 1 0 0,1-10 6 0 0,2-8-10 0 0,1 1 0 0 0,-1-1 0 0 0,1 1 0 0 0,-1-1 1 0 0,1 1-1 0 0,-1-1 0 0 0,1 1 0 0 0,0-1 0 0 0,0 1 0 0 0,0-1 0 0 0,0 1 0 0 0,0-1 0 0 0,0 1 1 0 0,0-1-1 0 0,1 4 0 0 0,0-5-1 0 0,-1 0 0 0 0,0 0 0 0 0,1 0 0 0 0,-1 0 0 0 0,0 0 0 0 0,1 0 0 0 0,-1 0 0 0 0,0 0-1 0 0,1 0 1 0 0,-1 0 0 0 0,0-1 0 0 0,1 1 0 0 0,-1 0 0 0 0,0 0 0 0 0,0 0 0 0 0,1 0 0 0 0,-1 0 0 0 0,0-1 0 0 0,1 1 0 0 0,-1 0 0 0 0,0 0 0 0 0,0 0 0 0 0,1-1 0 0 0,-1 1 0 0 0,0 0 0 0 0,0 0 0 0 0,0-1 0 0 0,0 1 0 0 0,1 0 0 0 0,-1-1 0 0 0,0 1 0 0 0,0 0 0 0 0,0 0 0 0 0,0-1 0 0 0,0 1-1 0 0,8-12 26 0 0,-8 11-28 0 0,12-16 17 0 0,2 0 0 0 0,0 0 0 0 0,21-18 0 0 0,-22 22-15 0 0,35-32 2 0 0,80-98 1 0 0,202-264 71 0 0,-105 154-29 0 0,-163 186-28 0 0,105-118 58 0 0,-62 67-49 0 0,55-70 14 0 0,124-180-35 0 0,-232 306 10 0 0,66-63 0 0 0,-90 97-10 0 0,-2-2 0 0 0,32-45 0 0 0,36-70-17 0 0,-50 76 11 0 0,-18 28 4 0 0,62-73 0 0 0,-74 101-6 0 0,1 0-1 0 0,1 0 1 0 0,25-15 0 0 0,-17 12-4 0 0,44-40 5 0 0,-57 42-3 0 0,-10 13 4 0 0,0 0 0 0 0,0-1 0 0 0,0 1-1 0 0,0 0 1 0 0,0 0 0 0 0,1 0 0 0 0,-1 0-1 0 0,0 0 1 0 0,0 0 0 0 0,1 0 0 0 0,-1 0-1 0 0,3-1 1 0 0,0 0 0 0 0,-1-1 0 0 0,1 0 0 0 0,-1 0 0 0 0,0 0 0 0 0,1 0 0 0 0,-1 0 0 0 0,3-5 0 0 0,12-12 3 0 0,98-86 1 0 0,-91 85-13 0 0,-20 18 8 0 0,0-1 0 0 0,-1 0 0 0 0,1 0 0 0 0,-1 0 0 0 0,0-1 0 0 0,4-5 0 0 0,-7 9 0 0 0,-1 0 0 0 0,1 0 1 0 0,0 0-1 0 0,-1 1 0 0 0,1-1 0 0 0,0 0 1 0 0,0 1-1 0 0,0-1 0 0 0,0 0 1 0 0,0 1-1 0 0,0-1 0 0 0,0 1 0 0 0,0-1 1 0 0,0 1-1 0 0,0 0 0 0 0,0-1 0 0 0,1 1 1 0 0,11-7 5 0 0,-5 3-5 0 0,0-5-4 0 0,-7 7 6 0 0,1 0 0 0 0,-1 0 0 0 0,1 0 0 0 0,-1 0 0 0 0,1 0 0 0 0,0 0 0 0 0,0 0 0 0 0,0 0 0 0 0,4-2 0 0 0,-4 2 0 0 0,0 1 0 0 0,0-1 0 0 0,0 0-1 0 0,0 1 1 0 0,0-1 0 0 0,0 0-1 0 0,-1 0 1 0 0,3-3 0 0 0,-1 1-117 0 0,-4 10 69 0 0,-6 10 11 0 0,-96 91-2 0 0,-13 16 17 0 0,-121 194-45 0 0,177-232 56 0 0,-18 29 1 0 0,27-37 9 0 0,-80 92 0 0 0,-37 27 21 0 0,128-144-17 0 0,-64 111 0 0 0,39-55 5 0 0,-86 109 1 0 0,14-23 40 0 0,68-91-20 0 0,-79 126-1 0 0,113-170-12 0 0,-14 25-15 0 0,-66 84 0 0 0,6-39 61 0 0,3-4-8 0 0,80-89-57 0 0,-29 53-1 0 0,12-16-8 0 0,26-50 21 0 0,12-17-9 0 0,0 0 1 0 0,1 1-1 0 0,-7 11 1 0 0,-30 65 0 0 0,19-43 3 0 0,15-22-5 0 0,-1-1 0 0 0,-1 0 0 0 0,-13 20 0 0 0,10-18 2 0 0,-17 39 0 0 0,22-40 14 0 0,0-1 0 0 0,-2 1 0 0 0,0-1 0 0 0,-17 25 0 0 0,13-27-3 0 0,-6 8 3 0 0,1 1-1 0 0,-25 44 1 0 0,39-60-8 0 0,4-7-9 0 0,0 0 0 0 0,0 0 0 0 0,0-1 0 0 0,0 1 0 0 0,-1 0 0 0 0,1-1 0 0 0,0 1 0 0 0,-1 0 0 0 0,1-1 0 0 0,0 1 0 0 0,-1 0 0 0 0,1-1 0 0 0,-1 1 0 0 0,1-1 0 0 0,-1 1 0 0 0,1-1 0 0 0,-1 1 0 0 0,1-1 0 0 0,-1 1 0 0 0,0-1 0 0 0,0 1 0 0 0,0 0 0 0 0,0-1 1 0 0,0 1-1 0 0,1-1 0 0 0,-1 1 0 0 0,0 0 0 0 0,1-1 0 0 0,-1 1 0 0 0,0 0 1 0 0,1-1-1 0 0,-1 1 0 0 0,1 0 0 0 0,-1 0 0 0 0,1 0 0 0 0,0-1 1 0 0,-1 1-1 0 0,1 0 0 0 0,0 0 0 0 0,0 0 0 0 0,-1 0 0 0 0,1 0 0 0 0,0 0 1 0 0,0-1-1 0 0,0 1 0 0 0,0 0 0 0 0,0 0 0 0 0,0 0 0 0 0,0 0 0 0 0,1 1 1 0 0,-4 16-4 0 0,1-14 0 0 0,1-2 3 0 0,1-1-1 0 0,-1 0 0 0 0,1 0 1 0 0,-1 0-1 0 0,0 0 1 0 0,1 0-1 0 0,-1 0 0 0 0,0 0 1 0 0,0 0-1 0 0,0 0 1 0 0,0 0-1 0 0,0 0 1 0 0,0 0-1 0 0,0 0 0 0 0,0-1 1 0 0,0 1-1 0 0,0 0 1 0 0,0-1-1 0 0,0 1 0 0 0,0-1 1 0 0,-1 0-1 0 0,-1 1 1 0 0,3-1 0 0 0,-1 0 1 0 0,1 0 0 0 0,0 1 0 0 0,-1-1 0 0 0,1 0 0 0 0,-1 0-1 0 0,1 0 1 0 0,-1 1 0 0 0,1-1 0 0 0,-1 0 0 0 0,1 0 0 0 0,0 1-1 0 0,-1-1 1 0 0,1 0 0 0 0,0 1 0 0 0,-1-1 0 0 0,1 1-1 0 0,0-1 1 0 0,-1 0 0 0 0,1 1 0 0 0,0-1 0 0 0,0 1 0 0 0,-1-1-1 0 0,1 1 1 0 0,0-1 0 0 0,0 1 0 0 0,0-1 0 0 0,0 1 0 0 0,0-1-1 0 0,0 1 1 0 0,0-1 0 0 0,0 1 0 0 0,0-1 0 0 0,0 1 0 0 0,0-1-1 0 0,0 0 1 0 0,0 1 0 0 0,0-1 0 0 0,0 1 0 0 0,0-1-1 0 0,1 2 1 0 0,-1-2-2 0 0,0 1 1 0 0,0 0-1 0 0,0 0 0 0 0,1-1 0 0 0,-1 1 0 0 0,0 0 0 0 0,0 0 1 0 0,0 0-1 0 0,0-1 0 0 0,-1 1 0 0 0,1 0 0 0 0,0 0 0 0 0,0-1 1 0 0,0 1-1 0 0,-1 0 0 0 0,1 0 0 0 0,0-1 0 0 0,-1 1 0 0 0,1 0 1 0 0,0-1-1 0 0,-1 1 0 0 0,1 0 0 0 0,-2 0 0 0 0,-18 27 64 0 0,19-28-63 0 0,1 1 0 0 0,0-1 0 0 0,0 0 0 0 0,0 0-1 0 0,0 1 1 0 0,0-1 0 0 0,0 0 0 0 0,0 0 0 0 0,0 1 0 0 0,0-1 0 0 0,0 0 0 0 0,0 0-1 0 0,0 1 1 0 0,0-1 0 0 0,0 0 0 0 0,0 1 0 0 0,0-1 0 0 0,0 0 0 0 0,0 0 0 0 0,0 1 0 0 0,0-1-1 0 0,1 0 1 0 0,-1 0 0 0 0,0 0 0 0 0,0 1 0 0 0,0-1 0 0 0,0 0 0 0 0,0 0 0 0 0,1 0 0 0 0,-1 1-1 0 0,0-1 1 0 0,0 0 0 0 0,0 0 0 0 0,1 0 0 0 0,-1 0 0 0 0,0 0 0 0 0,1 1 0 0 0,-7 0-5 0 0,6-1 4 0 0,0-1 1 0 0,0 1-1 0 0,-1 0 0 0 0,1 0 1 0 0,0 0-1 0 0,-1 0 1 0 0,1 0-1 0 0,0 0 1 0 0,-1 0-1 0 0,1 0 1 0 0,0 0-1 0 0,0 0 0 0 0,-1 0 1 0 0,1 0-1 0 0,0 0 1 0 0,-1 0-1 0 0,1 0 1 0 0,0 0-1 0 0,-1 0 1 0 0,1 1-1 0 0,0-1 0 0 0,0 0 1 0 0,-1 0-1 0 0,1 0 1 0 0,0 0-1 0 0,0 1 1 0 0,-1-1-1 0 0,1 0 1 0 0,0 0-1 0 0,0 0 0 0 0,0 1 1 0 0,-1-1-1 0 0,1 0 1 0 0,0 0-1 0 0,0 1 1 0 0,0-1-1 0 0,0 0 1 0 0,0 1-1 0 0,0-1 0 0 0,-1 1 1 0 0,8 8-10 0 0,-3-3 14 0 0,-6-4 13 0 0,1-2 2 0 0,3-8 39 0 0,0 5-59 0 0,0 1 0 0 0,0 0 0 0 0,0 0 0 0 0,1 1-1 0 0,-1-1 1 0 0,0 0 0 0 0,1 1 0 0 0,-1-1 0 0 0,1 1 0 0 0,2-1 0 0 0,-3 0 0 0 0,15-9 9 0 0,0-1 0 0 0,-1-1 1 0 0,-1-1-1 0 0,0 0 1 0 0,-1-1-1 0 0,15-20 0 0 0,9-8 15 0 0,66-72 55 0 0,181-179 216 0 0,-142 150-168 0 0,-61 58-76 0 0,-27 26-37 0 0,50-70-1 0 0,-11 11-2 0 0,164-172 66 0 0,-36 29-46 0 0,-189 221-24 0 0,204-265 56 0 0,-142 176-56 0 0,-26 34-2 0 0,82-105 9 0 0,-106 148-20 0 0,-24 30 7 0 0,25-38 0 0 0,-40 52 1 0 0,1 0 0 0 0,-1 0 0 0 0,1 0 0 0 0,1 1 0 0 0,0 0 0 0 0,9-7 0 0 0,-13 11-4 0 0,0 1 0 0 0,0-1 0 0 0,0 0 0 0 0,5-8 0 0 0,9-9-3 0 0,63-68-13 0 0,-57 60 1 0 0,1 2 0 0 0,36-32-1 0 0,-43 43 19 0 0,-1-2-1 0 0,-1 1 1 0 0,15-21-1 0 0,-12 13 13 0 0,-9 12-9 0 0,-2 0 1 0 0,0-1-1 0 0,12-27 0 0 0,-14 27-7 0 0,1 0-1 0 0,0 0 1 0 0,1 0-1 0 0,12-14 0 0 0,38-37-3 0 0,72-64-1 0 0,-70 75 12 0 0,-40 40 5 0 0,-18 13-9 0 0,0 0 0 0 0,-1 0 0 0 0,1 0 0 0 0,-1 0 0 0 0,1 0 0 0 0,-1 0 0 0 0,1 0 0 0 0,-1-1 0 0 0,1 1 0 0 0,-1-1 0 0 0,0 1 0 0 0,0-1 0 0 0,0 1 0 0 0,1-4 0 0 0,1 2-3 0 0,0 0 0 0 0,0 0 1 0 0,0 0-1 0 0,0 0 0 0 0,1 0 0 0 0,-1 1 0 0 0,1-1 0 0 0,6-2 0 0 0,12-7 1 0 0,-2-1-1 0 0,32-24 1 0 0,-41 29 3 0 0,-6 5-8 0 0,5-3 2 0 0,-10 6 6 0 0,0-1 0 0 0,0 1 0 0 0,1 0 0 0 0,-1 0 1 0 0,0 0-1 0 0,0-1 0 0 0,0 1 0 0 0,0 0 0 0 0,0 0 0 0 0,0 0 0 0 0,0-1 1 0 0,0 1-1 0 0,0 0 0 0 0,1 0 0 0 0,-1 0 0 0 0,0-1 0 0 0,0 1 1 0 0,0 0-1 0 0,0 0 0 0 0,0 0 0 0 0,0-1 0 0 0,0 1 0 0 0,0 0 0 0 0,-1 0 1 0 0,1-1-1 0 0,0 1 0 0 0,0 0 0 0 0,0 0 0 0 0,0 0 0 0 0,0-1 1 0 0,0 1-1 0 0,0 0 0 0 0,0 0 0 0 0,-1 0 0 0 0,1 0 0 0 0,0-1 1 0 0,0 1-1 0 0,0 0 0 0 0,0 0 0 0 0,0 0 0 0 0,-1 0 0 0 0,1 0 0 0 0,0 0 1 0 0,0-1-1 0 0,0 1 0 0 0,-1 0 0 0 0,2 0 0 0 0,0 0 0 0 0,0 1-1 0 0,1-1 1 0 0,-1 0 0 0 0,0 0 0 0 0,0-1-1 0 0,0 1 1 0 0,0 0 0 0 0,0 0 0 0 0,0 0-1 0 0,1-1 1 0 0,-1 1 0 0 0,0-1 0 0 0,0 1-1 0 0,0-1 1 0 0,0 1 0 0 0,0-1 0 0 0,0 1-1 0 0,-1-1 1 0 0,1 0 0 0 0,0 0 0 0 0,0 1-1 0 0,1-2 1 0 0,29-29 8 0 0,-17 18-9 0 0,9-11-3 0 0,-15 15 3 0 0,0 1 0 0 0,16-13 1 0 0,30-24 32 0 0,-50 42-29 0 0,0 0 1 0 0,0-1-1 0 0,0 0 0 0 0,-1 0 1 0 0,0 0-1 0 0,1 0 0 0 0,2-6 1 0 0,-3 5-7 0 0,0 0 0 0 0,1 0 1 0 0,0 0-1 0 0,0 0 0 0 0,5-4 0 0 0,72-61-78 0 0,-81 69 81 0 0,0 1-1 0 0,0 0 1 0 0,0 0 0 0 0,0 0-1 0 0,0 0 1 0 0,0 0 0 0 0,0 0-1 0 0,0 0 1 0 0,0 0 0 0 0,0 0-1 0 0,0 0 1 0 0,0 0 0 0 0,0 0-1 0 0,1 0 1 0 0,-1 0 0 0 0,0 0-1 0 0,0 0 1 0 0,0 0 0 0 0,0 0-1 0 0,0 0 1 0 0,0 0 0 0 0,0 0-1 0 0,0 0 1 0 0,0 0 0 0 0,0 0-1 0 0,0 0 1 0 0,0 0 0 0 0,1 0-1 0 0,-1 0 1 0 0,0 0 0 0 0,0 0-1 0 0,0 0 1 0 0,0 0 0 0 0,0 1-1 0 0,0-1 1 0 0,0 0 0 0 0,0 0-1 0 0,0 0 1 0 0,0 0 0 0 0,0 0-1 0 0,0 0 1 0 0,0 0-1 0 0,0 0 1 0 0,0 0 0 0 0,0 0-1 0 0,0 0 1 0 0,0 0 0 0 0,0 0-1 0 0,0 1 1 0 0,0-1 0 0 0,0 0-1 0 0,0 0 1 0 0,0 0 0 0 0,0 0-1 0 0,0 0 1 0 0,0 0 0 0 0,0 0-1 0 0,0 0 1 0 0,0 0 0 0 0,0 0-1 0 0,0 0 1 0 0,0 0 0 0 0,0 1-1 0 0,0-1 1 0 0,0 0 0 0 0,0 11-39 0 0,-5 13-15 0 0,-17 36 16 0 0,17-44 23 0 0,-1 1-1 0 0,-9 17 0 0 0,-71 118-9 0 0,-107 168 15 0 0,150-250 10 0 0,-25 37 0 0 0,-47 44 7 0 0,46-64-7 0 0,4 3 0 0 0,-56 103 0 0 0,23 11 16 0 0,59-122-1 0 0,-33 60-5 0 0,-3-23-8 0 0,48-77 4 0 0,-37 42 1 0 0,4-5 1 0 0,32-38-6 0 0,-16 20 6 0 0,-70 131-1 0 0,-16 69 3 0 0,75-163-18 0 0,-65 139 14 0 0,107-204 11 0 0,-1-1-1 0 0,-1-1 0 0 0,-2 0 0 0 0,-22 30 1 0 0,15-29-19 0 0,2 2 1 0 0,-22 44 0 0 0,37-65 9 0 0,-1 0-1 0 0,-17 19 1 0 0,1-1 9 0 0,6-6 8 0 0,-31 29 0 0 0,7-8 3 0 0,6-10-5 0 0,26-27-19 0 0,1 0 1 0 0,-13 15-1 0 0,-2 4 2 0 0,17-21-5 0 0,0 1-1 0 0,1-1 1 0 0,-8 14-1 0 0,-9 15 13 0 0,-41 51 0 0 0,54-74-7 0 0,-55 65 2 0 0,22-23 15 0 0,15-18-8 0 0,4-14 1 0 0,20-20-13 0 0,0 0 0 0 0,0 0-1 0 0,1 1 1 0 0,-1 0-1 0 0,1 0 1 0 0,-4 4-1 0 0,4 2 7 0 0,-4 6 5 0 0,6-16-22 0 0,0 1 7 0 0,0 0-1 0 0,0 0 1 0 0,0 1-1 0 0,0-1 1 0 0,0 0-1 0 0,0 0 1 0 0,0 1-1 0 0,0-1 1 0 0,1 0-1 0 0,-1 1 1 0 0,0-1-1 0 0,1 1 1 0 0,0-1-1 0 0,-1 1 1 0 0,1 1-1 0 0,-3 5-3 0 0,-24 25 42 0 0,26-31-22 0 0,2-3-11 0 0,-3-3-12 0 0,8 42-50 0 0,-2-26 74 0 0,-3-11 19 0 0,-2-8-7 0 0,2 5-24 0 0,-1 0-1 0 0,1 0 0 0 0,0 0 1 0 0,1 0-1 0 0,-1 1 1 0 0,0-1-1 0 0,0 0 0 0 0,1 1 1 0 0,-1-1-1 0 0,1 1 1 0 0,-1-1-1 0 0,1 1 0 0 0,0 0 1 0 0,-1-1-1 0 0,4 0 1 0 0,5-6 7 0 0,9-13 0 0 0,24-35 0 0 0,12-13 13 0 0,64-62-16 0 0,76-79 11 0 0,13-17-19 0 0,-16-16 25 0 0,-84 95 3 0 0,-44 58-22 0 0,111-122 0 0 0,-126 162-4 0 0,-3-3-1 0 0,-2-1 0 0 0,38-63 1 0 0,134-195 7 0 0,-52 94-12 0 0,-132 177 14 0 0,3 1-1 0 0,0 2 0 0 0,54-44 1 0 0,-67 62-19 0 0,-1-1 0 0 0,28-38 1 0 0,-7 8-1 0 0,19-28-6 0 0,5-7 25 0 0,51-61 0 0 0,-14 14-19 0 0,56-63 38 0 0,-91 110-23 0 0,46-48-29 0 0,-78 96 25 0 0,26-30 8 0 0,-49 52-9 0 0,15-22-1 0 0,-14 16-5 0 0,1 1 1 0 0,30-34-1 0 0,-43 52 4 0 0,17-16-15 0 0,35-28 1 0 0,-25 22 19 0 0,1 0 0 0 0,-18 17-6 0 0,-1-1 0 0 0,-1 0-1 0 0,0-1 1 0 0,0 0 0 0 0,-1 0-1 0 0,0-1 1 0 0,14-23 0 0 0,-17 25 0 0 0,0 0 0 0 0,0 0 1 0 0,1 1-1 0 0,0 0 0 0 0,1 1 0 0 0,-1-1 1 0 0,16-9-1 0 0,-11 7-2 0 0,0-1-1 0 0,14-15 1 0 0,13-20-22 0 0,-37 46-6 0 0,-6 8-38 0 0,-8 12-39 0 0,0 0 79 0 0,2 1 0 0 0,-15 36 0 0 0,-7 16 13 0 0,12-42 20 0 0,0 0 0 0 0,-2-2 0 0 0,-36 38 1 0 0,17-20-1 0 0,-94 134-19 0 0,-43 54 17 0 0,-148 207-10 0 0,193-213 24 0 0,-18-13 10 0 0,102-150-22 0 0,-93 102-10 0 0,91-111 1 0 0,-72 102-1 0 0,58-61 6 0 0,-110 187 43 0 0,92-146-31 0 0,-7 10-2 0 0,-53 91-10 0 0,73-118 9 0 0,7-9-3 0 0,5-12-12 0 0,-59 142 1 0 0,110-226 12 0 0,-19 41 13 0 0,-9 22-6 0 0,-65 109 0 0 0,87-165 8 0 0,-18 41 0 0 0,20-37-1 0 0,-19 30 1 0 0,23-44-22 0 0,0 1-1 0 0,1 0 1 0 0,-6 22 0 0 0,0-2 1 0 0,11-31 2 0 0,-19 44 28 0 0,18-45-23 0 0,1 0 0 0 0,-1 0 0 0 0,0 0 0 0 0,0 0 0 0 0,-1 0 0 0 0,1 0 0 0 0,0 0 0 0 0,-1-1 0 0 0,0 1-1 0 0,1-1 1 0 0,-7 4 0 0 0,9-4 39 0 0,-3-6-23 0 0,3 4-24 0 0,0 0-1 0 0,0 0 1 0 0,0 0 0 0 0,0 0-1 0 0,1 0 1 0 0,-1 0 0 0 0,0 0-1 0 0,0 0 1 0 0,0 0 0 0 0,0 0-1 0 0,0 0 1 0 0,0 0 0 0 0,0 0-1 0 0,0 0 1 0 0,0 0 0 0 0,0 0-1 0 0,0 0 1 0 0,0 0 0 0 0,0 0-1 0 0,0 0 1 0 0,0 0 0 0 0,0 0-1 0 0,0 0 1 0 0,1 0 0 0 0,-1 0-1 0 0,0 0 1 0 0,0 0 0 0 0,0 0-1 0 0,0 0 1 0 0,0 0 0 0 0,0 0-1 0 0,0 0 1 0 0,0 0 0 0 0,0 0-1 0 0,0 0 1 0 0,0 0 0 0 0,0 0-1 0 0,0 0 1 0 0,0-1 0 0 0,0 1-1 0 0,0 0 1 0 0,0 0 0 0 0,0 0-1 0 0,0 0 1 0 0,0 0 0 0 0,0 0-1 0 0,0 0 1 0 0,0 0 0 0 0,0 0-1 0 0,0 0 1 0 0,0 0 0 0 0,1 0-1 0 0,-1 0 1 0 0,0 0-1 0 0,0 0 1 0 0,0 0-1 0 0,0 0 1 0 0,0 1-1 0 0,0-1 1 0 0,0 0-1 0 0,1 0 1 0 0,-1 0-1 0 0,0 0 0 0 0,0 0 1 0 0,0 1-1 0 0,0-1 1 0 0,0 0-1 0 0,0 0 1 0 0,0 0-1 0 0,0 0 1 0 0,0 1-1 0 0,0-1 1 0 0,0 0-1 0 0,0 0 1 0 0,0 0-1 0 0,0 1 1 0 0,0-1-1 0 0,0 0 1 0 0,0 0-1 0 0,0 0 1 0 0,0 0-1 0 0,0 1 1 0 0,0-1-1 0 0,0 0 1 0 0,0 0-1 0 0,0 0 1 0 0,-1 0-1 0 0,1 0 1 0 0,0 1-1 0 0,0-1 1 0 0,0 0-1 0 0,0 0 1 0 0,0 0-1 0 0,0 0 1 0 0,-1 0-1 0 0,1 0 1 0 0,0 0-1 0 0,0 1 1 0 0,14 2-25 0 0,-8-4 26 0 0,-10-6 12 0 0,3 6-10 0 0,1 1-1 0 0,-1-1 1 0 0,1 1-1 0 0,0-1 1 0 0,-1 1 0 0 0,1-1-1 0 0,0 1 1 0 0,-1-1-1 0 0,1 1 1 0 0,0-1 0 0 0,0 0-1 0 0,-1 1 1 0 0,1-1-1 0 0,0 1 1 0 0,0-1 0 0 0,0 0-1 0 0,0 1 1 0 0,0-1-1 0 0,0 1 1 0 0,0-1 0 0 0,0 0-1 0 0,0 1 1 0 0,0-1-1 0 0,0 1 1 0 0,1-1 0 0 0,-1 0-1 0 0,0 1 1 0 0,0-1 0 0 0,0 1-1 0 0,1-1 1 0 0,-1 0-1 0 0,15-15 15 0 0,-9 10-20 0 0,3-6-3 0 0,-1-1-1 0 0,-1 0 1 0 0,0 0 0 0 0,-1 0-1 0 0,8-25 1 0 0,-1 6 12 0 0,-10 23-3 0 0,7-16 0 0 0,1-1 0 0 0,1 1 0 0 0,1 1 0 0 0,1 0-1 0 0,20-25 1 0 0,98-95-31 0 0,-60 59 15 0 0,64-99-1 0 0,-61 79 16 0 0,-54 77-16 0 0,-4 6-8 0 0,-1 0 0 0 0,0-1 0 0 0,-2 0 0 0 0,21-48 0 0 0,-25 49 7 0 0,-5 15-4 0 0,-5 13-48 0 0,-1-5 61 0 0,1-1 0 0 0,-1 1 0 0 0,0-1 0 0 0,0 1 0 0 0,1 0 1 0 0,-1-1-1 0 0,0 1 0 0 0,0-1 0 0 0,0 0 0 0 0,0 1 0 0 0,1-1 1 0 0,-1 0-1 0 0,0 1 0 0 0,-2-1 0 0 0,-10 5-24 0 0,1 2 2 0 0,-1 0 1 0 0,0-1-1 0 0,-20 6 0 0 0,-15 7-13 0 0,20-5 8 0 0,0 1 0 0 0,-43 31 0 0 0,-53 61-79 0 0,10-8 102 0 0,25-34-68 0 0,-2-4 0 0 0,-100 49 0 0 0,144-86 102 0 0,-55 19 0 0 0,75-32-30 0 0,0 2 0 0 0,1 2-1 0 0,0 0 1 0 0,-30 24-1 0 0,52-36 7 0 0,-17 11-7 0 0,-34 15 1 0 0,47-25 6 0 0,0-1 5 0 0,1 0-1 0 0,-1-1 1 0 0,0 0 0 0 0,-10 2 0 0 0,-19 4 10 0 0,31-5-18 0 0,0-1 0 0 0,0 1 0 0 0,0 0 1 0 0,0 1-1 0 0,1-1 0 0 0,-1 1 0 0 0,1 1 0 0 0,0-1 1 0 0,0 0-1 0 0,0 1 0 0 0,-6 9 0 0 0,-4 2-13 0 0,-22 19-1 0 0,15-17 10 0 0,5-5 11 0 0,14-11-2 0 0,0-1-1 0 0,1 1 1 0 0,-1 0-1 0 0,1 0 1 0 0,0 0-1 0 0,-1 0 1 0 0,1 0-1 0 0,-3 4 1 0 0,4-4 0 0 0,1-1 1 0 0,-1 0-1 0 0,-1 0 1 0 0,1 0 0 0 0,0 0-1 0 0,0 0 1 0 0,0 0-1 0 0,0-1 1 0 0,-1 1-1 0 0,1 0 1 0 0,0-1 0 0 0,-1 1-1 0 0,1 0 1 0 0,0-1-1 0 0,-1 0 1 0 0,1 1-1 0 0,-1-1 1 0 0,1 0 0 0 0,-2 0-1 0 0,-31 0 38 0 0,18-2-25 0 0,14 0-26 0 0,-6-7 25 0 0,-19 8-25 0 0,21 2 14 0 0,0-1-1 0 0,0-1 1 0 0,0 1-1 0 0,0-1 1 0 0,-10-2 0 0 0,14 2-2 0 0,1 1 0 0 0,0-1 0 0 0,-1 0 0 0 0,1 1 0 0 0,0-1 0 0 0,0 0 0 0 0,-1 0 0 0 0,1 0 0 0 0,0 0 0 0 0,0 0 0 0 0,0 0 0 0 0,0 0 0 0 0,0 0 0 0 0,1 0-1 0 0,-1-1 1 0 0,0 1 0 0 0,0 0 0 0 0,1 0 0 0 0,-1-1 0 0 0,1 1 0 0 0,-1 0 0 0 0,1-1 0 0 0,0 1 0 0 0,-1-1 0 0 0,1 1 0 0 0,0 0 0 0 0,0-1 0 0 0,0-2 0 0 0,-4-75-58 0 0,4 75 54 0 0,1 0 0 0 0,0 0 0 0 0,-1 0 0 0 0,1 0 0 0 0,1 0 0 0 0,-1 1 0 0 0,0-1 0 0 0,1 0 0 0 0,0 1 0 0 0,0-1 0 0 0,0 1 0 0 0,0-1 0 0 0,4-3 0 0 0,1-3-8 0 0,65-108-23 0 0,-43 68 41 0 0,3 1 0 0 0,2 1-1 0 0,2 2 1 0 0,2 2 0 0 0,55-51-1 0 0,91-88 6 0 0,5-3-22 0 0,12-18 66 0 0,-129 128-7 0 0,2-10-20 0 0,12-10 11 0 0,-36 46-24 0 0,132-123 16 0 0,-27 43-9 0 0,-128 108-20 0 0,135-117 3 0 0,-21 18-15 0 0,-101 87 10 0 0,-23 19 7 0 0,0 1 0 0 0,23-15 0 0 0,-25 26 11 0 0,-14 3-19 0 0,0 0 1 0 0,1 0-1 0 0,-1 0 1 0 0,0 0-1 0 0,0-1 0 0 0,0 1 1 0 0,0 0-1 0 0,0 0 1 0 0,0-1-1 0 0,0 1 0 0 0,0-1 1 0 0,0 1-1 0 0,0-1 1 0 0,0 1-1 0 0,0-1 0 0 0,1-1 1 0 0,0 1-2 0 0,-1-1 0 0 0,0 1 0 0 0,1 0 1 0 0,-1-1-1 0 0,1 1 0 0 0,-1 0 0 0 0,1 0 0 0 0,-1 0 1 0 0,1 0-1 0 0,0 0 0 0 0,2 0 0 0 0,1 5-34 0 0,-5 13-10 0 0,-4 5 42 0 0,-1 0-1 0 0,-1-1 0 0 0,-1 0 0 0 0,-1 0 0 0 0,-13 25 0 0 0,4-8 3 0 0,-44 107-14 0 0,-55 124-27 0 0,42-119 43 0 0,-121 184-1 0 0,152-267 10 0 0,3 1 0 0 0,3 2-1 0 0,-40 105 1 0 0,19-10 10 0 0,-59 153-33 0 0,106-293 27 0 0,3-3 20 0 0,-2-1 0 0 0,0 0 0 0 0,-16 23 0 0 0,16-19 12 0 0,9-24-46 0 0,1-1 0 0 0,0 0 1 0 0,0 1-1 0 0,-1-1 1 0 0,1 1-1 0 0,0-1 0 0 0,0 1 1 0 0,0-1-1 0 0,-1 1 1 0 0,1 0-1 0 0,0-1 0 0 0,0 1 1 0 0,0-1-1 0 0,0 1 0 0 0,0-1 1 0 0,0 1-1 0 0,0-1 1 0 0,0 1-1 0 0,0-1 0 0 0,1 1 1 0 0,-1-1-1 0 0,0 1 1 0 0,0-1-1 0 0,0 1 0 0 0,0-1 1 0 0,1 1-1 0 0,-1-1 1 0 0,0 1-1 0 0,1-1 0 0 0,-1 1 1 0 0,0-1-1 0 0,1 1 1 0 0,-1-1-1 0 0,1 0 0 0 0,-1 1 1 0 0,0-1-1 0 0,1 0 1 0 0,-1 1-1 0 0,1-1 0 0 0,0 1 1 0 0,2-3 5 0 0,0 1 0 0 0,0 0-1 0 0,0-1 1 0 0,-1 1 0 0 0,1-1 0 0 0,0 0 0 0 0,-1 0 0 0 0,1 0 0 0 0,-1 0 0 0 0,3-4 0 0 0,-4 6-3 0 0,26-42 2 0 0,-18 31-4 0 0,0-1 0 0 0,8-14-1 0 0,14-18-2 0 0,84-111 18 0 0,-77 100-9 0 0,46-54 1 0 0,177-200 16 0 0,-121 136-18 0 0,-56 67-6 0 0,77-106-1 0 0,-83 103 1 0 0,114-120 0 0 0,-142 178 4 0 0,-3-3 1 0 0,-2-1-1 0 0,59-98 0 0 0,-52 73 14 0 0,85-100 0 0 0,-9 12-9 0 0,17-23-6 0 0,-101 140-4 0 0,34-44-4 0 0,-10 5 3 0 0,-40 52-6 0 0,1 1 0 0 0,39-38-1 0 0,-12 14 2 0 0,-23 22 10 0 0,-9 11 3 0 0,40-38 0 0 0,-34 36 3 0 0,0-1 0 0 0,32-47 1 0 0,-30 38-6 0 0,25-40-18 0 0,12-14-9 0 0,110-110-8 0 0,-166 191 30 0 0,27-19-1 0 0,4-6 1 0 0,-8-13-92 0 0,-14 26 22 0 0,-17 18 54 0 0,1 1 0 0 0,-1 0 1 0 0,1 0-1 0 0,13-9 0 0 0,-12 10 16 0 0,0-1 0 0 0,0 1-1 0 0,-1-1 1 0 0,0-1 0 0 0,0 1 0 0 0,0-1 0 0 0,0 0-1 0 0,-1 0 1 0 0,-1-1 0 0 0,1 1 0 0 0,3-11-1 0 0,-5 15-2 0 0,0 0-1 0 0,0 0 1 0 0,-1 0-1 0 0,2 0 1 0 0,-1 1-1 0 0,0-1 1 0 0,0 1-1 0 0,1 0 0 0 0,-1 0 1 0 0,1 0-1 0 0,6-2 1 0 0,6-4 17 0 0,-10 5-13 0 0,0-1 0 0 0,0 0 1 0 0,0 0-1 0 0,-1 0 0 0 0,1-1 0 0 0,-1 0 0 0 0,6-8 0 0 0,-11 13 1 0 0,1-1-1 0 0,0 0 1 0 0,-1 1-1 0 0,1-1 1 0 0,0 1-1 0 0,-1-1 1 0 0,1 1-1 0 0,0 0 1 0 0,-1-1-1 0 0,1 1 1 0 0,0-1-1 0 0,0 1 1 0 0,0 0-1 0 0,-1 0 1 0 0,1 0-1 0 0,0-1 1 0 0,1 1-1 0 0,11-5 7 0 0,5-8-119 0 0,-44 55 39 0 0,-63 111 41 0 0,33-64 1 0 0,9-16 22 0 0,-50 78-15 0 0,51-81 17 0 0,-147 178-12 0 0,126-169 9 0 0,-69 107-1 0 0,12 20 18 0 0,-44 69 1 0 0,121-200-9 0 0,15-23 2 0 0,-40 49 0 0 0,-1-11 13 0 0,4 3-1 0 0,-101 182 0 0 0,97-126-14 0 0,-5 31 17 0 0,7-13-13 0 0,-38 37 38 0 0,71-110-23 0 0,29-67-19 0 0,-2-1-1 0 0,-17 32 0 0 0,16-39 10 0 0,-2-1 0 0 0,0-1 0 0 0,-30 29-1 0 0,-4 4 14 0 0,-137 170 47 0 0,164-195-64 0 0,1 2 0 0 0,-22 39-1 0 0,27-41-4 0 0,-62 85 26 0 0,-2 4-29 0 0,10-19 9 0 0,50-73 5 0 0,1 2 1 0 0,2 0 0 0 0,-25 47 0 0 0,32-53-9 0 0,0-1 1 0 0,-1 0-1 0 0,-20 25 0 0 0,14-29 5 0 0,15-12-7 0 0,-1 0 1 0 0,0 0 0 0 0,0 0 0 0 0,1 0 0 0 0,-1 1-1 0 0,1-1 1 0 0,-1 1 0 0 0,1-1 0 0 0,0 1 0 0 0,0-1 0 0 0,-2 4-1 0 0,1-2 3 0 0,0 1-1 0 0,0 0 1 0 0,0-1-1 0 0,-1 0 1 0 0,-4 6-1 0 0,-7 9 9 0 0,3-9-2 0 0,10-9-9 0 0,0 1 0 0 0,0-1 0 0 0,1 0 1 0 0,-1 1-1 0 0,0-1 0 0 0,0 1 0 0 0,1-1 1 0 0,-1 1-1 0 0,0-1 0 0 0,1 1 0 0 0,-1-1 1 0 0,0 1-1 0 0,1 0 0 0 0,-1-1 0 0 0,1 1 1 0 0,-1 0-1 0 0,1 0 0 0 0,0-1 0 0 0,-1 1 1 0 0,1 0-1 0 0,0 0 0 0 0,-1 1 0 0 0,-1 10-5 0 0,2-10 3 0 0,-1 0 0 0 0,1 0 0 0 0,-1 0 0 0 0,1 1-1 0 0,-1-1 1 0 0,0 0 0 0 0,1 0 0 0 0,-1 0 0 0 0,0 0 0 0 0,0 0 0 0 0,-3 2 0 0 0,-1 5 6 0 0,4-8-3 0 0,1 0 0 0 0,-1 0 0 0 0,1-1 0 0 0,-1 1 0 0 0,1 0 0 0 0,-1 0 0 0 0,1-1 0 0 0,-1 1 0 0 0,1 0 0 0 0,-1-1 0 0 0,0 1 0 0 0,0-1 0 0 0,1 1 0 0 0,-1-1 0 0 0,0 1 0 0 0,0-1 0 0 0,1 0 0 0 0,-1 1 0 0 0,0-1 0 0 0,-1 0 0 0 0,1 1-2 0 0,-1 1-1 0 0,1-1 0 0 0,-1 0 1 0 0,1 0-1 0 0,0 0 1 0 0,-1 1-1 0 0,1-1 0 0 0,0 1 1 0 0,0-1-1 0 0,0 1 1 0 0,0-1-1 0 0,1 1 0 0 0,-1 0 1 0 0,0-1-1 0 0,1 1 1 0 0,-1 0-1 0 0,1 0 0 0 0,-1 0 1 0 0,1-1-1 0 0,0 1 1 0 0,0 2-1 0 0,-9 21 17 0 0,6-20-14 0 0,-1 1 0 0 0,1-1 0 0 0,0 1-1 0 0,1 0 1 0 0,-1-1 0 0 0,1 1 0 0 0,0 1 0 0 0,1-1-1 0 0,-1 0 1 0 0,1 0 0 0 0,0 1 0 0 0,1 7 0 0 0,-8 3-11 0 0,8-15 10 0 0,1-1 2 0 0,1 0-1 0 0,-1-1 1 0 0,0 1-1 0 0,1-1 1 0 0,-1 1-1 0 0,1-1 1 0 0,0 0-1 0 0,-1 0 0 0 0,1 1 1 0 0,-1-1-1 0 0,3 0 1 0 0,-2-1 0 0 0,1 0 1 0 0,0-1-1 0 0,-1 1 1 0 0,1 0-1 0 0,-1-1 1 0 0,1 0-1 0 0,-1 1 1 0 0,0-1 0 0 0,1 0-1 0 0,-1 0 1 0 0,3-4-1 0 0,22-32 52 0 0,-13 17-22 0 0,135-203-5 0 0,2-2-4 0 0,202-189-39 0 0,-83 128 32 0 0,-117 106-3 0 0,-59 65-8 0 0,75-102-3 0 0,-1 1 4 0 0,73-102 22 0 0,-56 68-10 0 0,-84 120-4 0 0,67-82 22 0 0,-79 97-8 0 0,-52 72-22 0 0,-2-3 0 0 0,38-67 0 0 0,-60 95-7 0 0,21-28 0 0 0,5-5-3 0 0,92-129 6 0 0,-60 88-36 0 0,31-39 47 0 0,63-89-74 0 0,-138 186 70 0 0,-15 19-9 0 0,0 0 0 0 0,1 1-1 0 0,23-20 1 0 0,-26 25-3 0 0,1-1 1 0 0,10-14 0 0 0,5-5-7 0 0,15-19 16 0 0,-28 33-1 0 0,0 0 0 0 0,1 1 0 0 0,28-23-1 0 0,-35 32-11 0 0,0-1 0 0 0,-1 1-1 0 0,0-1 1 0 0,10-13-1 0 0,-12 13 10 0 0,0 1 0 0 0,0 1 0 0 0,1-1 1 0 0,0 1-1 0 0,0-1 0 0 0,1 1 0 0 0,-1 1 0 0 0,1-1 0 0 0,7-3 0 0 0,-8 5-4 0 0,0-1 0 0 0,0 0 0 0 0,0 0 0 0 0,0 0 0 0 0,-1 0 0 0 0,1-1 0 0 0,6-9 0 0 0,18-17-12 0 0,-9 10 8 0 0,-17 18 4 0 0,0 0 1 0 0,0-1-1 0 0,0 1 0 0 0,1 0 1 0 0,-1 1-1 0 0,5-4 0 0 0,-1 2-43 0 0,4-1-80 0 0,-8 5 132 0 0,0-1 0 0 0,-1 1-1 0 0,1-1 1 0 0,0 0 0 0 0,-1 0-1 0 0,1 0 1 0 0,-1 0-1 0 0,1-1 1 0 0,3-2 0 0 0,4-1-13 0 0,-12 11-17 0 0,0 0 0 0 0,1 0 0 0 0,0 0 0 0 0,-1 10 0 0 0,2-16 22 0 0,0 0 1 0 0,0 0 0 0 0,0 1 0 0 0,0-1-1 0 0,0 0 1 0 0,0 0 0 0 0,0 0 0 0 0,0 0-1 0 0,0 0 1 0 0,0 0 0 0 0,0 0 0 0 0,0 0-1 0 0,0 1 1 0 0,0-1 0 0 0,0 0-1 0 0,0 0 1 0 0,0 0 0 0 0,0 0 0 0 0,1 0-1 0 0,-1 0 1 0 0,0 0 0 0 0,0 0 0 0 0,0 0-1 0 0,0 0 1 0 0,0 0 0 0 0,0 1-1 0 0,0-1 1 0 0,0 0 0 0 0,0 0 0 0 0,0 0-1 0 0,1 0 1 0 0,-1 0 0 0 0,0 0 0 0 0,0 0-1 0 0,0 0 1 0 0,0 0 0 0 0,0 0-1 0 0,0 0 1 0 0,0 0 0 0 0,0 0 0 0 0,1 0-1 0 0,-1 0 1 0 0,0 0 0 0 0,0 0 0 0 0,0 0-1 0 0,0 0 1 0 0,0 0 0 0 0,0 0-1 0 0,0 0 1 0 0,0 0 0 0 0,1 0 0 0 0,-1-1-1 0 0,0 1 1 0 0,0 0 0 0 0,0 0 0 0 0,0 0-1 0 0,0 0 1 0 0,0 0 0 0 0,0 0-1 0 0,0 0 1 0 0,0 0 0 0 0,0 0 0 0 0,0 0-1 0 0,0 0 1 0 0,1-1 0 0 0,7-6 46 0 0,-3 2-36 0 0,-6 9-41 0 0,-2 23-10 0 0,-10 10 24 0 0,-2 0-1 0 0,-1-1 1 0 0,-2 0 0 0 0,-34 51-1 0 0,-17 32-4 0 0,27-42 13 0 0,-73 133 1 0 0,53-105 1 0 0,-165 299 11 0 0,32 14 36 0 0,-58 129-9 0 0,220-482-28 0 0,-3-1-1 0 0,-52 69 0 0 0,-176 265 58 0 0,93-99 118 0 0,52-117-101 0 0,43-69-45 0 0,36-57 12 0 0,-56 61 0 0 0,58-74 18 0 0,2 2-1 0 0,-50 81 1 0 0,68-94-37 0 0,-30 60 31 0 0,27-43-4 0 0,-2 0 0 0 0,-1-2-1 0 0,-3 0 1 0 0,-34 44 0 0 0,55-83-46 0 0,-1-1-1 0 0,0 1 1 0 0,0-1 0 0 0,0-1-1 0 0,-1 1 1 0 0,-10 6 0 0 0,11-9-5 0 0,1 1 0 0 0,0 0 0 0 0,0 0 1 0 0,-5 7-1 0 0,-8 6-21 0 0,12-10 16 0 0,0 0 0 0 0,0 1 0 0 0,1-1 0 0 0,-7 12 0 0 0,8-12 6 0 0,1-1 0 0 0,-1 0 0 0 0,-1 0 0 0 0,1 0 0 0 0,-1 0 0 0 0,0-1 0 0 0,-13 9 0 0 0,-16 16 3 0 0,31-26-7 0 0,-4 4-2 0 0,0-1-1 0 0,1 1 1 0 0,0 1 0 0 0,0 0-1 0 0,1 0 1 0 0,-5 10-1 0 0,7-12 7 0 0,0-1 0 0 0,-1 0 0 0 0,0-1 0 0 0,0 1 0 0 0,0-1 1 0 0,-1 0-1 0 0,0-1 0 0 0,0 1 0 0 0,-1-1 0 0 0,-7 4 0 0 0,12-7-4 0 0,0 0-1 0 0,1 0 1 0 0,-1 0 0 0 0,0 0 0 0 0,1 0 0 0 0,0 0 0 0 0,-1 0 0 0 0,1 0-1 0 0,0 0 1 0 0,0 1 0 0 0,-1 2 0 0 0,1-3-3 0 0,1 0-1 0 0,-1 0 1 0 0,0 0 0 0 0,0 0-1 0 0,0 0 1 0 0,0 0-1 0 0,-1-1 1 0 0,1 1 0 0 0,-2 2-1 0 0,0 6-38 0 0,3-5 6 0 0,3-5-1 0 0,5-11-4 0 0,-8 10 42 0 0,0 0 0 0 0,1 0 0 0 0,-1 0 0 0 0,1 1 1 0 0,-1-1-1 0 0,1 0 0 0 0,0 0 0 0 0,-1 1 0 0 0,1-1 1 0 0,0 0-1 0 0,-1 1 0 0 0,1-1 0 0 0,0 1 0 0 0,0-1 1 0 0,0 1-1 0 0,1-1 0 0 0,17-10-11 0 0,-15 8 11 0 0,1-1-1 0 0,-1 0 0 0 0,0 0 0 0 0,0 0 1 0 0,0-1-1 0 0,0 1 0 0 0,-1-1 1 0 0,3-6-1 0 0,0 3 1 0 0,16-39-2 0 0,181-238 137 0 0,-62 72-120 0 0,76-100 2 0 0,18 37-24 0 0,-222 261 6 0 0,367-427 32 0 0,-273 308-7 0 0,87-101 12 0 0,-116 145-32 0 0,112-165 0 0 0,-158 207-5 0 0,36-62 8 0 0,49-90-11 0 0,-44 80 32 0 0,-33 57-31 0 0,63-75-1 0 0,-61 86-4 0 0,68-113 1 0 0,-64 81 11 0 0,96-133 0 0 0,-17 32-21 0 0,-42 58 4 0 0,-17 41-9 0 0,17-26-5 0 0,-48 49 20 0 0,-26 45 4 0 0,1 0 1 0 0,0 1-1 0 0,1 0 1 0 0,1 1-1 0 0,16-17 0 0 0,-12 16 3 0 0,-10 10-2 0 0,-1 1 0 0 0,1 1 1 0 0,0-1-1 0 0,1 1 1 0 0,0 0-1 0 0,7-4 0 0 0,-1-2-14 0 0,2-1-1 0 0,-10 8 19 0 0,-1 1-1 0 0,0-1 1 0 0,0 1 0 0 0,-1-1 0 0 0,7-9-1 0 0,-8 10-2 0 0,7-8-3 0 0,-6 6 2 0 0,0 1 0 0 0,1 0 0 0 0,0 0 0 0 0,-1 0 0 0 0,8-5 0 0 0,56-45-24 0 0,-66 53 26 0 0,1 0 0 0 0,0-1 0 0 0,-1 1 1 0 0,0-1-1 0 0,1 0 0 0 0,-1 1 0 0 0,0-1 1 0 0,0 0-1 0 0,1-2 0 0 0,-1 3 3 0 0,0-1 1 0 0,0 0-1 0 0,0 1 0 0 0,0-1 0 0 0,0 0 0 0 0,1 1 1 0 0,-1 0-1 0 0,0-1 0 0 0,4-1 0 0 0,-1-1-8 0 0,1 1 0 0 0,-1-1 0 0 0,1 0-1 0 0,-1 0 1 0 0,-1-1 0 0 0,1 1 0 0 0,0-1 0 0 0,-1 0-1 0 0,0 0 1 0 0,0 0 0 0 0,3-9 0 0 0,-4 10-3 0 0,1 0-14 0 0,0 0 1 0 0,-1 0 0 0 0,1 1 0 0 0,1 0-1 0 0,-1-1 1 0 0,0 1 0 0 0,1 0 0 0 0,0 1-1 0 0,0-1 1 0 0,0 0 0 0 0,0 1 0 0 0,0 0-1 0 0,0 0 1 0 0,8-2 0 0 0,-11 4 19 0 0,-1 0-1 0 0,1 0 1 0 0,-1 0 0 0 0,0 1-1 0 0,1-1 1 0 0,-1 0 0 0 0,0 0 0 0 0,1 0-1 0 0,-1 1 1 0 0,0-1 0 0 0,0 0 0 0 0,1 1-1 0 0,-1-1 1 0 0,0 0 0 0 0,0 0-1 0 0,1 1 1 0 0,-1-1 0 0 0,0 0 0 0 0,0 1-1 0 0,0-1 1 0 0,1 1 0 0 0,-1-1-1 0 0,0 0 1 0 0,0 1 0 0 0,0-1 0 0 0,0 0-1 0 0,0 1 1 0 0,0-1 0 0 0,0 1 0 0 0,0-1-1 0 0,0 1 1 0 0,1 14 6 0 0,-1-16 11 0 0,0 1-13 0 0,0 6-1 0 0,-1-1-1 0 0,0 1 1 0 0,0 0 0 0 0,-1-1 0 0 0,1 0-1 0 0,-1 1 1 0 0,-5 9 0 0 0,-1 4-14 0 0,2 6 17 0 0,5-21-3 0 0,1-1 1 0 0,-1 1 0 0 0,0 0 0 0 0,0-1-1 0 0,0 1 1 0 0,0-1 0 0 0,-1 1 0 0 0,0-1-1 0 0,1 1 1 0 0,-5 3 0 0 0,2 0-9 0 0,-1 0 0 0 0,1 0 1 0 0,-6 12-1 0 0,1 1-3 0 0,3-10 11 0 0,2-2 0 0 0,0 0 0 0 0,-1 0 0 0 0,0-1 0 0 0,0 0-1 0 0,-11 13 1 0 0,-36 38-129 0 0,22-27-487 0 0,24-24-118 0 0,0 0 0 0 0,-1 0-1 0 0,0 0 1 0 0,0-1 0 0 0,-15 10 0 0 0,12-10-400 0 0,0-1 0 0 0,-1 0 0 0 0,1 0 1 0 0,-16 4-1 0 0,-4 0-1398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58:37.511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189 4873 856 0 0,'-12'38'2737'0'0,"11"-35"-2604"0"0,-1 0 1 0 0,0 1-1 0 0,1-1 1 0 0,-1 0-1 0 0,0 0 1 0 0,0 0-1 0 0,-5 4 1 0 0,-8 14 817 0 0,-28 56 1308 0 0,-27 46-296 0 0,59-103-1426 0 0,10-16-347 0 0,-1-1-1 0 0,0 0 1 0 0,0 0 0 0 0,0 1 0 0 0,0-1 0 0 0,-6 5 452 0 0,9-5-535 0 0,4 2-69 0 0,-5-4-3 0 0,1-1 0 0 0,-1 1 0 0 0,1 0 0 0 0,-1-1 0 0 0,1 1 0 0 0,-1-1 0 0 0,1 1 0 0 0,-1-1 0 0 0,1 1-1 0 0,0-1 1 0 0,-1 1 0 0 0,1-1 0 0 0,0 0 0 0 0,-1 1 0 0 0,1-1 0 0 0,0 0 0 0 0,-1 0 0 0 0,1 1 0 0 0,0-1 0 0 0,0 0 0 0 0,-1 0-1 0 0,1 0 1 0 0,0 0 0 0 0,0 0 0 0 0,-1 0 0 0 0,1 0 0 0 0,0 0 0 0 0,0 0 0 0 0,0-1 0 0 0,-1 1 0 0 0,1 0 0 0 0,0 0-1 0 0,-1-1 1 0 0,1 1 0 0 0,0 0 0 0 0,-1-1 0 0 0,1 1 0 0 0,0 0 0 0 0,0-2 0 0 0,3-1 211 0 0,0-1 0 0 0,-1 0 0 0 0,1-1 0 0 0,-1 1 0 0 0,3-5 0 0 0,3-5-187 0 0,30-39 553 0 0,-14 16-397 0 0,2 1 1 0 0,2 2-1 0 0,57-54 0 0 0,52-40-77 0 0,-113 101-111 0 0,36-54 0 0 0,-28 37 1 0 0,51-81 185 0 0,-37 53-67 0 0,-6 10-44 0 0,3 2-1 0 0,3 2 1 0 0,93-89 0 0 0,-68 84-73 0 0,-21 21 9 0 0,-3-2 0 0 0,67-79-1 0 0,-90 90-9 0 0,28-46-1 0 0,84-136-3 0 0,-7 13 29 0 0,-32 52-27 0 0,-10 28-6 0 0,-12 16 15 0 0,101-122 4 0 0,-88 122-16 0 0,-24 10 3 0 0,-34 47-10 0 0,-8 11 0 0 0,27-63 0 0 0,11-19 6 0 0,-27 63-15 0 0,3 2 0 0 0,3 1 0 0 0,1 2 0 0 0,3 2 0 0 0,60-53 0 0 0,-79 78-3 0 0,0-1 0 0 0,-2-2 0 0 0,-1 0 0 0 0,35-60 0 0 0,7-8 1 0 0,-28 46 2 0 0,102-134 50 0 0,-112 149-36 0 0,-1-1 0 0 0,20-42 1 0 0,-24 39 1 0 0,2 1 1 0 0,33-40 0 0 0,2 10-30 0 0,93-122 40 0 0,-85 78 38 0 0,-24 36-51 0 0,-25 51-35 0 0,2 1-1 0 0,32-35 1 0 0,-22 27 16 0 0,-14 18-4 0 0,0 0 0 0 0,2 0 0 0 0,27-17 1 0 0,16-12-2 0 0,-59 41 0 0 0,1 1 1 0 0,0-1-1 0 0,0 1 0 0 0,0 0 0 0 0,0-1 0 0 0,0 1 1 0 0,0 0-1 0 0,0 0 0 0 0,0 1 0 0 0,3-2 0 0 0,2 0 2 0 0,8-8-26 0 0,-13 8 23 0 0,-1 1 0 0 0,0 0-1 0 0,1 0 1 0 0,0 0-1 0 0,-1-1 1 0 0,1 2-1 0 0,0-1 1 0 0,-1 0-1 0 0,1 0 1 0 0,3 0-1 0 0,-5 1 15 0 0,27-41 163 0 0,-14 27-132 0 0,-9 11-24 0 0,-1-1 0 0 0,0 1-1 0 0,0-1 1 0 0,0 1 0 0 0,0-1 0 0 0,-1 0-1 0 0,0 0 1 0 0,4-7 0 0 0,-4 6-13 0 0,0 1 0 0 0,0 0 0 0 0,0 0 0 0 0,1 1 0 0 0,0-1 0 0 0,0 1 0 0 0,0-1 0 0 0,0 1 0 0 0,0 0 0 0 0,1 0 0 0 0,-1 0 0 0 0,6-3 0 0 0,-5 3 1 0 0,1 0 0 0 0,-1-1 0 0 0,1 0 1 0 0,-1 0-1 0 0,0 0 0 0 0,5-9 0 0 0,-4 6 12 0 0,-5 7-11 0 0,0-1 0 0 0,1 1-1 0 0,-1-1 1 0 0,1 1 0 0 0,-1-1-1 0 0,0 0 1 0 0,0 1-1 0 0,1-1 1 0 0,-1 1 0 0 0,0-1-1 0 0,0 0 1 0 0,0 1 0 0 0,0-1-1 0 0,0 0 1 0 0,0 1 0 0 0,0-1-1 0 0,0-1 1 0 0,0 2-6 0 0,0 0-23 0 0,-71 83-217 0 0,46-53 245 0 0,-33 33-1 0 0,42-50 5 0 0,-1 0-1 0 0,-1-1 1 0 0,-19 10 0 0 0,3-2-5 0 0,-167 128-76 0 0,120-91 79 0 0,56-41 8 0 0,1 2 0 0 0,-38 32 0 0 0,49-38 19 0 0,0 0 0 0 0,-1-1-1 0 0,-1-1 1 0 0,0 0 0 0 0,-21 9 0 0 0,28-14-25 0 0,1 0 1 0 0,0 0-1 0 0,0 0 1 0 0,0 1 0 0 0,-6 6-1 0 0,12-11-8 0 0,1-1 0 0 0,0 0-1 0 0,0 0 1 0 0,0 0 0 0 0,0 0 0 0 0,0 0 0 0 0,0 0-1 0 0,0 1 1 0 0,-1-1 0 0 0,1 0 0 0 0,0 0 0 0 0,0 0 0 0 0,0 0-1 0 0,0 0 1 0 0,0 0 0 0 0,-1 0 0 0 0,1 0 0 0 0,0 0-1 0 0,0 0 1 0 0,0 0 0 0 0,0 0 0 0 0,-1 0 0 0 0,1 0-1 0 0,0 0 1 0 0,0 0 0 0 0,0 0 0 0 0,0 0 0 0 0,0 0-1 0 0,-1 0 1 0 0,1 0 0 0 0,0 0 0 0 0,0 0 0 0 0,0 0-1 0 0,0 0 1 0 0,-1 0 0 0 0,1 0 0 0 0,0 0 0 0 0,0 0-1 0 0,0 0 1 0 0,0-1 0 0 0,0 1 0 0 0,0 0 0 0 0,-1 0-1 0 0,1 0 1 0 0,0 0 0 0 0,0 0 0 0 0,0 0 0 0 0,0-1-1 0 0,0 1 1 0 0,0 0 0 0 0,0 0 0 0 0,-4-14 68 0 0,3-19 41 0 0,1 31-107 0 0,1-10-3 0 0,0 0 0 0 0,1 0 0 0 0,0 1 0 0 0,1-1 0 0 0,1 0-1 0 0,0 1 1 0 0,0 0 0 0 0,8-14 0 0 0,51-81-3 0 0,-46 83 7 0 0,1 1 0 0 0,30-30 0 0 0,-27 34 12 0 0,1 0-1 0 0,29-18 1 0 0,-15 12-3 0 0,78-51 39 0 0,-108 70-52 0 0,-5 4-2 0 0,0 0-1 0 0,0 0 1 0 0,0 0 0 0 0,0 1-1 0 0,0-1 1 0 0,0 0-1 0 0,1 0 1 0 0,-1 1 0 0 0,0-1-1 0 0,0 1 1 0 0,1-1 0 0 0,-1 1-1 0 0,0-1 1 0 0,1 1-1 0 0,-1 0 1 0 0,0 0 0 0 0,1-1-1 0 0,-1 1 1 0 0,1 0 0 0 0,-1 0-1 0 0,0 0 1 0 0,2 1-1 0 0,35 8-5 0 0,-36-8 6 0 0,-1 0-1 0 0,0 0 1 0 0,1 0-1 0 0,-1 0 0 0 0,0 0 1 0 0,0 1-1 0 0,0-1 1 0 0,0 0-1 0 0,0 1 0 0 0,0-1 1 0 0,-1 1-1 0 0,1-1 1 0 0,0 1-1 0 0,-1-1 0 0 0,1 1 1 0 0,-1-1-1 0 0,1 1 0 0 0,-1-1 1 0 0,0 1-1 0 0,0 0 1 0 0,0-1-1 0 0,0 3 0 0 0,-15 34-2 0 0,11-32 3 0 0,-1 0 0 0 0,1-1 0 0 0,-1 0 0 0 0,-1 0 0 0 0,-6 6 0 0 0,-19 18-1 0 0,17-10 25 0 0,-19 33-1 0 0,20-29-28 0 0,-23 30-1 0 0,1-9 3 0 0,3 2 0 0 0,1 1-1 0 0,-44 95 1 0 0,-52 116 4 0 0,-19 103-6 0 0,127-302 13 0 0,-2 9 11 0 0,-3-2 0 0 0,-39 78-1 0 0,-70 69-21 0 0,40-68 2 0 0,15-23 6 0 0,29-47-1 0 0,-47 96 0 0 0,-20 94-20 0 0,31-65 45 0 0,25-79-14 0 0,-83 125 1 0 0,26-81 12 0 0,30-46-7 0 0,60-74-17 0 0,2 1 1 0 0,2 1-1 0 0,-18 54 0 0 0,-5 10 52 0 0,12-43-30 0 0,-59 86 0 0 0,24-44 13 0 0,-23 34 34 0 0,46-72 0 0 0,12-32-30 0 0,2-2-14 0 0,9-5-25 0 0,-69 108 25 0 0,88-135-26 0 0,0 0 0 0 0,-1 0 0 0 0,0 0 0 0 0,0 0 0 0 0,0-1 0 0 0,0 0 0 0 0,-1 0 0 0 0,0 0 0 0 0,0-1 0 0 0,-13 7 0 0 0,-17 13 1 0 0,17-7 7 0 0,0 2 0 0 0,-30 36-1 0 0,-6 7 6 0 0,48-54-10 0 0,1 0 1 0 0,0 1-1 0 0,0 0 0 0 0,-7 15 0 0 0,-1 2-7 0 0,5-5-17 0 0,-5 7 22 0 0,7-16 54 0 0,11-19 19 0 0,6-13-71 0 0,1-1 0 0 0,1 2 0 0 0,27-35 0 0 0,53-46 1 0 0,0-7 61 0 0,-42 49 22 0 0,49-76 0 0 0,-61 80-43 0 0,131-211 104 0 0,-92 137-105 0 0,-26 42-19 0 0,-19 32-7 0 0,48-65-1 0 0,21-6-19 0 0,9-15 12 0 0,-58 77-7 0 0,51-81 0 0 0,-34 43 16 0 0,11-20 2 0 0,107-194 9 0 0,-115 209-19 0 0,111-127 0 0 0,-114 147 1 0 0,105-172 1 0 0,-19 17 0 0 0,-135 210-9 0 0,202-264-4 0 0,-123 167 19 0 0,-50 68 7 0 0,23-33 3 0 0,32-47 9 0 0,3 21-64 0 0,-23 27 6 0 0,-25 19 30 0 0,-4-4 0 0 0,46-83 0 0 0,-91 144-12 0 0,1 1-1 0 0,0 1 0 0 0,1 0 1 0 0,20-18-1 0 0,59-44-10 0 0,-32 27 17 0 0,37-26 10 0 0,13-2 28 0 0,-101 68-38 0 0,-8 9-4 0 0,0 0-1 0 0,0 0 1 0 0,1 0 0 0 0,-1 0 0 0 0,0 0-1 0 0,0-1 1 0 0,0 1 0 0 0,0 0-1 0 0,0 0 1 0 0,0 0 0 0 0,1 0 0 0 0,-1 0-1 0 0,0 0 1 0 0,0 0 0 0 0,0-1-1 0 0,0 1 1 0 0,0 0 0 0 0,0 0-1 0 0,0 0 1 0 0,0 0 0 0 0,0 0 0 0 0,0 0-1 0 0,0-1 1 0 0,0 1 0 0 0,0 0-1 0 0,0 0 1 0 0,0 0 0 0 0,0 0 0 0 0,0 0-1 0 0,0-1 1 0 0,0 1 0 0 0,0 0-1 0 0,0 0 1 0 0,0 0 0 0 0,0 0 0 0 0,0 0-1 0 0,0-1 1 0 0,0 1 0 0 0,0 0-1 0 0,0 0 1 0 0,0 0 0 0 0,0 0-1 0 0,0 0 1 0 0,0 0 0 0 0,-1-1 0 0 0,1 1-1 0 0,0 0 1 0 0,0 0 0 0 0,0 0-1 0 0,0 0 1 0 0,0 0 0 0 0,0 0 0 0 0,0 0-1 0 0,-1 0 1 0 0,1 0 0 0 0,0 0-1 0 0,0 0 1 0 0,0-1 0 0 0,0 1-1 0 0,-3 3-11 0 0,0 0 0 0 0,0-1-1 0 0,0 1 1 0 0,1 0 0 0 0,-1 0-1 0 0,1 0 1 0 0,0 1 0 0 0,0-1-1 0 0,0 0 1 0 0,-2 7-1 0 0,-18 27 45 0 0,-88 81-37 0 0,-21 26-10 0 0,-255 393 61 0 0,-32 83-76 0 0,177-251 73 0 0,43-63-22 0 0,135-219-13 0 0,-105 109 0 0 0,107-132-8 0 0,4 2-1 0 0,2 3 0 0 0,-59 99 1 0 0,-117 164 4 0 0,40-89 1 0 0,-18 4 111 0 0,170-205-112 0 0,-4 2 2 0 0,3 2 0 0 0,-56 81-1 0 0,65-76 6 0 0,-1 3 27 0 0,-47 59 0 0 0,67-99-14 0 0,5-6-23 0 0,0 0 0 0 0,0 1 1 0 0,1-1-1 0 0,1 1 0 0 0,-1 1 0 0 0,1-1 0 0 0,-4 12 0 0 0,-1 5 8 0 0,-17 32-1 0 0,5-15-7 0 0,-5 3 17 0 0,19-34-18 0 0,1 0-1 0 0,-8 15 0 0 0,12-21 6 0 0,-1 1-1 0 0,0-1 1 0 0,-1 0 0 0 0,0 0 0 0 0,-10 10-1 0 0,0 1 0 0 0,-4-3 15 0 0,17-13-21 0 0,1 0 0 0 0,-1 0 0 0 0,0 0 0 0 0,1 0 1 0 0,-1 0-1 0 0,1 0 0 0 0,-1 0 0 0 0,1 1 0 0 0,0-1 0 0 0,0 1 1 0 0,-1-1-1 0 0,1 1 0 0 0,0-1 0 0 0,0 1 0 0 0,0-1 0 0 0,1 1 1 0 0,-1 0-1 0 0,-1 2 0 0 0,0 2 2 0 0,-1 0 0 0 0,-1-1-1 0 0,1 1 1 0 0,-1-1 0 0 0,0 0 0 0 0,0 0 0 0 0,-1-1 0 0 0,1 1 0 0 0,-10 6 0 0 0,3 0 2 0 0,-10 8 13 0 0,4-4-10 0 0,1 0 0 0 0,-23 30 0 0 0,33-38-2 0 0,0 0 1 0 0,0-1 0 0 0,-12 10 0 0 0,14-14-8 0 0,0 1 1 0 0,0 0-1 0 0,0 1 1 0 0,1-1-1 0 0,0 0 0 0 0,-1 1 1 0 0,1 0-1 0 0,1 0 1 0 0,-1 0-1 0 0,0 0 1 0 0,1 0-1 0 0,0 1 1 0 0,0-1-1 0 0,0 1 1 0 0,-1 5-1 0 0,1-3-1 0 0,-1 1-1 0 0,1 0 0 0 0,-9 13 1 0 0,1 2 20 0 0,-17 36 56 0 0,12-28-58 0 0,12-27-25 0 0,1 1 1 0 0,-1 0 0 0 0,1 0 0 0 0,0 0 0 0 0,-1 5 0 0 0,-9 25 16 0 0,-3 10 31 0 0,15-44-33 0 0,-1 0 1 0 0,1 1-1 0 0,-1-1 1 0 0,1 0-1 0 0,-1 0 1 0 0,0 0-1 0 0,1 0 0 0 0,-1 0 1 0 0,0 0-1 0 0,0 0 1 0 0,0 0-1 0 0,0 0 1 0 0,0 0-1 0 0,0-1 1 0 0,-2 2-1 0 0,3-1-2 0 0,0-1 0 0 0,-1 0 0 0 0,1 0 0 0 0,0 0 0 0 0,-1 1 0 0 0,1-1-1 0 0,0 0 1 0 0,0 0 0 0 0,-1 0 0 0 0,1 0 0 0 0,0 0 0 0 0,-1 0 0 0 0,1 0 0 0 0,0 0 0 0 0,-1 0 0 0 0,1 0 0 0 0,0 0 0 0 0,-1 0 0 0 0,1 0-1 0 0,-1 0 1 0 0,1 0 0 0 0,0 0 0 0 0,0 0 0 0 0,-1 0 0 0 0,1 0 0 0 0,0 0 0 0 0,-1 0 0 0 0,1-1 0 0 0,0 1 0 0 0,-1 0 0 0 0,1 0-1 0 0,0 0 1 0 0,0-1 0 0 0,-1 1 0 0 0,1 0 0 0 0,0 0 0 0 0,0-1 0 0 0,-1 1 0 0 0,1 0 0 0 0,0 0 0 0 0,0-1 0 0 0,0 1 0 0 0,0 0-1 0 0,-1-1 1 0 0,1 1 0 0 0,0 0 0 0 0,0-1 0 0 0,0 1 0 0 0,0 0 0 0 0,0-1 0 0 0,0 1 0 0 0,0 0 0 0 0,0-1 0 0 0,0 1 0 0 0,0 0-1 0 0,0-1 1 0 0,0 1 0 0 0,0-1 0 0 0,1 0-5 0 0,-1-1 0 0 0,1 0 0 0 0,0 1 0 0 0,-1-1 0 0 0,1 0 0 0 0,0 1 0 0 0,0-1 0 0 0,0 1 0 0 0,0 0 0 0 0,0-1 0 0 0,0 1 0 0 0,1 0 0 0 0,1-2 0 0 0,26-22-16 0 0,-12 11 3 0 0,51-51 3 0 0,-30 27 4 0 0,58-44-1 0 0,75-57-13 0 0,-144 113 19 0 0,-1 0 1 0 0,-1-2-1 0 0,-2-1 1 0 0,20-33-1 0 0,136-213 20 0 0,-115 177-14 0 0,3 3 0 0 0,106-115 0 0 0,184-236 127 0 0,-300 371-79 0 0,373-408 276 0 0,-372 423-298 0 0,128-163 70 0 0,-17-14-38 0 0,71-93 5 0 0,-106 178-59 0 0,5-8-3 0 0,-41 40 2 0 0,173-223 27 0 0,-109 151-4 0 0,-111 133-22 0 0,25-21 3 0 0,21-26 8 0 0,141-209-40 0 0,-63 42 56 0 0,-166 260-36 0 0,1-1 0 0 0,0 1-1 0 0,1 0 1 0 0,0 1 0 0 0,22-18 0 0 0,71-45-24 0 0,-92 67 27 0 0,85-47-81 0 0,-85 57-46 0 0,-10-2 133 0 0,-1 1 0 0 0,0-1-1 0 0,1 1 1 0 0,-1-1 0 0 0,1 0-1 0 0,-1 1 1 0 0,1-1 0 0 0,-1 0 0 0 0,1 0-1 0 0,-1 0 1 0 0,0 0 0 0 0,1-1-1 0 0,-1 1 1 0 0,1 0 0 0 0,-1 0 0 0 0,1-1-1 0 0,1 0 1 0 0,7-5 10 0 0,-9 6-14 0 0,0 0 0 0 0,0-1 0 0 0,-1 1 0 0 0,1 0 0 0 0,0-1 0 0 0,0 1 0 0 0,0-1 0 0 0,-1 1 0 0 0,1-1 0 0 0,0 1 0 0 0,-1-1 0 0 0,1 0 0 0 0,0 1 0 0 0,-1-1 0 0 0,1 0 1 0 0,-1 1-1 0 0,1-1 0 0 0,0-1 0 0 0,3 0-21 0 0,-4 2 10 0 0,-1 0 8 0 0,1 0 3 0 0,0 0 1 0 0,1 0 0 0 0,-1 0 0 0 0,1 0-1 0 0,-1 1 1 0 0,0-1 0 0 0,1 0 0 0 0,-1 0-1 0 0,0 0 1 0 0,1 0 0 0 0,-1 0 0 0 0,1 0-1 0 0,-1 0 1 0 0,0 0 0 0 0,1 0 0 0 0,-1 0-1 0 0,0 0 1 0 0,1 0 0 0 0,-1 0 0 0 0,1-1-1 0 0,-1 1 1 0 0,0 0 0 0 0,1 0 0 0 0,-1 0-1 0 0,0 0 1 0 0,1-1 0 0 0,-1 1 0 0 0,0 0-1 0 0,0 0 1 0 0,1-1 0 0 0,-1 1 0 0 0,0 0-1 0 0,1 0 1 0 0,-1-1 0 0 0,0 0 0 0 0,4-18 100 0 0,-2 0-107 0 0,0 16 6 0 0,-1-1 0 0 0,1 1 1 0 0,0 0-1 0 0,0 0 0 0 0,1-1 1 0 0,-1 2-1 0 0,1-1 0 0 0,-1 0 1 0 0,1 0-1 0 0,0 1 1 0 0,6-5-1 0 0,1-1-17 0 0,16-20-32 0 0,-21 22 46 0 0,1-1-1 0 0,0 1 1 0 0,13-10-1 0 0,14-16 24 0 0,-27 26-24 0 0,-1 0 1 0 0,1 0-1 0 0,0 1 1 0 0,10-7-1 0 0,-16 12 3 0 0,1-1 0 0 0,-1 1-1 0 0,1 0 1 0 0,-1 0 0 0 0,0-1-1 0 0,1 1 1 0 0,-1 0 0 0 0,0 0 0 0 0,1 0-1 0 0,-1 0 1 0 0,1-1 0 0 0,-1 1-1 0 0,0 0 1 0 0,1 0 0 0 0,-1 0-1 0 0,1 0 1 0 0,-1 0 0 0 0,1 0 0 0 0,-1 0-1 0 0,0 0 1 0 0,1 0 0 0 0,-1 0-1 0 0,1 1 1 0 0,-1-1 0 0 0,0 0-1 0 0,1 0 1 0 0,-1 0 0 0 0,1 0-1 0 0,-1 1 1 0 0,0-1 0 0 0,1 0 0 0 0,-1 0-1 0 0,0 1 1 0 0,1-1 0 0 0,-1 0-1 0 0,0 1 1 0 0,1-1 0 0 0,-1 0-1 0 0,0 1 1 0 0,0-1 0 0 0,0 0-1 0 0,1 1 1 0 0,-1-1 0 0 0,0 0 0 0 0,0 1-1 0 0,0-1 1 0 0,0 1 0 0 0,0-1-1 0 0,1 1 1 0 0,-1-1 0 0 0,0 0-1 0 0,0 1 1 0 0,0-1 0 0 0,0 1-1 0 0,0-1 1 0 0,0 1 0 0 0,-1-1 0 0 0,1 0-1 0 0,0 1 1 0 0,0 0 0 0 0,-4 26-10 0 0,4-27 10 0 0,0 0 0 0 0,0 0 0 0 0,0 0 0 0 0,0 0 0 0 0,0 1 0 0 0,0-1 0 0 0,0 0 0 0 0,0 0 0 0 0,0 0 0 0 0,0 0 0 0 0,0 0 0 0 0,0 0 0 0 0,0 1-1 0 0,0-1 1 0 0,0 0 0 0 0,0 0 0 0 0,0 0 0 0 0,0 0 0 0 0,0 0 0 0 0,1 0 0 0 0,-1 0 0 0 0,0 1 0 0 0,0-1 0 0 0,0 0 0 0 0,0 0 0 0 0,0 0 0 0 0,0 0 0 0 0,0 0 0 0 0,0 0 0 0 0,0 0-1 0 0,1 0 1 0 0,-1 0 0 0 0,0 0 0 0 0,0 0 0 0 0,0 0 0 0 0,0 0 0 0 0,0 0 0 0 0,0 1 0 0 0,0-1 0 0 0,1 0 0 0 0,-1 0 0 0 0,0 0 0 0 0,0 0 0 0 0,0 0 0 0 0,0 0 0 0 0,0 0-1 0 0,1-1 1 0 0,0 2-5 0 0,-5 2 3 0 0,1 0 0 0 0,0 0 0 0 0,1 1 1 0 0,-1-1-1 0 0,1 0 0 0 0,0 1 1 0 0,0-1-1 0 0,-2 6 0 0 0,-3 3 0 0 0,-2 3 11 0 0,0 1 0 0 0,0-2 1 0 0,-2 1-1 0 0,0-1 0 0 0,-1-1 1 0 0,-21 20-1 0 0,-43 39-2 0 0,41-38-15 0 0,2 0 1 0 0,-43 59 0 0 0,74-91 6 0 0,-44 64-14 0 0,3 2 1 0 0,-46 97-1 0 0,3-6 2 0 0,-128 180 33 0 0,139-235-10 0 0,-99 105 0 0 0,-66 62-5 0 0,187-205-9 0 0,3 3 0 0 0,-50 92 0 0 0,-30 130 13 0 0,95-202-2 0 0,-89 163 0 0 0,-180 210 38 0 0,10-28-2 0 0,225-317-18 0 0,-84 130-50 0 0,-64 39 33 0 0,-67 127 96 0 0,268-386-103 0 0,-72 122 22 0 0,76-127-17 0 0,0-1 1 0 0,-2 0 0 0 0,0 0-1 0 0,-2-1 1 0 0,-20 21 0 0 0,-46 48 31 0 0,66-73-36 0 0,2 0-1 0 0,0 1 1 0 0,-18 29-1 0 0,-12 15 21 0 0,36-52-1 0 0,0-1 0 0 0,-1 0-1 0 0,0 0 1 0 0,0-1-1 0 0,-13 8 1 0 0,2-1 10 0 0,15-9-36 0 0,0 0-1 0 0,0 0 1 0 0,0 0 0 0 0,-3 6-1 0 0,-6 7-18 0 0,-17 27 55 0 0,18-24-19 0 0,13-21-12 0 0,0 0 0 0 0,-1 0-1 0 0,1 1 1 0 0,0-1 0 0 0,0 0-1 0 0,-1 0 1 0 0,1 0 0 0 0,0 0 0 0 0,-1 1-1 0 0,1-1 1 0 0,0 0 0 0 0,0 0-1 0 0,-1 0 1 0 0,1 0 0 0 0,0 0 0 0 0,-1 0-1 0 0,1 0 1 0 0,0 0 0 0 0,-1 0-1 0 0,1 0 1 0 0,0 0 0 0 0,-1 0 0 0 0,1 0-1 0 0,0 0 1 0 0,0 0 0 0 0,-1 0-1 0 0,0-1 1 0 0,1 1 0 0 0,0 0-1 0 0,-1 0 1 0 0,1 0-1 0 0,-1 0 1 0 0,1 0-1 0 0,0 0 1 0 0,-1 0 0 0 0,1 0-1 0 0,-1 0 1 0 0,1 0-1 0 0,0 0 1 0 0,-1 0-1 0 0,1 0 1 0 0,-1 0-1 0 0,1 0 1 0 0,0 0-1 0 0,-1 0 1 0 0,1 0-1 0 0,-1 1 1 0 0,1-1 0 0 0,0 0-1 0 0,-1 0 1 0 0,1 0-1 0 0,0 1 1 0 0,-1-1-1 0 0,1 0 1 0 0,0 1-1 0 0,-1-1 1 0 0,1 0-1 0 0,0 0 1 0 0,0 1-1 0 0,-1-1 1 0 0,1 1 0 0 0,0-1-1 0 0,-8 19-9 0 0,1-1 1 0 0,0 1-1 0 0,-4 24 0 0 0,-6 19 25 0 0,16-57-17 0 0,1-4 3 0 0,0 1 0 0 0,-1 0-1 0 0,1 0 1 0 0,0 0-1 0 0,-1-1 1 0 0,0 1 0 0 0,1 0-1 0 0,-1-1 1 0 0,0 1 0 0 0,0-1-1 0 0,0 1 1 0 0,0-1-1 0 0,0 1 1 0 0,0-1 0 0 0,0 1-1 0 0,-1-1 1 0 0,0 2-1 0 0,13-24-64 0 0,37-61 54 0 0,116-148-1 0 0,-58 115 18 0 0,-34 30-10 0 0,140-175-8 0 0,-92 92 25 0 0,94-118 10 0 0,-113 173-23 0 0,239-300 6 0 0,-212 229 2 0 0,163-221 31 0 0,40-29-27 0 0,-223 289-11 0 0,175-219 10 0 0,56-73 6 0 0,-212 249-27 0 0,-21 28 5 0 0,-53 84 14 0 0,6-10 59 0 0,81-90 0 0 0,159-179 102 0 0,39-59-225 0 0,-290 358 77 0 0,66-62 0 0 0,-98 105-30 0 0,0 1 0 0 0,0 0 0 0 0,2 2 0 0 0,23-12 0 0 0,-20 12 3 0 0,-1-2 0 0 0,29-20 0 0 0,18-17-3 0 0,-56 41 10 0 0,-1 1 0 0 0,17-9-1 0 0,-26 17-5 0 0,0 0-1 0 0,-1 0 0 0 0,1 0 0 0 0,0 0 0 0 0,-1 1 0 0 0,1-1 0 0 0,-1 0 0 0 0,0 0 0 0 0,1 0 0 0 0,-1 1 0 0 0,0-1 0 0 0,0 0 0 0 0,1 0 0 0 0,-1 1 0 0 0,0-1 0 0 0,0 0 1 0 0,-1 0-1 0 0,1 1 0 0 0,0-1 0 0 0,-1 2 0 0 0,1-3 4 0 0,0 0 0 0 0,0 0 1 0 0,-1 0-1 0 0,1 1 0 0 0,0-1 0 0 0,0 0 1 0 0,0 0-1 0 0,-1 1 0 0 0,1-1 0 0 0,0 0 1 0 0,0 0-1 0 0,0 1 0 0 0,0-1 0 0 0,0 0 1 0 0,0 0-1 0 0,0 1 0 0 0,0-1 0 0 0,-1 0 1 0 0,1 1-1 0 0,0-1 0 0 0,0 0 1 0 0,0 0-1 0 0,0 1 0 0 0,0-1 0 0 0,1 0 1 0 0,-1 1-1 0 0,0-1 0 0 0,0 0 0 0 0,0 0 1 0 0,0 1-1 0 0,0-1 0 0 0,0 0 0 0 0,0 0 1 0 0,0 1-1 0 0,1-1 0 0 0,-1 0 0 0 0,0 1 1 0 0,1 6 3 0 0,-6 3-14 0 0,4-9 9 0 0,1 1 0 0 0,0-1 0 0 0,-1 0 1 0 0,1 0-1 0 0,-1 0 0 0 0,0 1 0 0 0,1-1 0 0 0,-1 0 0 0 0,0 0 0 0 0,0 0 0 0 0,0 0 0 0 0,-1 1 0 0 0,-46 43 5 0 0,34-30-2 0 0,-25 20 0 0 0,9-11-6 0 0,1 2 0 0 0,1 0 0 0 0,-44 56 0 0 0,37-35-4 0 0,-52 94 0 0 0,-193 316-15 0 0,-121 141 27 0 0,321-474 0 0 0,6 3-1 0 0,-71 168 1 0 0,9-13-6 0 0,103-225 17 0 0,-4-1-1 0 0,-74 88 1 0 0,-10 2-5 0 0,6 4 0 0 0,-128 222 0 0 0,109-125-10 0 0,-46 77 26 0 0,116-227 4 0 0,-64 108-37 0 0,-13 79 18 0 0,112-222 5 0 0,-55 100 10 0 0,55-108-8 0 0,-16 17 9 0 0,24-39-19 0 0,-25 28 21 0 0,-46 74 27 0 0,73-106-51 0 0,15-21-2 0 0,0 0 1 0 0,-1 0-1 0 0,0-1 0 0 0,-10 11 0 0 0,10-11-2 0 0,0 0 0 0 0,0 0 0 0 0,1 0 0 0 0,-6 10-1 0 0,-4 7 0 0 0,-18 39-9 0 0,-123 137-7 0 0,141-183 20 0 0,3-4 6 0 0,-16 25 1 0 0,-4-1-11 0 0,-39 106 44 0 0,65-134-56 0 0,2-3 8 0 0,0-1 0 0 0,0 1 1 0 0,0 1-1 0 0,1-1 1 0 0,0 0-1 0 0,0 1 0 0 0,-2 6 1 0 0,7-11 43 0 0,3-6-21 0 0,5-9 2 0 0,-11 14-21 0 0,28-40-12 0 0,2 0 1 0 0,49-50-1 0 0,119-115 6 0 0,-147 145 5 0 0,70-106 0 0 0,136-211 1 0 0,-167 249-1 0 0,350-428 15 0 0,-349 447-13 0 0,94-139-2 0 0,48-54 51 0 0,-158 218-39 0 0,-4-3 0 0 0,66-105 0 0 0,189-302-9 0 0,-201 318 27 0 0,56-83-29 0 0,51-56 35 0 0,-165 231-30 0 0,-43 51-6 0 0,28-54 1 0 0,-23 37-6 0 0,31-59 6 0 0,-35 61 0 0 0,48-69 0 0 0,-34 62 8 0 0,-11 14 0 0 0,47-52-1 0 0,87-71-8 0 0,-142 141-1 0 0,0 0 1 0 0,-2-2 0 0 0,23-39-1 0 0,36-85 10 0 0,-66 127 3 0 0,13-31-23 0 0,3 2 0 0 0,39-56 0 0 0,-34 63 10 0 0,1 1-1 0 0,52-51 1 0 0,-61 70-12 0 0,-13 13 7 0 0,1 0 1 0 0,0 0 0 0 0,0 1 0 0 0,1 1 0 0 0,0 0 0 0 0,21-10 0 0 0,-14 9 9 0 0,-1-1 0 0 0,0-1 0 0 0,30-25 0 0 0,13-14-31 0 0,-31 24-4 0 0,-20 23 8 0 0,-9 3-4 0 0,-5 0 11 0 0,0 4 1 0 0,-3 1 12 0 0,6-4 4 0 0,0 0 0 0 0,0 0-1 0 0,0 0 1 0 0,0 0-1 0 0,0 0 1 0 0,0 0 0 0 0,0 0-1 0 0,0 0 1 0 0,0 0-1 0 0,-1 0 1 0 0,1 1 0 0 0,0-1-1 0 0,0 0 1 0 0,0 0 0 0 0,0 0-1 0 0,0 0 1 0 0,0 0-1 0 0,0 0 1 0 0,0 0 0 0 0,0 0-1 0 0,0 0 1 0 0,0 0-1 0 0,0 1 1 0 0,0-1 0 0 0,0 0-1 0 0,0 0 1 0 0,0 0-1 0 0,0 0 1 0 0,0 0 0 0 0,0 0-1 0 0,0 0 1 0 0,0 0-1 0 0,0 0 1 0 0,0 0 0 0 0,1 1-1 0 0,-1-1 1 0 0,0 0-1 0 0,0 0 1 0 0,0 0 0 0 0,0 0-1 0 0,0 0 1 0 0,0 0 0 0 0,0 0-1 0 0,0 0 1 0 0,0 0-1 0 0,0 0 1 0 0,0 0 0 0 0,0 0-1 0 0,0 0 1 0 0,0 0-1 0 0,1 0 1 0 0,-1 0 0 0 0,0 0-1 0 0,0 0 1 0 0,0 0-1 0 0,0 0 1 0 0,0 0 0 0 0,0 0-1 0 0,0 0 1 0 0,1 1-1 0 0,-1-1 1 0 0,0 0-1 0 0,0 0 0 0 0,1 0 1 0 0,-1 0-1 0 0,0 1 1 0 0,1-1-1 0 0,-1 0 0 0 0,0 0 1 0 0,0 0-1 0 0,0 1 0 0 0,1-1 1 0 0,-1 0-1 0 0,0 0 1 0 0,0 1-1 0 0,0-1 0 0 0,0 0 1 0 0,0 1-1 0 0,1-1 0 0 0,-1 0 1 0 0,0 0-1 0 0,0 1 1 0 0,0-1-1 0 0,0 0 0 0 0,0 1 1 0 0,0-1-1 0 0,0 0 0 0 0,0 1 1 0 0,0-1-1 0 0,0 0 1 0 0,0 1-1 0 0,0-1 0 0 0,0 0 1 0 0,0 0-1 0 0,-1 1 0 0 0,-7 16-9 0 0,-16 13 22 0 0,-114 105 33 0 0,110-109-50 0 0,1 2 0 0 0,1 1 0 0 0,2 1 0 0 0,-37 59 0 0 0,-62 142-38 0 0,55-96 30 0 0,35-72 6 0 0,-107 190-17 0 0,-328 449 65 0 0,224-331-27 0 0,165-245-12 0 0,-57 55 32 0 0,70-97-17 0 0,16-20-21 0 0,-30 38 0 0 0,-89 148 0 0 0,56-41 3 0 0,-24 42 29 0 0,70-124-28 0 0,-3 7-3 0 0,-3-25 19 0 0,-100 117 1 0 0,161-212-17 0 0,-27 37 7 0 0,2 1-1 0 0,3 2 0 0 0,2 1 1 0 0,-29 70-1 0 0,-68 142 36 0 0,91-190-29 0 0,7-23-7 0 0,-53 74 0 0 0,46-74 16 0 0,-31 60 0 0 0,50-73-22 0 0,14-29 1 0 0,-1 1 1 0 0,0-1 0 0 0,-1 0-1 0 0,-10 14 1 0 0,11-18 1 0 0,1-1 0 0 0,0 2 0 0 0,-4 9 0 0 0,-13 20 13 0 0,-4 2 25 0 0,20-30-34 0 0,0 0-1 0 0,-1 0 1 0 0,0 0 0 0 0,-13 12 0 0 0,-36 40 25 0 0,51-57-31 0 0,-3 7 3 0 0,1 0 1 0 0,0 0-1 0 0,0 0 0 0 0,-6 17 0 0 0,-9 19 8 0 0,-76 114 24 0 0,91-149-38 0 0,1 1-1 0 0,0 0 1 0 0,0 1-1 0 0,-5 26 1 0 0,-9 25 48 0 0,9-39-35 0 0,2-5 13 0 0,-19 37 1 0 0,20-43-16 0 0,1 0 0 0 0,1 1 1 0 0,0 0-1 0 0,1 0 0 0 0,1 0 1 0 0,-4 33-1 0 0,5-35 67 0 0,5-24 67 0 0,-1 3-144 0 0,1 1 0 0 0,0-1 0 0 0,0 0 1 0 0,0 1-1 0 0,1 0 0 0 0,0-1 1 0 0,0 1-1 0 0,7-8 0 0 0,37-36-25 0 0,-5 4 12 0 0,43-67 14 0 0,46-56 1 0 0,135-171 8 0 0,-30-21-3 0 0,-47 72-6 0 0,19 15 0 0 0,64-45 9 0 0,-50 9 1 0 0,-83 106 10 0 0,-13 43-2 0 0,-61 80 1 0 0,75-120 0 0 0,76-186-23 0 0,-157 292 6 0 0,139-165 1 0 0,45-61 21 0 0,-125 161-39 0 0,33-37-18 0 0,-151 195 33 0 0,42-57 6 0 0,63-83-4 0 0,-50 62-2 0 0,-45 63 0 0 0,53-100 24 0 0,-40 71-24 0 0,29-42 1 0 0,-38 65 5 0 0,-6 9-6 0 0,2-1 0 0 0,20-22 0 0 0,41-40-48 0 0,-43 38 89 0 0,-26 35-45 0 0,1 0 0 0 0,-1 0-1 0 0,1 0 1 0 0,0 0 0 0 0,0 0-1 0 0,1 0 1 0 0,-1 1 0 0 0,0 0 0 0 0,1-1-1 0 0,-1 1 1 0 0,6-2 0 0 0,10-7-10 0 0,-5 3 6 0 0,-9 5 6 0 0,0 0 0 0 0,0 0 0 0 0,0 0 0 0 0,-1-1-1 0 0,1 0 1 0 0,-1 1 0 0 0,0-2 0 0 0,0 1 0 0 0,4-6-1 0 0,1 2-46 0 0,-5 9-10 0 0,-6 5 29 0 0,3 0-6 0 0,0-5 35 0 0,-1-1 0 0 0,0 0 0 0 0,0 0 0 0 0,0 1 0 0 0,0-1 1 0 0,0 0-1 0 0,1 0 0 0 0,-1 1 0 0 0,0-1 0 0 0,0 0 0 0 0,0 1 0 0 0,0-1 0 0 0,0 0 0 0 0,0 0 1 0 0,0 1-1 0 0,0-1 0 0 0,0 0 0 0 0,0 1 0 0 0,0-1 0 0 0,0 0 0 0 0,0 1 0 0 0,0-1 1 0 0,0 0-1 0 0,0 1 0 0 0,0-1 0 0 0,-1 0 0 0 0,1 0 0 0 0,0 1 0 0 0,-14 33-30 0 0,12-25 22 0 0,-2-1 1 0 0,1 0-1 0 0,-9 16 1 0 0,-115 154-20 0 0,-27 42-13 0 0,102-140 41 0 0,-41 67 17 0 0,25-29-23 0 0,-169 299-23 0 0,160-281 41 0 0,-153 203 0 0 0,21-45 15 0 0,39-53-23 0 0,8-12-4 0 0,74-85 9 0 0,42-66-9 0 0,-19 34 6 0 0,-49 74 3 0 0,-110 149 54 0 0,181-264-79 0 0,4-9 16 0 0,-47 104 1 0 0,-15 37 23 0 0,91-185-24 0 0,7-12 0 0 0,-1 1 0 0 0,0 0 0 0 0,-9 10 0 0 0,-113 141 60 0 0,111-139-54 0 0,-12 12 15 0 0,17-22-20 0 0,0 1 1 0 0,1 0 0 0 0,0 1-1 0 0,0 0 1 0 0,-9 17 0 0 0,-30 65-17 0 0,16-29 6 0 0,-43 91 25 0 0,0 28-9 0 0,58-138 93 0 0,14-43-87 0 0,4-2-13 0 0,-1 0 0 0 0,0 0 0 0 0,0 0 0 0 0,0 0 1 0 0,0 0-1 0 0,0 0 0 0 0,0 0 0 0 0,0 0 0 0 0,0 0 0 0 0,0 0 0 0 0,0 0 1 0 0,0 0-1 0 0,0 0 0 0 0,1 0 0 0 0,-1 0 0 0 0,0 0 0 0 0,0 1 0 0 0,0-1 1 0 0,0 0-1 0 0,0 0 0 0 0,0 0 0 0 0,0 0 0 0 0,0 0 0 0 0,0 0 0 0 0,0 0 1 0 0,0 0-1 0 0,0 0 0 0 0,0 0 0 0 0,0 0 0 0 0,0 0 0 0 0,0 0 0 0 0,0 1 1 0 0,0-1-1 0 0,0 0 0 0 0,0 0 0 0 0,0 0 0 0 0,0 0 0 0 0,0 0 0 0 0,0 0 1 0 0,0 0-1 0 0,-2 26 38 0 0,1-13-38 0 0,0 0 1 0 0,-1 0-1 0 0,-1 0 0 0 0,0-1 0 0 0,-1 1 0 0 0,-7 15 0 0 0,10-26 2 0 0,-2 7 0 0 0,-6 18 9 0 0,5 27-35 0 0,0-15 23 0 0,-3 0-1 0 0,-14 48 0 0 0,6-46 3 0 0,11-30-1 0 0,0 0 0 0 0,-5 21 0 0 0,-3 12-2 0 0,8-33 11 0 0,0 1 0 0 0,-2 22 1 0 0,0 2 68 0 0,8-44-67 0 0,0 0-1 0 0,1 0 1 0 0,0 0-1 0 0,0 0 0 0 0,1 1 1 0 0,6-11-1 0 0,7-15 12 0 0,109-207-5 0 0,-109 210-18 0 0,27-48-19 0 0,68-91 0 0 0,-31 66 28 0 0,120-172 29 0 0,-176 235-37 0 0,173-255-5 0 0,-1-6 5 0 0,-134 198 0 0 0,204-271-3 0 0,-116 172-11 0 0,-69 95 23 0 0,-35 46 3 0 0,59-99 0 0 0,-71 103-12 0 0,2 1 1 0 0,2 2-1 0 0,3 2 0 0 0,1 1 0 0 0,53-45 0 0 0,-65 66-4 0 0,38-46-1 0 0,45-85-19 0 0,20-33 43 0 0,-35 46-6 0 0,7 13 27 0 0,-60 64-32 0 0,63-50-38 0 0,-44 52 12 0 0,0-4 3 0 0,-62 69 15 0 0,0 1 0 0 0,1 0 0 0 0,0 0 0 0 0,0 0 0 0 0,7-5 0 0 0,-8 7 2 0 0,0-1-1 0 0,1 0 1 0 0,-1 0 0 0 0,-1-1 0 0 0,1 1 0 0 0,0-1 0 0 0,0 1-1 0 0,-1-1 1 0 0,0 0 0 0 0,1 0 0 0 0,2-5 0 0 0,6-16 4 0 0,-8 16-5 0 0,1 0-1 0 0,0 0 0 0 0,0 0 0 0 0,8-11 1 0 0,19-18-13 0 0,1 5-7 0 0,-29 30 21 0 0,-1-1 0 0 0,1 0-1 0 0,-1 0 1 0 0,0 0 0 0 0,0 0 0 0 0,0 0-1 0 0,1-5 1 0 0,2 0-1 0 0,-3 4-4 0 0,1 1 1 0 0,0-1 0 0 0,0 1-1 0 0,0 0 1 0 0,0 0 0 0 0,0 0-1 0 0,1 0 1 0 0,-1 1-1 0 0,6-4 1 0 0,-5 4-1 0 0,0-1 0 0 0,0 0 0 0 0,0 0 1 0 0,-1 0-1 0 0,1 0 0 0 0,-1-1 0 0 0,5-5 0 0 0,-7 8 1 0 0,-1 1 0 0 0,0 0 1 0 0,1-1-1 0 0,-1 1 0 0 0,1 0 0 0 0,-1-1 0 0 0,1 1 0 0 0,-1 0 0 0 0,1 0 1 0 0,-1 0-1 0 0,1-1 0 0 0,-1 1 0 0 0,1 0 0 0 0,-1 0 0 0 0,1 0 0 0 0,0 0 1 0 0,-1 0-1 0 0,1 0 0 0 0,-1 0 0 0 0,1 0 0 0 0,-1 0 0 0 0,1 0 0 0 0,-1 0 1 0 0,1 0-1 0 0,-1 1 0 0 0,1-1 0 0 0,-1 0 0 0 0,1 0 0 0 0,-1 1 0 0 0,2-1 1 0 0,-1 1-2 0 0,-1-1 1 0 0,1 1-1 0 0,0-1 1 0 0,0 0 0 0 0,0 0-1 0 0,0 1 1 0 0,0-1 0 0 0,0 0-1 0 0,0 0 1 0 0,0 0-1 0 0,0 0 1 0 0,0 0 0 0 0,0 0-1 0 0,0 0 1 0 0,0-1 0 0 0,0 1-1 0 0,-1 0 1 0 0,2-1-1 0 0,4-2 8 0 0,-2-1 0 0 0,1 0-1 0 0,0 0 1 0 0,-1 0 0 0 0,1-1-1 0 0,-1 1 1 0 0,5-9 0 0 0,-8 12-6 0 0,-1 0 2 0 0,1 1 0 0 0,-1-1 0 0 0,1 0 0 0 0,-1 1 0 0 0,1-1 0 0 0,-1 1 0 0 0,1-1 0 0 0,-1 1 0 0 0,1-1 0 0 0,-1 1 0 0 0,1-1-1 0 0,0 1 1 0 0,-1 0 0 0 0,1-1 0 0 0,0 1 0 0 0,0 0 0 0 0,-1 0 0 0 0,1 0 0 0 0,0-1 0 0 0,0 1 0 0 0,0 0 0 0 0,11-17 21 0 0,-8 12-22 0 0,0 0 0 0 0,0 0-1 0 0,1 1 1 0 0,-1-1-1 0 0,9-5 1 0 0,-14 11-9 0 0,0 0 0 0 0,0 0 1 0 0,0 0-1 0 0,1 0 0 0 0,-1 0 1 0 0,0 0-1 0 0,0 0 0 0 0,1 0 1 0 0,-1 1-1 0 0,0-1 0 0 0,1 0 1 0 0,0 0-1 0 0,-1 1 0 0 0,0 2 1 0 0,-6 14-28 0 0,-3-3 16 0 0,1 0-1 0 0,1 1 0 0 0,-8 18 0 0 0,-4 12-29 0 0,-169 359-95 0 0,168-357 146 0 0,-46 76-1 0 0,-39 38 3 0 0,47-74-2 0 0,-47 86 26 0 0,-20 29 9 0 0,62-111-33 0 0,-123 195 24 0 0,115-181-35 0 0,21-35 4 0 0,33-46 2 0 0,-2-1 1 0 0,-33 33-1 0 0,1-2 21 0 0,-54 52 8 0 0,68-71-22 0 0,2 2-1 0 0,-40 51 1 0 0,9 11-3 0 0,-56 71 5 0 0,91-124-8 0 0,7-10 1 0 0,5-8 5 0 0,1 1 1 0 0,-30 64-1 0 0,34-66 3 0 0,-2-2-1 0 0,-28 37 1 0 0,30-43-7 0 0,-59 70-3 0 0,-21 31-3 0 0,12 25 15 0 0,42-71 11 0 0,-10 28 0 0 0,-17 31 19 0 0,46-91-21 0 0,8-17-16 0 0,-33 49-1 0 0,32-54-5 0 0,1 0 0 0 0,1 0-1 0 0,-16 38 1 0 0,13-26 7 0 0,-28 44 0 0 0,23-45-2 0 0,14-22 0 0 0,-1 0 0 0 0,2 1 0 0 0,0 0 0 0 0,0 0 0 0 0,1 1 0 0 0,0-1-1 0 0,-5 21 1 0 0,7-20 2 0 0,0 1 0 0 0,-9 17 0 0 0,7-19 15 0 0,1 0 0 0 0,-5 21 1 0 0,7-23-11 0 0,-1 0 1 0 0,0 0-1 0 0,0-1 1 0 0,-1 1-1 0 0,-1-1 1 0 0,-9 15-1 0 0,-11 23 22 0 0,15-25-27 0 0,7-15-1 0 0,0 0-1 0 0,1 0 1 0 0,-1 0 0 0 0,1 1 0 0 0,0-1 0 0 0,1 1-1 0 0,-1-1 1 0 0,1 1 0 0 0,1 0 0 0 0,-1 7 0 0 0,3-16 4 0 0,-1-1 0 0 0,1 0 0 0 0,0 1 1 0 0,0 0-1 0 0,0-1 0 0 0,0 1 0 0 0,0 0 0 0 0,0 0 1 0 0,1 0-1 0 0,-1 0 0 0 0,1 1 0 0 0,4-3 0 0 0,17-14 1 0 0,-5-4 15 0 0,-1 0 0 0 0,-1-1 0 0 0,18-33-1 0 0,26-35-16 0 0,154-203-17 0 0,26-31-2 0 0,-26 62 17 0 0,52-66 4 0 0,-244 301-7 0 0,43-59 1 0 0,109-140 7 0 0,-155 202-9 0 0,262-306 15 0 0,-91 70 2 0 0,-11 4-23 0 0,-94 139 3 0 0,-50 71 18 0 0,82-79-1 0 0,-76 90-16 0 0,-34 31-1 0 0,-1 0 1 0 0,0-1-1 0 0,-1 1 1 0 0,0-2-1 0 0,1 1 1 0 0,-2-1-1 0 0,1 1 1 0 0,-1-1-1 0 0,8-15 0 0 0,-8 13 8 0 0,0 1-1 0 0,0 0 0 0 0,1 0 1 0 0,0 1-1 0 0,0 0 0 0 0,11-10 1 0 0,-8 9-5 0 0,-1-1-1 0 0,0 1 1 0 0,11-17 0 0 0,-14 16-3 0 0,1 2 0 0 0,0-1 0 0 0,10-8 0 0 0,-9 9 5 0 0,0-1-1 0 0,-1 1 0 0 0,7-12 0 0 0,-5-2-2 0 0,-8 19 1 0 0,0 1 0 0 0,0-1 0 0 0,1 0 0 0 0,-1 0 0 0 0,1 1 0 0 0,-1-1 0 0 0,1 0 0 0 0,0 1 0 0 0,-1-1 0 0 0,1 1 0 0 0,0-1 0 0 0,0 1 1 0 0,0-1-1 0 0,0 1 0 0 0,0 0 0 0 0,1-1 0 0 0,-1 1 0 0 0,0 0 0 0 0,1 0 0 0 0,-1 0 0 0 0,2-1 0 0 0,33-30-119 0 0,-36 33 112 0 0,1 1 0 0 0,-1 0 0 0 0,1 0 0 0 0,-1 0 0 0 0,0-1 0 0 0,0 1 0 0 0,0 0 0 0 0,0 0 0 0 0,0 0 0 0 0,0 0-1 0 0,0-1 1 0 0,-1 1 0 0 0,1 0 0 0 0,-1 0 0 0 0,1-1 0 0 0,-1 1 0 0 0,0 0 0 0 0,-1 1 0 0 0,1 0 12 0 0,0-1 0 0 0,0 1 1 0 0,0-1-1 0 0,1 1 0 0 0,-1-1 0 0 0,1 1 1 0 0,-1-1-1 0 0,1 1 0 0 0,0 0 0 0 0,0-1 1 0 0,0 5-1 0 0,0-2 25 0 0,0-5-21 0 0,2 0-7 0 0,0-1-1 0 0,0 0 1 0 0,0 1-1 0 0,0-1 1 0 0,0 0 0 0 0,0 0-1 0 0,-1 0 1 0 0,1 0-1 0 0,0-1 1 0 0,-1 1-1 0 0,1 0 1 0 0,-1-1-1 0 0,1 1 1 0 0,2-4-1 0 0,-4 5-9 0 0,-8 18-25 0 0,6-17 32 0 0,1 0 0 0 0,0 0 0 0 0,0 1 1 0 0,0-1-1 0 0,0 0 0 0 0,0 1 0 0 0,1-1 0 0 0,-1 1 0 0 0,0 0 1 0 0,1-1-1 0 0,-1 1 0 0 0,1-1 0 0 0,-1 1 0 0 0,1 0 1 0 0,0-1-1 0 0,0 1 0 0 0,-1 0 0 0 0,1-1 0 0 0,0 1 0 0 0,1 2 1 0 0,-1 9 1 0 0,-2-4-7 0 0,0 0 1 0 0,-1-1 0 0 0,0 1-1 0 0,-1-1 1 0 0,-5 10 0 0 0,-11 16-11 0 0,-27 36 1 0 0,26-43 2 0 0,2 2-1 0 0,-23 46 1 0 0,-8 32 34 0 0,3-9 42 0 0,-47 142 0 0 0,66-145-39 0 0,-6 23 41 0 0,-81 183 0 0 0,-33-35 61 0 0,102-188-54 0 0,-28 41 83 0 0,34-56-74 0 0,4-5-8 0 0,19-30-15 0 0,-28 57-1 0 0,32-57-31 0 0,-1-1 0 0 0,-29 41-1 0 0,-51 65 27 0 0,-83 98 46 0 0,147-192-75 0 0,2 2 0 0 0,1 1 0 0 0,-32 70 0 0 0,23-31-9 0 0,-32 61 33 0 0,-25-1 83 0 0,71-109-85 0 0,10-15-64 0 0,-6 7 18 0 0,-19 37-1 0 0,19-24 24 0 0,5-9 16 0 0,-2 1 0 0 0,-34 49 0 0 0,42-69-39 0 0,2 0 0 0 0,-1 1 0 0 0,1 0 0 0 0,-3 11-1 0 0,4-11 3 0 0,-1 0-1 0 0,1 0 1 0 0,-1-1-1 0 0,-11 16 0 0 0,13-22 14 0 0,0 0 0 0 0,0 1 0 0 0,0 0-1 0 0,0-1 1 0 0,1 1 0 0 0,0 0 0 0 0,0 0-1 0 0,0 1 1 0 0,0-1 0 0 0,1 0 0 0 0,-1 1-1 0 0,0 7 1 0 0,2-12 10 0 0,-4 5-24 0 0,0 0 1 0 0,1 1-1 0 0,0-1 0 0 0,0 1 0 0 0,1-1 0 0 0,-3 8 0 0 0,1 0 7 0 0,3-10-3 0 0,0 0 0 0 0,1 0-1 0 0,-1 0 1 0 0,0 0-1 0 0,0 0 1 0 0,-1 0-1 0 0,1 0 1 0 0,-1-1 0 0 0,1 1-1 0 0,-1 0 1 0 0,0-1-1 0 0,-4 5 1 0 0,5 0 23 0 0,-1-2 22 0 0,5-10-25 0 0,10-18-24 0 0,24-32 1 0 0,0 0-10 0 0,-4 6 1 0 0,12-23-3 0 0,-2 0-3 0 0,4 2 0 0 0,62-73 0 0 0,-45 61 8 0 0,20-33-1 0 0,34-42 1 0 0,110-99 4 0 0,-159 180 4 0 0,79-112-1 0 0,-100 124 2 0 0,34-41 5 0 0,72-99-44 0 0,-82 109 40 0 0,-25 34 12 0 0,-2 5-7 0 0,37-55-14 0 0,25-36 19 0 0,-3-4 24 0 0,-50 72-67 0 0,16-26 28 0 0,-52 74 13 0 0,31-36-1 0 0,-23 32-16 0 0,-7 7 2 0 0,-5 8-19 0 0,0 0 1 0 0,25-25-1 0 0,-39 45 20 0 0,0 1 0 0 0,0-1 1 0 0,0 0-1 0 0,0 0 0 0 0,0 0 0 0 0,0 0 0 0 0,0 0 1 0 0,0 0-1 0 0,1 1 0 0 0,-1-1 0 0 0,0 0 1 0 0,0 0-1 0 0,0 0 0 0 0,0 0 0 0 0,0 0 1 0 0,0 0-1 0 0,0 0 0 0 0,0 0 0 0 0,0 0 1 0 0,0 1-1 0 0,0-1 0 0 0,0 0 0 0 0,1 0 1 0 0,-1 0-1 0 0,0 0 0 0 0,0 0 0 0 0,0 0 1 0 0,0 0-1 0 0,0 0 0 0 0,0 0 0 0 0,0 0 0 0 0,0 0 1 0 0,1 0-1 0 0,-1 0 0 0 0,0 0 0 0 0,0 0 1 0 0,0 0-1 0 0,0 0 0 0 0,0 0 0 0 0,0 0 1 0 0,1 0-1 0 0,-1 0 0 0 0,0 0 0 0 0,0 0 1 0 0,0 0-1 0 0,0 0 0 0 0,0 0 0 0 0,0 0 1 0 0,0 0-1 0 0,0 0 0 0 0,1 0 0 0 0,-1 0 1 0 0,0-1-1 0 0,0 1 0 0 0,0 0 0 0 0,0 0 0 0 0,0 0 1 0 0,-5 20-40 0 0,-11 23 5 0 0,-27 43 16 0 0,25-51 0 0 0,1 0 0 0 0,-12 37 0 0 0,9-21 7 0 0,-50 95 1 0 0,13-32 2 0 0,-43 121 28 0 0,77-177-13 0 0,-3 0 0 0 0,-42 69-1 0 0,46-88-4 0 0,2 2 0 0 0,-18 49 0 0 0,-21 90 0 0 0,25-75 0 0 0,-53 144 72 0 0,52-127-70 0 0,-5 11-1 0 0,-7-2 58 0 0,29-89-15 0 0,13-30-36 0 0,-1 1-1 0 0,2-1 1 0 0,-4 17-1 0 0,5-19-3 0 0,-1 0-1 0 0,1-1 1 0 0,-2 1-1 0 0,1-1 1 0 0,-9 13-1 0 0,7-12 2 0 0,0 0 0 0 0,1 1 0 0 0,-8 21-1 0 0,11-22 3 0 0,-1-1-1 0 0,0 0 0 0 0,-1 0 1 0 0,0 0-1 0 0,0 0 0 0 0,-1 0 0 0 0,0-1 1 0 0,-1 0-1 0 0,-11 13 0 0 0,12-13-2 0 0,-1 0-1 0 0,1 0 1 0 0,1 1-1 0 0,0 0 1 0 0,-6 16 0 0 0,0 0-10 0 0,-7 24-2 0 0,15-40 11 0 0,0 0 0 0 0,-1 0 0 0 0,-1-1 0 0 0,1 1 0 0 0,-1-1 0 0 0,-1 1 0 0 0,0-1 0 0 0,0 0 0 0 0,0-1 0 0 0,-1 1 0 0 0,-9 8 0 0 0,13-13-1 0 0,0-1 0 0 0,-1 1 0 0 0,1 0 0 0 0,0 0 0 0 0,1 0 0 0 0,-1 1 0 0 0,0-1 0 0 0,1 0 0 0 0,0 1 0 0 0,0-1 0 0 0,0 1 0 0 0,0-1-1 0 0,0 1 1 0 0,1 3 0 0 0,-7 20 0 0 0,7-26-2 0 0,-1 1 1 0 0,0-1 0 0 0,0 1-1 0 0,0-1 1 0 0,0 1-1 0 0,0-1 1 0 0,0 1-1 0 0,-1-1 1 0 0,1 0 0 0 0,0 0-1 0 0,-3 1 1 0 0,3-1-1 0 0,0 0 0 0 0,0 0 0 0 0,0 0 1 0 0,0 0-1 0 0,0 0 0 0 0,0-1 0 0 0,0 2 0 0 0,1-1 0 0 0,-1 0 1 0 0,0 0-1 0 0,1 0 0 0 0,-2 2 0 0 0,2-2 2 0 0,-1 0-1 0 0,1 0 1 0 0,0-1-1 0 0,-1 1 0 0 0,1 0 1 0 0,-1-1-1 0 0,1 1 1 0 0,-1 0-1 0 0,1-1 1 0 0,-1 1-1 0 0,1-1 1 0 0,-1 1-1 0 0,0-1 0 0 0,1 1 1 0 0,-1-1-1 0 0,0 1 1 0 0,-1 0-1 0 0,2-1-1 0 0,-1 0 1 0 0,0 0-1 0 0,1 1 0 0 0,-1-1 0 0 0,0 1 0 0 0,1-1 0 0 0,-1 0 1 0 0,1 1-1 0 0,-1-1 0 0 0,1 1 0 0 0,-1-1 0 0 0,1 1 0 0 0,-1 0 1 0 0,1-1-1 0 0,0 1 0 0 0,-1-1 0 0 0,1 1 0 0 0,0 0 0 0 0,-1-1 1 0 0,1 1-1 0 0,0 0 0 0 0,0-1 0 0 0,0 1 0 0 0,0 0 0 0 0,-1-1 1 0 0,1 1-1 0 0,0 1 0 0 0,0-1 0 0 0,0 0 0 0 0,0 1 1 0 0,0-1-1 0 0,0 0 0 0 0,-1 1 0 0 0,1-1 1 0 0,-1 0-1 0 0,1 0 0 0 0,-1 1 0 0 0,1-1 1 0 0,-1 0-1 0 0,0 0 0 0 0,-1 2 0 0 0,-4 12-18 0 0,5-11 16 0 0,-1 1 0 0 0,1-1 0 0 0,-1 1 0 0 0,0-1 0 0 0,0 0 0 0 0,0 0-1 0 0,0 1 1 0 0,-4 3 0 0 0,-10 21-7 0 0,11-18 12 0 0,0-1-1 0 0,-1 1 1 0 0,-6 8-1 0 0,-2 4 36 0 0,2-11 6 0 0,12-12-44 0 0,0 0 0 0 0,0 0 0 0 0,0 1 0 0 0,0-1 0 0 0,-1 0 1 0 0,1 0-1 0 0,0 1 0 0 0,0-1 0 0 0,0 0 0 0 0,0 1 0 0 0,0-1 0 0 0,0 0 0 0 0,0 1 0 0 0,0-1 0 0 0,0 0 0 0 0,0 1 0 0 0,0-1 0 0 0,0 0 0 0 0,0 1 0 0 0,0-1 0 0 0,0 0 0 0 0,0 1 0 0 0,0-1 0 0 0,0 0 1 0 0,0 0-1 0 0,0 1 0 0 0,1-1 0 0 0,-1 0 0 0 0,0 1 0 0 0,0-1 0 0 0,0 0 0 0 0,1 1 0 0 0,9-5-1 0 0,16-19-2 0 0,-23 20 3 0 0,17-18 1 0 0,-1-1 0 0 0,-1 0 0 0 0,-1-2 1 0 0,23-41-1 0 0,1-1 1 0 0,75-118-21 0 0,-80 125 14 0 0,-4 2-12 0 0,19-28-31 0 0,88-135-80 0 0,-83 125 116 0 0,82-128-24 0 0,-113 188 32 0 0,47-50-1 0 0,-31 42-19 0 0,62-86 0 0 0,-32 20 25 0 0,-45 67 17 0 0,14-25-18 0 0,-27 42-5 0 0,20-26 1 0 0,8-18-11 0 0,-28 55-3 0 0,-12 14 18 0 0,0 0 0 0 0,-1-1 0 0 0,1 1 0 0 0,-1-1 0 0 0,1 1 0 0 0,0-1 0 0 0,-1 1 0 0 0,1-1 0 0 0,-1 1 0 0 0,1-1 0 0 0,-1 1 0 0 0,1-1 0 0 0,-1 0 0 0 0,0 1 0 0 0,1-1 0 0 0,-1 0 0 0 0,0 1 0 0 0,0-1 0 0 0,1 0 0 0 0,-1 0 0 0 0,0 1 0 0 0,0-1 0 0 0,0-1 0 0 0,6-17-5 0 0,-6 18 3 0 0,0 1 1 0 0,1-1-1 0 0,-1 0 0 0 0,0 1 0 0 0,0-1 1 0 0,0 1-1 0 0,1-1 0 0 0,-1 0 1 0 0,0 1-1 0 0,0-1 0 0 0,1 1 0 0 0,-1-1 1 0 0,1 1-1 0 0,-1-1 0 0 0,0 1 1 0 0,1 0-1 0 0,-1-1 0 0 0,1 1 0 0 0,-1-1 1 0 0,1 1-1 0 0,-1 0 0 0 0,1 0 0 0 0,0-1 1 0 0,-6 23-101 0 0,-12 59 68 0 0,-25 99-56 0 0,13-104 98 0 0,24-60-6 0 0,-15 27-1 0 0,15-34 0 0 0,0 0-1 0 0,1 0 1 0 0,0 1-1 0 0,1-1 1 0 0,0 1-1 0 0,0 0 1 0 0,-2 19-1 0 0,3-12 3 0 0,0 1 0 0 0,-9 29 0 0 0,-1 4 4 0 0,7-30-9 0 0,-1-1 0 0 0,-1 0-1 0 0,-14 30 1 0 0,-5 15 12 0 0,-54 187 56 0 0,72-224-74 0 0,-41 93 45 0 0,34-81-20 0 0,-38 72-1 0 0,33-73-32 0 0,-28 75 0 0 0,-10 47 39 0 0,44-111-5 0 0,11-39-5 0 0,0 1 0 0 0,-8 19 0 0 0,-33 92 19 0 0,30-57-25 0 0,5-36 2 0 0,-28 102 63 0 0,36-118 6 0 0,9-31-82 0 0,0-1 20 0 0,94-191 30 0 0,31-21-63 0 0,-59 115-21 0 0,-5-3 1 0 0,77-182-1 0 0,-105 205-81 0 0,16-43-122 0 0,3-19 51 0 0,-35 94 176 0 0,-23 58 7 0 0,1-1 0 0 0,-1 1 1 0 0,1 0-1 0 0,-1 1 0 0 0,1-1 1 0 0,1 0-1 0 0,-1 1 0 0 0,1 0 1 0 0,0 0-1 0 0,6-6 0 0 0,-10 10 6 0 0,0 0-1 0 0,0 0 1 0 0,1 0 0 0 0,-1 0-1 0 0,0 0 1 0 0,0 0-1 0 0,1 0 1 0 0,-1 0-1 0 0,0 0 1 0 0,1-1-1 0 0,-1 1 1 0 0,0 0 0 0 0,0 1-1 0 0,1-1 1 0 0,-1 0-1 0 0,0 0 1 0 0,1 0-1 0 0,-1 0 1 0 0,0 0-1 0 0,0 0 1 0 0,1 0-1 0 0,-1 0 1 0 0,0 0 0 0 0,0 0-1 0 0,1 1 1 0 0,-1-1-1 0 0,0 0 1 0 0,0 0-1 0 0,0 0 1 0 0,1 1-1 0 0,-1-1 1 0 0,0 0 0 0 0,0 0-1 0 0,1 1 1 0 0,4 13-39 0 0,-2 21 6 0 0,-3-31 37 0 0,-5 190 25 0 0,-2-48 67 0 0,-8 135 137 0 0,2-96-132 0 0,8-88-78 0 0,-3 134 41 0 0,6-156-20 0 0,0-38 22 0 0,2 1 0 0 0,7 65 1 0 0,-4-81-37 0 0,-2 0 0 0 0,-1 22-1 0 0,0-21 27 0 0,-1-8-40 0 0,0 0-1 0 0,-6 23 1 0 0,3-23-3 0 0,2 0 1 0 0,-2 23 0 0 0,4-35-7 0 0,0 0 0 0 0,-1 0 0 0 0,1 0 0 0 0,-1-1 0 0 0,0 1 0 0 0,0 0 0 0 0,-1 3 0 0 0,-1 1 7 0 0,2-5-12 0 0,1 0-1 0 0,-1 1 1 0 0,1-1 0 0 0,0 0-1 0 0,-1 1 1 0 0,1-1 0 0 0,0 0-1 0 0,1 5 1 0 0,1-5 71 0 0,2-13-22 0 0,11-66 10 0 0,11-223-102 0 0,-16 164-20 0 0,-7 100 42 0 0,6-71-51 0 0,-6-134 1 0 0,-6 221 62 0 0,-7-32 1 0 0,0 4-1 0 0,7 25 5 0 0,-7-39-108 0 0,-2-90-1 0 0,12 151 68 0 0,0 8-88 0 0,0-6 130 0 0,0 0 0 0 0,0 1-1 0 0,0-1 1 0 0,0 0 0 0 0,0 0 0 0 0,0 0-1 0 0,0 0 1 0 0,0 0 0 0 0,0 0-1 0 0,-1 0 1 0 0,1 0 0 0 0,0 0 0 0 0,-1 0-1 0 0,1 0 1 0 0,-1 0 0 0 0,1 0 0 0 0,-1 0-1 0 0,1 0 1 0 0,-1 0 0 0 0,-1 1-1 0 0,-2 2-102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4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196 187 960 0 0,'5'-6'3156'0'0,"-4"4"-3269"0"0,-1 1-1 0 0,0 0 0 0 0,1 0 1 0 0,-1 0-1 0 0,0 0 0 0 0,-48-53 7827 0 0,41 59-7325 0 0,-4 8-115 0 0,6-6-152 0 0,-4 11 179 0 0,8-17-295 0 0,1-1 1 0 0,0 1-1 0 0,0-1 0 0 0,-1 1 1 0 0,1 0-1 0 0,0-1 1 0 0,0 1-1 0 0,0-1 1 0 0,0 1-1 0 0,0 0 1 0 0,0-1-1 0 0,0 1 1 0 0,0-1-1 0 0,0 1 1 0 0,0 0-1 0 0,0-1 1 0 0,0 1-1 0 0,0-1 0 0 0,0 1 1 0 0,1 0-1 0 0,-1-1 1 0 0,0 1-1 0 0,0-1 1 0 0,1 2-1 0 0,-1-2 7 0 0,-1 0-1 0 0,0 0 1 0 0,1-1-1 0 0,-1 1 1 0 0,1 0-1 0 0,-1 1 1 0 0,0-1-1 0 0,1 0 1 0 0,-1 0-1 0 0,1 0 1 0 0,-1 0-1 0 0,0 0 1 0 0,1 1-1 0 0,-1-1 1 0 0,1 0-1 0 0,-1 0 1 0 0,1 1-1 0 0,-1-1 1 0 0,1 1-1 0 0,-1-1 1 0 0,1 0-1 0 0,-1 1 1 0 0,1-1-1 0 0,-1 1 1 0 0,1-1-1 0 0,0 1 1 0 0,-1-1-1 0 0,1 1 1 0 0,0-1-1 0 0,-1 1 1 0 0,1 0-1 0 0,-1 0 29 0 0,0 1 0 0 0,0-1-1 0 0,0 0 1 0 0,1 0 0 0 0,-1 0-1 0 0,0 1 1 0 0,1-1 0 0 0,-1 0-1 0 0,1 1 1 0 0,0-1 0 0 0,-1 1-1 0 0,1-1 1 0 0,0 0 0 0 0,0 1 0 0 0,0 1-1 0 0,-28 16 271 0 0,24-15-263 0 0,4-4-28 0 0,-1 1-1 0 0,1-1 0 0 0,0 1 0 0 0,-1-1 0 0 0,1 1 0 0 0,0-1 0 0 0,-1 1 1 0 0,1-1-1 0 0,-1 0 0 0 0,1 1 0 0 0,-1-1 0 0 0,1 0 0 0 0,-1 1 1 0 0,1-1-1 0 0,-1 0 0 0 0,1 0 0 0 0,-1 1 0 0 0,1-1 0 0 0,-1 0 0 0 0,1 0 1 0 0,-1 0-1 0 0,0 0 0 0 0,1 0 0 0 0,-1 0 0 0 0,1 0 0 0 0,-1 0 1 0 0,0 0-1 0 0,1 0-4 0 0,0-1 0 0 0,-1 1 0 0 0,1-1 0 0 0,0 1 0 0 0,0 0 0 0 0,0-1 0 0 0,0 1 0 0 0,-1-1 0 0 0,1 1 0 0 0,0 0 0 0 0,0-1 0 0 0,-1 1 0 0 0,1 0 0 0 0,0-1 0 0 0,0 1 0 0 0,-1 0 0 0 0,1-1 0 0 0,0 1 0 0 0,-1 0 0 0 0,1 0 1 0 0,-1-1-1 0 0,1 1 0 0 0,0 0 0 0 0,-1 0 0 0 0,1 0 0 0 0,-1 0 0 0 0,0-1 0 0 0,1 2-8 0 0,0-1 1 0 0,0 0-1 0 0,0 0 0 0 0,0 0 1 0 0,0 1-1 0 0,1-1 0 0 0,-1 0 1 0 0,0 0-1 0 0,0 0 0 0 0,0 1 1 0 0,0-1-1 0 0,0 0 0 0 0,0 0 1 0 0,0 0-1 0 0,1 0 1 0 0,-1 0-1 0 0,0 1 0 0 0,0-1 1 0 0,0 0-1 0 0,0 0 0 0 0,1 0 1 0 0,-1 0-1 0 0,0 0 0 0 0,0 0 1 0 0,0 0-1 0 0,1 0 0 0 0,-1 0 1 0 0,0 1-1 0 0,0-1 1 0 0,0 0-1 0 0,1 0 0 0 0,-1 0 1 0 0,0 0-1 0 0,0 0 0 0 0,1 0 1 0 0,-1 0-1 0 0,0-1 0 0 0,0 1 1 0 0,0 0-1 0 0,1 0 0 0 0,-1 0 1 0 0,-5 1 12 0 0,0 1 0 0 0,-1 0 0 0 0,1-1 1 0 0,-9 6-1 0 0,11-3 193 0 0,3-4-205 0 0,0 1 0 0 0,0-1 0 0 0,0 0 0 0 0,0 0 1 0 0,0 1-1 0 0,0-1 0 0 0,0 0 0 0 0,0 0 0 0 0,-1 1 0 0 0,1-1 0 0 0,0 0 0 0 0,0 0 0 0 0,0 0 0 0 0,0 1 0 0 0,-1-1 0 0 0,1 0 1 0 0,0 0-1 0 0,0 0 0 0 0,0 0 0 0 0,-1 1 0 0 0,1-1 0 0 0,0 0 0 0 0,0 0 0 0 0,-1 0 0 0 0,1 0 0 0 0,0 0 0 0 0,0 0 0 0 0,-1 0 0 0 0,1 0 1 0 0,0 0-1 0 0,-1 0 0 0 0,1 0 0 0 0,0 0 0 0 0,0 0 0 0 0,-1 0 0 0 0,1 0 0 0 0,0 0 0 0 0,0 0 0 0 0,-1 0 0 0 0,1 0 0 0 0,0 0 0 0 0,0 0 1 0 0,-1 0-1 0 0,1-1 0 0 0,0 1 0 0 0,0 0 0 0 0,-1 0 0 0 0,1 0 0 0 0,0 0 0 0 0,0-1 0 0 0,0 1 0 0 0,0 0 0 0 0,-1 0 0 0 0,1 0 1 0 0,0-1-1 0 0,0 1 0 0 0,0 0 0 0 0,0 0 0 0 0,0-1 0 0 0,-1 1 0 0 0,1 0-2 0 0,0 0-1 0 0,0 0 1 0 0,0 0-1 0 0,0 0 1 0 0,0-1 0 0 0,0 1-1 0 0,0 0 1 0 0,0 0-1 0 0,0 0 1 0 0,-1 0 0 0 0,1 0-1 0 0,0 0 1 0 0,0 0-1 0 0,0 0 1 0 0,0 0 0 0 0,0-1-1 0 0,0 1 1 0 0,0 0-1 0 0,0 0 1 0 0,0 0 0 0 0,0 0-1 0 0,0 0 1 0 0,0 0-1 0 0,0 0 1 0 0,0-1 0 0 0,0 1-1 0 0,0 0 1 0 0,0 0-1 0 0,0 0 1 0 0,0 0 0 0 0,0 0-1 0 0,0 0 1 0 0,0 0-1 0 0,0-1 1 0 0,0 1 0 0 0,0 0-1 0 0,1 0 1 0 0,-1 0-1 0 0,0 0 1 0 0,0 0 0 0 0,0 0-1 0 0,0 0 1 0 0,0 0-1 0 0,0 0 1 0 0,0 0 0 0 0,0 0-1 0 0,0-1 1 0 0,1 1-1 0 0,7-3 58 0 0,-8 3-61 0 0,1 0 0 0 0,0 0 0 0 0,0 0 1 0 0,-1-1-1 0 0,1 1 0 0 0,0 0 0 0 0,-1 0 0 0 0,1-1 1 0 0,0 1-1 0 0,0 0 0 0 0,-1-1 0 0 0,1 1 0 0 0,-1-1 1 0 0,1 1-1 0 0,0-1 0 0 0,-1 1 0 0 0,1-1 0 0 0,-1 0 1 0 0,1 0-1 0 0,0-1 0 0 0,-1 0 1 0 0,1 0 0 0 0,0 0-1 0 0,0 0 1 0 0,0 1 0 0 0,0-1-1 0 0,0 0 1 0 0,0 1 0 0 0,0-1-1 0 0,0 1 1 0 0,1-1 0 0 0,-1 1-1 0 0,1 0 1 0 0,-1-1 0 0 0,1 1-1 0 0,-1 0 1 0 0,1 0 0 0 0,0 0-1 0 0,2-1 1 0 0,46-18-4 0 0,-5 2 23 0 0,-8-2-38 0 0,65-28 0 0 0,34-9 459 0 0,-131 56-427 0 0,-1-1 19 0 0,-1 0-1 0 0,1 1 0 0 0,0-1 0 0 0,0 1 1 0 0,9-1-1 0 0,-12 2-22 0 0,1 0 1 0 0,-1 0-1 0 0,1 0 1 0 0,-1 1-1 0 0,0-1 1 0 0,1 0-1 0 0,-1 1 1 0 0,1-1-1 0 0,-1 1 1 0 0,0-1-1 0 0,1 1 1 0 0,-1 0-1 0 0,0 0 1 0 0,0 0-1 0 0,0 0 1 0 0,0-1-1 0 0,0 1 1 0 0,0 1-1 0 0,0-1 0 0 0,1 1 1 0 0,0 0 17 0 0,0 0 1 0 0,-1 0-1 0 0,0 0 0 0 0,1 0 1 0 0,-1 0-1 0 0,0 0 1 0 0,0 0-1 0 0,0 0 0 0 0,0 0 1 0 0,-1 1-1 0 0,1-1 0 0 0,0 0 1 0 0,-1 1-1 0 0,0-1 0 0 0,1 4 1 0 0,-2-1 11 0 0,0 0 1 0 0,0-1-1 0 0,0 1 1 0 0,-1 0-1 0 0,-3 8 1 0 0,-1 2-65 0 0,-22 51 99 0 0,18-45-71 0 0,1 0-1 0 0,0 0 0 0 0,-9 44 0 0 0,12-38-7 0 0,-18 48 0 0 0,8-30 7 0 0,-10 23 28 0 0,15-43-18 0 0,-12 44 0 0 0,-5 31-7 0 0,-15 70 51 0 0,32-133-19 0 0,1 6 30 0 0,8-33-56 0 0,1-9-8 0 0,1-1-1 0 0,0 1 1 0 0,0 0-1 0 0,-1-1 1 0 0,1 1 0 0 0,0 0-1 0 0,0 0 1 0 0,0-1-1 0 0,0 1 1 0 0,0 0-1 0 0,0 0 1 0 0,0-1-1 0 0,0 1 1 0 0,0 0-1 0 0,1-1 1 0 0,-1 1-1 0 0,1 1 1 0 0,-1-1 22 0 0,17-13 173 0 0,36-52 16 0 0,-20 22-175 0 0,-14 19-18 0 0,28-50 0 0 0,-13 19-18 0 0,-9 13 13 0 0,-17 27-13 0 0,0 1 0 0 0,1-1 0 0 0,14-14 0 0 0,10-3 2 0 0,1 1 0 0 0,2 1 0 0 0,77-46 0 0 0,-69 49 3 0 0,-2-3 1 0 0,65-56-1 0 0,29-62 19 0 0,-99 106-5 0 0,67-61-1 0 0,-103 101-23 0 0,1 0 8 0 0,0 0-1 0 0,-1-1 1 0 0,1 1 0 0 0,0-1 0 0 0,-1 1 0 0 0,1-1 0 0 0,-1 0 0 0 0,0 0 0 0 0,1 1-1 0 0,-1-1 1 0 0,0 0 0 0 0,0 0 0 0 0,0 0 0 0 0,0-1 0 0 0,-1 1 0 0 0,1 0 0 0 0,-1 0 0 0 0,1 0-1 0 0,-1-4 1 0 0,4 43 42 0 0,-7-14-28 0 0,-1 0 1 0 0,-1-1-1 0 0,-1 0 1 0 0,0 0-1 0 0,-2-1 1 0 0,-1 0-1 0 0,0 0 1 0 0,-15 22-1 0 0,3-5 9 0 0,-55 87 49 0 0,-4 13-58 0 0,46-76-13 0 0,-14 24-5 0 0,-152 245 56 0 0,173-293-32 0 0,2 1 1 0 0,2 1-1 0 0,2 1 1 0 0,1 1-1 0 0,-25 79 0 0 0,20-53 73 0 0,18-53-83 0 0,1 0 0 0 0,0 0 0 0 0,2 0-1 0 0,0 1 1 0 0,0 0 0 0 0,1-1-1 0 0,0 19 1 0 0,14 33 148 0 0,-11-67-164 0 0,0 0 0 0 0,0 1 0 0 0,0-1 1 0 0,0 0-1 0 0,0 0 0 0 0,0 0 0 0 0,0 0 1 0 0,0 0-1 0 0,0 1 0 0 0,0-1 0 0 0,0 0 0 0 0,0 0 1 0 0,0 0-1 0 0,0 0 0 0 0,0 1 0 0 0,0-1 1 0 0,0 0-1 0 0,0 0 0 0 0,0 0 0 0 0,0 0 1 0 0,0 0-1 0 0,1 0 0 0 0,-1 1 0 0 0,0-1 1 0 0,0 0-1 0 0,0 0 0 0 0,0 0 0 0 0,0 0 1 0 0,0 0-1 0 0,0 0 0 0 0,0 0 0 0 0,1 1 1 0 0,-1-1-1 0 0,0 0 0 0 0,0 0 0 0 0,0 0 0 0 0,0 0 1 0 0,0 0-1 0 0,0 0 0 0 0,1 0 0 0 0,-1 0 1 0 0,0 0-1 0 0,0 0 0 0 0,0 0 0 0 0,0 0 1 0 0,1 0-1 0 0,-1 0 0 0 0,0 0 0 0 0,0 0 1 0 0,0 0-1 0 0,0 0 0 0 0,0 0 0 0 0,1 0 1 0 0,9-8 68 0 0,10-15 27 0 0,4-10-42 0 0,10-13 8 0 0,72-76 0 0 0,12 11-37 0 0,79-80-3 0 0,-153 144-6 0 0,-3-2-1 0 0,45-67 1 0 0,19-36 28 0 0,-74 112-44 0 0,1 1 0 0 0,3 2 1 0 0,1 1-1 0 0,1 2 0 0 0,2 1 0 0 0,45-28 1 0 0,31-29 20 0 0,-72 55-10 0 0,-17 11 1 0 0,-1-2 0 0 0,-1 0 1 0 0,25-36-1 0 0,-4 6-5 0 0,-29 37-10 0 0,1-3-5 0 0,1 2 0 0 0,27-25 1 0 0,-32 37-59 0 0,-13 8 62 0 0,1 0 1 0 0,-1 1-1 0 0,0-1 0 0 0,0 0 0 0 0,0 0 0 0 0,0 0 0 0 0,0 0 1 0 0,0 0-1 0 0,0 0 0 0 0,1 0 0 0 0,-1 1 0 0 0,0-1 0 0 0,0 0 0 0 0,0 0 1 0 0,0 0-1 0 0,0 0 0 0 0,0 0 0 0 0,0 1 0 0 0,0-1 0 0 0,0 0 1 0 0,0 0-1 0 0,0 0 0 0 0,0 0 0 0 0,0 1 0 0 0,0-1 0 0 0,0 0 1 0 0,0 0-1 0 0,0 0 0 0 0,0 0 0 0 0,0 1 0 0 0,0-1 0 0 0,0 0 1 0 0,0 0-1 0 0,0 0 0 0 0,0 0 0 0 0,0 1 0 0 0,0-1 0 0 0,0 0 1 0 0,0 0-1 0 0,-1 0 0 0 0,1 0 0 0 0,-1 3-4 0 0,0 0 1 0 0,-1 0-1 0 0,0 0 1 0 0,0 0-1 0 0,1 0 0 0 0,-6 4 1 0 0,-8 11 18 0 0,0 0 0 0 0,1 1 0 0 0,-18 34 0 0 0,-22 29 47 0 0,-63 71-50 0 0,-93 112 18 0 0,164-212-22 0 0,2 2 0 0 0,2 2-1 0 0,3 2 1 0 0,2 1-1 0 0,-37 85 1 0 0,-9 42 61 0 0,-60 147 71 0 0,122-283-108 0 0,-1-1 1 0 0,-32 48-1 0 0,22-33 10 0 0,27-58-33 0 0,1-1 0 0 0,0 1 0 0 0,1 0 0 0 0,-1 0 0 0 0,1 0 0 0 0,1 1 0 0 0,-1-1 0 0 0,-1 10-1 0 0,3-11 7 0 0,-1-1-1 0 0,1 0 0 0 0,-1 0 0 0 0,-1 0 1 0 0,-2 5-1 0 0,-8 19 71 0 0,10-22-72 0 0,0-1 0 0 0,1 0 0 0 0,-2 0 0 0 0,-5 9 0 0 0,-3 5 8 0 0,-1-1-1 0 0,0 0 0 0 0,-1 0 0 0 0,-33 32-1 0 0,7-7 31 0 0,30-30 18 0 0,10-11-11 0 0,5-6-23 0 0,98-78 167 0 0,-100 79-198 0 0,28-23 13 0 0,-1-1 1 0 0,-2-1-1 0 0,48-59 1 0 0,51-77 23 0 0,32-61 60 0 0,-122 169-85 0 0,2 3 0 0 0,3 1 0 0 0,66-63 0 0 0,-78 86-8 0 0,182-175 26 0 0,-156 141-24 0 0,80-118 0 0 0,-59 52-13 0 0,-58 93 16 0 0,1 0 0 0 0,2 2-1 0 0,1 0 1 0 0,47-50 0 0 0,90-57-23 0 0,-111 98 17 0 0,50-58 7 0 0,-41 38-6 0 0,-15 20-12 0 0,-41 39 7 0 0,28-29-40 0 0,-15 14 36 0 0,-14 17 3 0 0,0-1 1 0 0,0 0 0 0 0,0 0 0 0 0,0 0 0 0 0,0 1 0 0 0,1-1 0 0 0,-1 1 0 0 0,0-1 0 0 0,1 1 0 0 0,-1 0 0 0 0,1-1 0 0 0,0 1 0 0 0,-1 0 0 0 0,1 0 0 0 0,0 0 0 0 0,0 0 0 0 0,2 0 0 0 0,-4 1-2 0 0,1 0 1 0 0,-1 0 0 0 0,0 0-1 0 0,1 0 1 0 0,-1 0-1 0 0,0 0 1 0 0,1 0 0 0 0,-1 0-1 0 0,0 0 1 0 0,1 0-1 0 0,-1 0 1 0 0,0 0 0 0 0,1 0-1 0 0,-1 1 1 0 0,0-1 0 0 0,1 0-1 0 0,-1 0 1 0 0,0 0-1 0 0,0 1 1 0 0,1-1 0 0 0,-1 0-1 0 0,0 0 1 0 0,0 1-1 0 0,1-1 1 0 0,-1 0 0 0 0,0 0-1 0 0,0 1 1 0 0,0-1 0 0 0,1 0-1 0 0,-1 1 1 0 0,0-1-1 0 0,0 0 1 0 0,0 1 0 0 0,0-1-1 0 0,0 0 1 0 0,0 1-1 0 0,0-1 1 0 0,0 0 0 0 0,0 1-1 0 0,0-1 1 0 0,0 0 0 0 0,0 1-1 0 0,0-1 1 0 0,0 0-1 0 0,0 1 1 0 0,0-1 0 0 0,0 0-1 0 0,0 1 1 0 0,-1-1-1 0 0,1 0 1 0 0,0 1 0 0 0,0-1-1 0 0,0 0 1 0 0,-1 1 0 0 0,1-1-1 0 0,0 0 1 0 0,0 0-1 0 0,-1 1 1 0 0,-14 20-13 0 0,13-18 10 0 0,-141 175-8 0 0,7-50-4 0 0,95-94 9 0 0,2 1 0 0 0,-44 54 1 0 0,26-14 9 0 0,-90 158 0 0 0,104-157-16 0 0,-4-3 1 0 0,-63 76-1 0 0,-10-21 37 0 0,71-79 5 0 0,-5 5-2 0 0,-86 93 46 0 0,112-114-19 0 0,2 2 1 0 0,-40 68-1 0 0,-45 92 188 0 0,-28 41-47 0 0,128-214-191 0 0,1 1 0 0 0,1 0 0 0 0,-6 25 0 0 0,13-42-1 0 0,-1 0 0 0 0,1-1 0 0 0,-1 1 0 0 0,-6 8 1 0 0,6-10-2 0 0,0 0 0 0 0,1 0 0 0 0,-1 0 0 0 0,1 0 0 0 0,0 0 0 0 0,0 1 0 0 0,1-1 0 0 0,0 1 0 0 0,-2 8 0 0 0,-5 16 4 0 0,6-26-5 0 0,1 0 0 0 0,0 0 0 0 0,0-1 0 0 0,0 1 0 0 0,0 0 0 0 0,1 0 0 0 0,-1 0 0 0 0,1 0 1 0 0,0 0-1 0 0,0 0 0 0 0,1 6 0 0 0,0 0 7 0 0,-1 0 0 0 0,0 0-1 0 0,0 1 1 0 0,-3 15 0 0 0,1 0 2 0 0,1-19-7 0 0,-1 0-1 0 0,0 0 1 0 0,1 0 0 0 0,-2 0-1 0 0,1 0 1 0 0,-1 0 0 0 0,0-1-1 0 0,-5 8 1 0 0,4-7-1 0 0,0 0 0 0 0,1 1 0 0 0,0-1 0 0 0,0 1 1 0 0,0 0-1 0 0,-1 8 0 0 0,4-14-2 0 0,-1 7 5 0 0,-1 1-1 0 0,1 0 1 0 0,-1-1 0 0 0,-1 1 0 0 0,1-1-1 0 0,-2 1 1 0 0,1-1 0 0 0,-9 14 0 0 0,-5 11 11 0 0,16-33-16 0 0,1 1 1 0 0,-1-1 0 0 0,1 1-1 0 0,0-1 1 0 0,-1 1 0 0 0,1-1 0 0 0,0 1-1 0 0,-1-1 1 0 0,1 1 0 0 0,0-1-1 0 0,0 1 1 0 0,-1-1 0 0 0,1 1 0 0 0,0 0-1 0 0,0-1 1 0 0,0 1 0 0 0,0-1 0 0 0,0 1-1 0 0,0 0 1 0 0,0-1 0 0 0,0 1-1 0 0,0-1 1 0 0,0 1 0 0 0,0 0 0 0 0,0-1-1 0 0,0 1 1 0 0,1-1 0 0 0,-1 1-1 0 0,0-1 1 0 0,0 1 0 0 0,1 0 0 0 0,-1-1-1 0 0,0 1 1 0 0,1-1 0 0 0,-1 0 0 0 0,0 1-1 0 0,1 0 1 0 0,0-1 0 0 0,-1 1 0 0 0,1 0 0 0 0,-1-1 0 0 0,1 1 0 0 0,-1 0 0 0 0,0-1-1 0 0,1 1 1 0 0,-1 0 0 0 0,0-1 0 0 0,1 1 0 0 0,-1 0 0 0 0,0 0 0 0 0,0-1 0 0 0,0 1 0 0 0,0 0 0 0 0,0 0 0 0 0,0-1 0 0 0,0 1 0 0 0,0 0 0 0 0,0 0 0 0 0,0 0-1 0 0,0-1 1 0 0,0 1 0 0 0,-1 1 0 0 0,1 7 4 0 0,1-9-4 0 0,-1 1 1 0 0,0-1-1 0 0,0 0 1 0 0,0 0-1 0 0,0 0 1 0 0,0 1-1 0 0,0-1 1 0 0,0 0-1 0 0,0 0 1 0 0,0 1 0 0 0,1-1-1 0 0,-1 0 1 0 0,0 0-1 0 0,0 1 1 0 0,0-1-1 0 0,0 0 1 0 0,0 0-1 0 0,-1 1 1 0 0,1-1-1 0 0,0 0 1 0 0,0 0-1 0 0,0 1 1 0 0,0-1-1 0 0,0 0 1 0 0,0 0-1 0 0,0 0 1 0 0,0 1-1 0 0,-1-1 1 0 0,1 0-1 0 0,0 0 1 0 0,0 0-1 0 0,0 1 1 0 0,6-2 12 0 0,0 0 0 0 0,0-1-1 0 0,0 1 1 0 0,0-1 0 0 0,0 0 0 0 0,-1-1 0 0 0,1 1 0 0 0,0-1-1 0 0,-1 0 1 0 0,0-1 0 0 0,0 1 0 0 0,0-1 0 0 0,0 0 0 0 0,6-7-1 0 0,9-9 18 0 0,32-43 0 0 0,4-10-20 0 0,37-50-7 0 0,-38 43 21 0 0,3 2 1 0 0,115-118-1 0 0,-49 78-6 0 0,166-177 15 0 0,-256 255-24 0 0,-6 8-5 0 0,46-67-1 0 0,32-61 13 0 0,-81 124-14 0 0,5-2 1 0 0,2 1-1 0 0,71-64 1 0 0,7-7 2 0 0,29-72 4 0 0,-9 12-14 0 0,-43 57-3 0 0,-56 69 0 0 0,1 2-1 0 0,44-42 0 0 0,-50 59 0 0 0,39-27-1 0 0,-49 38 8 0 0,-2-1 1 0 0,1-1-1 0 0,-2 0 0 0 0,0-1 1 0 0,19-28-1 0 0,-26 35-6 0 0,1 1 0 0 0,0 0 0 0 0,0 0-1 0 0,11-7 1 0 0,11-12 14 0 0,-16 16-2 0 0,-12 9-4 0 0,1 1 0 0 0,-1-2 0 0 0,1 1-1 0 0,-1 0 1 0 0,1 0 0 0 0,-1 0 0 0 0,0-1 0 0 0,1 1-1 0 0,-1-1 1 0 0,0 1 0 0 0,0-1 0 0 0,1-1 0 0 0,10-10-16 0 0,-8 10-33 0 0,-10 10-9 0 0,3-3 51 0 0,-1 1 1 0 0,1-1-1 0 0,0 1 1 0 0,-4 8-1 0 0,5-9 11 0 0,0 0 0 0 0,0 0 0 0 0,-1 0 0 0 0,1 0 0 0 0,-1 0 0 0 0,0-1-1 0 0,0 1 1 0 0,0-1 0 0 0,-5 3 0 0 0,-8 6 10 0 0,0 1 0 0 0,1 0 0 0 0,0 1 0 0 0,-16 20 0 0 0,-49 71-25 0 0,41-52-4 0 0,-226 336-19 0 0,158-225 30 0 0,-67 73 33 0 0,97-138-19 0 0,-72 123 1 0 0,49-17 12 0 0,-1 2-7 0 0,9-70 22 0 0,48-76 3 0 0,2 2 0 0 0,3 1 0 0 0,-32 74 0 0 0,9 2-10 0 0,49-114-21 0 0,-2-1 0 0 0,0-1 0 0 0,-1-1 0 0 0,-30 35-1 0 0,44-57-9 0 0,-24 36 27 0 0,1 1 1 0 0,-34 67 0 0 0,48-82-15 0 0,-19 31 11 0 0,10-18-17 0 0,1 0 0 0 0,2 2 0 0 0,-14 43 0 0 0,18-46 13 0 0,0-1 1 0 0,-3 0-1 0 0,-20 34 0 0 0,12-25-22 0 0,-24 51 62 0 0,7-3-30 0 0,15-27-19 0 0,18-45 17 0 0,2 1 1 0 0,-9 38-1 0 0,15-51 84 0 0,3-8-29 0 0,11-19 18 0 0,16-35-19 0 0,-13 20-64 0 0,2 1 1 0 0,45-60-1 0 0,7-15-25 0 0,-46 69 4 0 0,17-28 2 0 0,65-95 18 0 0,-88 138-12 0 0,174-207 33 0 0,17-35 1 0 0,-153 190-32 0 0,31-65-7 0 0,-7 12-1 0 0,-44 79-2 0 0,1 3 0 0 0,3 1-1 0 0,58-51 1 0 0,-44 49-2 0 0,-1-3 1 0 0,-3-1-1 0 0,69-94 0 0 0,-21 10-10 0 0,105-165-37 0 0,-188 279 34 0 0,1-1 0 0 0,1 2 0 0 0,1 1-1 0 0,1 0 1 0 0,26-21 0 0 0,11-11 11 0 0,-10 6 11 0 0,-2-1 0 0 0,40-57 1 0 0,-22 2-21 0 0,-50 83 20 0 0,1 0-1 0 0,25-29 1 0 0,-11 15-6 0 0,12-18 8 0 0,-12 14-20 0 0,43-43-1 0 0,-63 73 6 0 0,55-51-30 0 0,-56 53 34 0 0,0-1 0 0 0,-1 0 1 0 0,9-12-1 0 0,16-17 7 0 0,-14 20 11 0 0,0-1 0 0 0,-2 0 0 0 0,14-20 0 0 0,23-29 0 0 0,-11 19-47 0 0,-54 65 13 0 0,-25 24 0 0 0,-8 11 7 0 0,3 6-13 0 0,-64 120 0 0 0,-16 75-64 0 0,24-46 38 0 0,81-173 44 0 0,-73 133 8 0 0,-112 142 36 0 0,-14 77 7 0 0,94-153-3 0 0,34-62-20 0 0,50-91-4 0 0,-91 137-1 0 0,102-180-2 0 0,-14 22 11 0 0,-53 55 1 0 0,63-77 22 0 0,-44 66 0 0 0,45-59-29 0 0,-39 72 8 0 0,20-29-25 0 0,-171 217 81 0 0,147-209-93 0 0,-56 94 3 0 0,90-130 14 0 0,-41 69 26 0 0,28-41-4 0 0,34-60-11 0 0,2 1 0 0 0,1 0 0 0 0,-19 50 0 0 0,28-62-11 0 0,-1 0 0 0 0,-16 26 0 0 0,17-31-3 0 0,0 0 1 0 0,1 0 0 0 0,0 1 0 0 0,1 0 0 0 0,-5 15-1 0 0,6 23 39 0 0,4-43-33 0 0,0 0 1 0 0,-1-1 0 0 0,0 1 0 0 0,0-1-1 0 0,0 1 1 0 0,-6 14 0 0 0,1-8-12 0 0,0 0 1 0 0,-2 0 0 0 0,-12 18-1 0 0,14-23 12 0 0,0 1 0 0 0,1 1-1 0 0,0-1 1 0 0,-6 16-1 0 0,11-24-6 0 0,-1-1-1 0 0,1 0 0 0 0,-1 0 0 0 0,1 1 0 0 0,0-1 1 0 0,-1 0-1 0 0,1 1 0 0 0,0-1 0 0 0,0 0 1 0 0,0 1-1 0 0,0-1 0 0 0,0 0 0 0 0,0 1 1 0 0,0-1-1 0 0,1 0 0 0 0,-1 1 0 0 0,1 1 1 0 0,-1-3-2 0 0,1 0 1 0 0,-1 0-1 0 0,0 0 1 0 0,1 0 0 0 0,-1 0-1 0 0,0 0 1 0 0,1 0 0 0 0,-1 0-1 0 0,0 0 1 0 0,1 0 0 0 0,-1 0-1 0 0,0 0 1 0 0,1 0 0 0 0,-1 0-1 0 0,0 0 1 0 0,1 0 0 0 0,-1 0-1 0 0,0 0 1 0 0,1-1 0 0 0,-1 1-1 0 0,0 0 1 0 0,1 0 0 0 0,-1 0-1 0 0,0-1 1 0 0,0 1 0 0 0,1 0-1 0 0,-1 0 1 0 0,0 0 0 0 0,0-1-1 0 0,0 1 1 0 0,1 0-1 0 0,-1-1 1 0 0,0 1 0 0 0,0 0-1 0 0,0-1 1 0 0,0 1 0 0 0,1 0-1 0 0,-1 0 1 0 0,0-1 0 0 0,0 1-1 0 0,0 0 1 0 0,0-1 0 0 0,0 1-1 0 0,0-1 1 0 0,7-13 32 0 0,18-26 1 0 0,-18 30-27 0 0,0-1 1 0 0,-1 0-1 0 0,10-22 1 0 0,-10 17-1 0 0,0 0 0 0 0,1 0 0 0 0,1 1 0 0 0,1-1 0 0 0,0 2 0 0 0,16-21 0 0 0,31-21 14 0 0,34-47 10 0 0,19-25-32 0 0,8-19 6 0 0,-60 80 14 0 0,-42 49-9 0 0,93-126 10 0 0,65-96 7 0 0,-130 184-26 0 0,214-260 10 0 0,31-43 6 0 0,-258 319-15 0 0,-2 3 3 0 0,-2 0 1 0 0,30-58-1 0 0,51-109 11 0 0,-74 148-11 0 0,64-81-1 0 0,6 15 3 0 0,-35 43 8 0 0,88-131-1 0 0,-22-21-8 0 0,-80 135-26 0 0,-18 36 3 0 0,3 2 0 0 0,52-60 0 0 0,-52 72 19 0 0,82-105 15 0 0,-12 22-8 0 0,-68 83-5 0 0,59-82-12 0 0,-40 51 11 0 0,13-18-8 0 0,-51 65-1 0 0,43-44-1 0 0,-4 5-8 0 0,-56 63 15 0 0,21-26 18 0 0,40-66 0 0 0,-62 92-13 0 0,-1-1 0 0 0,0 0 0 0 0,0 0 0 0 0,0 0 1 0 0,-1 0-1 0 0,0 0 0 0 0,1-10 0 0 0,-26 36-138 0 0,21-14 121 0 0,-1-1-1 0 0,1 1 1 0 0,0-1 0 0 0,0 1-1 0 0,-1 7 1 0 0,-4 8-36 0 0,-9 22-11 0 0,-25 57-28 0 0,-521 941-39 0 0,315-585 142 0 0,155-277 2 0 0,-84 181 6 0 0,76-153 1 0 0,-49 59 23 0 0,144-258-49 0 0,-39 65 14 0 0,-76 134 20 0 0,-6 36 35 0 0,91-176-53 0 0,-42 94-29 0 0,-47 101 79 0 0,95-211-54 0 0,-2-1 0 0 0,-74 87 1 0 0,66-92-15 0 0,-64 69 9 0 0,77-88 1 0 0,2 1 0 0 0,-37 52 0 0 0,52-64-5 0 0,0 0 0 0 0,0 1 0 0 0,2 0 1 0 0,0 1-1 0 0,1 0 0 0 0,0 0 0 0 0,-6 33 0 0 0,9-34 3 0 0,-1-1 0 0 0,0 1 0 0 0,0 0 0 0 0,-2-1 0 0 0,1 0-1 0 0,-2-1 1 0 0,0 1 0 0 0,-1-1 0 0 0,0 0 0 0 0,-19 22-1 0 0,9-15 1 0 0,2 2-1 0 0,0 0 1 0 0,-12 24-1 0 0,12-18 3 0 0,-33 40 0 0 0,27-42-1 0 0,2 1 0 0 0,0 0 1 0 0,2 2-1 0 0,1 0 0 0 0,-22 52 1 0 0,36-69-5 0 0,-2 0 0 0 0,1-1 0 0 0,-1 0 0 0 0,-1 0 0 0 0,0 0 0 0 0,0-1 1 0 0,-1 0-1 0 0,-16 18 0 0 0,-70 54 87 0 0,84-72-91 0 0,0-1 0 0 0,1 1 0 0 0,0 1 0 0 0,0 0 0 0 0,1 0-1 0 0,1 0 1 0 0,-1 1 0 0 0,2 0 0 0 0,-6 17 0 0 0,-12 22 20 0 0,-31 46 16 0 0,33-55-3 0 0,-10 14-27 0 0,28-49 3 0 0,0 0 0 0 0,0-1 0 0 0,-3 15-1 0 0,5-18 23 0 0,1-5 15 0 0,2-3-35 0 0,0 0 0 0 0,0 0-1 0 0,0 1 1 0 0,1-1 0 0 0,-1 0 0 0 0,1 1 0 0 0,0-1 0 0 0,0 1 0 0 0,5-5 0 0 0,39-38-12 0 0,-35 37 0 0 0,3-5-6 0 0,66-57-19 0 0,-32 29 12 0 0,62-72 1 0 0,-105 109 15 0 0,119-158 28 0 0,-93 119-11 0 0,165-264 28 0 0,-120 182-36 0 0,-46 80-11 0 0,66-76 0 0 0,52-36 0 0 0,-51 57 4 0 0,-43 37 3 0 0,-3-2 0 0 0,-3-2 1 0 0,43-82-1 0 0,-65 103-2 0 0,92-150-9 0 0,107-124-63 0 0,-138 190 33 0 0,-45 61 10 0 0,20-29 3 0 0,65-94 38 0 0,27-30 6 0 0,-47 53-17 0 0,14-22 4 0 0,-85 140-16 0 0,67-72 0 0 0,-65 80 8 0 0,58-85 0 0 0,20-57 2 0 0,-80 125-10 0 0,60-113 12 0 0,52-79 8 0 0,-13 76-23 0 0,-70 96 4 0 0,51-89-1 0 0,-73 88 15 0 0,-33 60-14 0 0,1 0-1 0 0,29-42 1 0 0,5 13 16 0 0,-33 38-9 0 0,0 1 0 0 0,-1-1 0 0 0,-1-1 0 0 0,-1 0 0 0 0,0-1 0 0 0,15-32 1 0 0,-15 9-9 0 0,-9 32 9 0 0,0 1-1 0 0,0 0 1 0 0,1-1 0 0 0,0 1-1 0 0,0 0 1 0 0,0 0 0 0 0,7-10-1 0 0,2-1-1 0 0,-4 7-19 0 0,0 0 0 0 0,13-14 0 0 0,-10 14-26 0 0,-1-1 1 0 0,11-15-1 0 0,-20 26 43 0 0,0 0 0 0 0,0-1 0 0 0,0 1-1 0 0,1 0 1 0 0,-1-1 0 0 0,0 1-1 0 0,0 0 1 0 0,1 0 0 0 0,-1-1-1 0 0,0 1 1 0 0,1 0 0 0 0,-1 0-1 0 0,0 0 1 0 0,1 0 0 0 0,-1-1 0 0 0,0 1-1 0 0,1 0 1 0 0,-1 0 0 0 0,0 0-1 0 0,1 0 1 0 0,-1 0 0 0 0,1 0-1 0 0,-1 0 1 0 0,0 0 0 0 0,1 0 0 0 0,-1 0-1 0 0,0 0 1 0 0,1 0 0 0 0,-1 0-1 0 0,1 0 1 0 0,-1 0 0 0 0,0 0-1 0 0,1 1 1 0 0,-1-1 0 0 0,0 0-1 0 0,1 0 1 0 0,-1 0 0 0 0,0 0 0 0 0,1 1-1 0 0,-1-1 1 0 0,0 0 0 0 0,0 0-1 0 0,1 1 1 0 0,-1-1 0 0 0,0 0-1 0 0,0 1 1 0 0,1-1 0 0 0,-3 8-14 0 0,0 0 0 0 0,-1 0 0 0 0,0 0 0 0 0,0 0 0 0 0,-1-1 0 0 0,0 1 0 0 0,-6 8 0 0 0,-37 61 13 0 0,18-38 16 0 0,8-9-20 0 0,-22 37 0 0 0,-31 61-7 0 0,-175 280-7 0 0,99-176 3 0 0,19 12 9 0 0,16 23 32 0 0,-52 109 18 0 0,105-251-27 0 0,-6-3-1 0 0,-121 164 0 0 0,106-155-4 0 0,47-71 0 0 0,-2 9 6 0 0,-41 101-1 0 0,62-130-5 0 0,-26 75 15 0 0,27-68-8 0 0,-32 64 0 0 0,-73 106 16 0 0,89-154-25 0 0,21-41-2 0 0,-19 33 1 0 0,-42 66-7 0 0,20-30 0 0 0,-49 93 16 0 0,20-51-16 0 0,-36 66 2 0 0,92-153 0 0 0,3 2-1 0 0,-23 70 0 0 0,12-23 5 0 0,-6-1 0 0 0,-55 101 0 0 0,-1-10 27 0 0,66-127-18 0 0,16-32-20 0 0,-25 39-1 0 0,-19 29 31 0 0,17-26 7 0 0,-7 17 31 0 0,46-84-60 0 0,0 0 1 0 0,0 0 0 0 0,-1 0 0 0 0,1 0 0 0 0,0 0 0 0 0,0 0 0 0 0,0 0 0 0 0,-1 0 0 0 0,1 0-1 0 0,0 0 1 0 0,-1-1 0 0 0,1 1 0 0 0,-4 0 0 0 0,4-1-1 0 0,-1 1-1 0 0,1-1 1 0 0,0 1 0 0 0,-1-1-1 0 0,1 1 1 0 0,0 0 0 0 0,-1-1 0 0 0,1 1-1 0 0,0 0 1 0 0,0 0 0 0 0,0 0-1 0 0,0 0 1 0 0,0 0 0 0 0,0 0-1 0 0,0 0 1 0 0,-2 3 0 0 0,-50 72-1 0 0,35-49 0 0 0,7-10 4 0 0,0 1 0 0 0,-1-2 0 0 0,-15 16 1 0 0,24-29-7 0 0,1 1 1 0 0,0-1 0 0 0,0 1 0 0 0,1-1 0 0 0,-1 1 0 0 0,1 0-1 0 0,-1-1 1 0 0,1 1 0 0 0,0 0 0 0 0,1 0 0 0 0,-1 5 0 0 0,0-3 0 0 0,0-1 0 0 0,0 1 0 0 0,-1-1 0 0 0,0 1 0 0 0,-2 6 0 0 0,-13 16 1 0 0,2 2-1 0 0,1 0 1 0 0,1 0-1 0 0,-9 36 1 0 0,21-62 10 0 0,0 0-1 0 0,1 0 1 0 0,0 0 0 0 0,0 1-1 0 0,0-1 1 0 0,0 0 0 0 0,1 0-1 0 0,-1 0 1 0 0,2 5 0 0 0,-1-9-4 0 0,0 0 1 0 0,-1 0 0 0 0,1-1 0 0 0,0 1-1 0 0,-1 0 1 0 0,1 0 0 0 0,-1 0 0 0 0,1 0-1 0 0,0 0 1 0 0,-1-1 0 0 0,1 1 0 0 0,-1 0 0 0 0,1-1-1 0 0,-1 1 1 0 0,1 0 0 0 0,-1-1 0 0 0,1 1-1 0 0,-1-1 1 0 0,1 1 0 0 0,-1 0 0 0 0,0-1-1 0 0,1 1 1 0 0,0-2 0 0 0,16-16 58 0 0,-11 11-33 0 0,2-4-15 0 0,1 0 0 0 0,-1 0-1 0 0,-1-1 1 0 0,0 0 0 0 0,0-1 0 0 0,-1 1 0 0 0,6-21 0 0 0,-7 18-8 0 0,2-1-1 0 0,0 0 1 0 0,1 1 0 0 0,16-24 0 0 0,29-24 2 0 0,79-74 0 0 0,-74 80 6 0 0,-2-3 0 0 0,74-104-1 0 0,-9 5-26 0 0,-2 1-14 0 0,-10 4 20 0 0,307-453 69 0 0,-365 531-69 0 0,33-54-7 0 0,21-33 9 0 0,-24 41 2 0 0,-9 16-61 0 0,132-148 0 0 0,-161 201 63 0 0,-3-1 1 0 0,-2-2-1 0 0,-2-2 1 0 0,35-77-1 0 0,253-455-166 0 0,-98 225 22 0 0,-162 271 148 0 0,24-41 7 0 0,98-206-47 0 0,30-45 12 0 0,-139 249 27 0 0,-21 48-23 0 0,82-100 0 0 0,-1 1-33 0 0,-4-15 54 0 0,-70 87-12 0 0,-9 13-28 0 0,-27 68-49 0 0,-25 26-81 0 0,-2 9 167 0 0,0 0 1 0 0,0-1 0 0 0,0 1 0 0 0,0-1 0 0 0,0 1 0 0 0,0 0-1 0 0,0-1 1 0 0,0 1 0 0 0,0-1 0 0 0,0 1 0 0 0,0 0 0 0 0,1-1-1 0 0,-1 1 1 0 0,0-1 0 0 0,0 1 0 0 0,0 0 0 0 0,1-1 0 0 0,-1 1-1 0 0,0 0 1 0 0,0-1 0 0 0,1 1 0 0 0,-1 0 0 0 0,0-1 0 0 0,1 1-1 0 0,-1 0 1 0 0,0 0 0 0 0,1-1 0 0 0,-1 1 0 0 0,0 0 0 0 0,1 0 0 0 0,0-3 1 0 0,0-1 1 0 0,0 1-1 0 0,-1 0 1 0 0,0 0 0 0 0,1-1-1 0 0,-1 1 1 0 0,0 0 0 0 0,-1-1-1 0 0,1 1 1 0 0,-1-4 0 0 0,1 5-6 0 0,0-1 0 0 0,0 1 1 0 0,0-1-1 0 0,0 1 0 0 0,1-1 1 0 0,-1 1-1 0 0,1-1 1 0 0,-1 1-1 0 0,1 0 0 0 0,0-1 1 0 0,0 1-1 0 0,0 0 1 0 0,1 0-1 0 0,-1-1 0 0 0,0 1 1 0 0,1 0-1 0 0,0 0 0 0 0,1-2 1 0 0,-56 109-81 0 0,-43 84-27 0 0,-101 173-12 0 0,180-336 120 0 0,-321 539 40 0 0,155-239-13 0 0,72-131-12 0 0,-23 62 17 0 0,55-100-14 0 0,17-19 19 0 0,-9 16 0 0 0,10-50-5 0 0,29-53-17 0 0,3 1 0 0 0,-30 74 0 0 0,30-37 39 0 0,-28 157 0 0 0,1 0 59 0 0,-82 113 50 0 0,96-264-197 0 0,-10 39 18 0 0,24-59 97 0 0,-51 97 0 0 0,33-85 20 0 0,-67 182 1 0 0,104-247-90 0 0,-1-1 0 0 0,-16 27 0 0 0,15-30-20 0 0,-44 75 30 0 0,-36 63 0 0 0,13-29 24 0 0,64-99-36 0 0,-2-1-1 0 0,-30 37 1 0 0,14-22 23 0 0,14-16 3 0 0,-30 29 0 0 0,44-50-35 0 0,0 1 0 0 0,0-1 1 0 0,1 1-1 0 0,-1 0 0 0 0,1-1 0 0 0,-4 13 1 0 0,4-11-1 0 0,0-1 0 0 0,0 1 0 0 0,0-1 0 0 0,-1 0 0 0 0,-7 10 0 0 0,-27 29 34 0 0,35-41-36 0 0,0 0 0 0 0,0 0 0 0 0,0 0 0 0 0,1 0 0 0 0,-1 1 0 0 0,-2 5 0 0 0,3-6 0 0 0,0 1-1 0 0,0-1 1 0 0,-1 1 0 0 0,0-1 0 0 0,-3 4 0 0 0,-16 27-3 0 0,7-11 19 0 0,-5 12 3 0 0,17-28-16 0 0,0-1 0 0 0,-1-1 0 0 0,0 1 0 0 0,-8 9 0 0 0,-2 2-4 0 0,1 1 1 0 0,-21 37-1 0 0,-4 6 12 0 0,32-52-3 0 0,1 0-1 0 0,0 0 1 0 0,-7 19-1 0 0,9-20-1 0 0,-1 0 0 0 0,0 0 0 0 0,0 0 1 0 0,-1 0-1 0 0,-8 11 0 0 0,2-7-1 0 0,1-1 0 0 0,1 1 0 0 0,0 0 1 0 0,1 1-1 0 0,0 0 0 0 0,-10 26 0 0 0,13-27 8 0 0,-5 10 17 0 0,9-23-28 0 0,1 1 1 0 0,0-1-1 0 0,0 1 1 0 0,-1-1-1 0 0,1 1 1 0 0,0-1-1 0 0,0 1 1 0 0,0-1-1 0 0,0 1 1 0 0,0-1 0 0 0,0 1-1 0 0,0 0 1 0 0,0-1-1 0 0,0 1 1 0 0,0-1-1 0 0,0 1 1 0 0,0-1-1 0 0,0 1 1 0 0,1-1-1 0 0,-1 1 1 0 0,0-1-1 0 0,0 1 1 0 0,0-1-1 0 0,1 1 1 0 0,-1-1-1 0 0,0 1 1 0 0,1-1 0 0 0,-1 0-1 0 0,0 1 1 0 0,2 0-1 0 0,-2-1 0 0 0,1 1-1 0 0,0-1 1 0 0,0 0-1 0 0,0 0 1 0 0,0 1 0 0 0,0-1-1 0 0,-1 0 1 0 0,1 0-1 0 0,0 0 1 0 0,0 0-1 0 0,0 0 1 0 0,0 0-1 0 0,0 0 1 0 0,0 0 0 0 0,0-1-1 0 0,0 1 1 0 0,-1 0-1 0 0,1 0 1 0 0,0-1-1 0 0,0 1 1 0 0,0-1 0 0 0,0 1-1 0 0,-1 0 1 0 0,1-1-1 0 0,0 0 1 0 0,-1 1-1 0 0,2-2 1 0 0,0 6 6 0 0,-1-3-1 0 0,1 1-1 0 0,-1 0 0 0 0,0 0 1 0 0,0 0-1 0 0,-1 0 1 0 0,1 0-1 0 0,0 0 0 0 0,-1 0 1 0 0,1 0-1 0 0,0 3 1 0 0,-3 11 7 0 0,1-15-6 0 0,1 0 0 0 0,0 0-1 0 0,-1 0 1 0 0,1-1 0 0 0,0 1-1 0 0,0 0 1 0 0,0 0 0 0 0,0 0-1 0 0,0 0 1 0 0,0 0 0 0 0,0 0-1 0 0,0 0 1 0 0,0 0-1 0 0,0 0 1 0 0,0 0 0 0 0,1 0-1 0 0,-1 0 1 0 0,0 0 0 0 0,1 0-1 0 0,-1 0 1 0 0,1 0 0 0 0,-1 0-1 0 0,1 0 1 0 0,-1 0 0 0 0,1-1-1 0 0,0 1 1 0 0,-1 0 0 0 0,1-1-1 0 0,0 1 1 0 0,-1 0-1 0 0,3 0 1 0 0,1 2 60 0 0,-3-13-4 0 0,10-13-31 0 0,1 1 0 0 0,16-21 1 0 0,6-10-11 0 0,-10 15 12 0 0,54-64 1 0 0,9-14 43 0 0,-55 70-62 0 0,-18 27 0 0 0,-1-1-1 0 0,14-29 1 0 0,68-115 2 0 0,-43 80-18 0 0,-4 4-11 0 0,38-67-4 0 0,205-346 58 0 0,-196 340-52 0 0,92-127-9 0 0,-93 149 14 0 0,-53 76-1 0 0,35-60 1 0 0,23-78 27 0 0,37-63-4 0 0,47-25-18 0 0,-107 147-14 0 0,-46 77 9 0 0,44-62 0 0 0,46-76 13 0 0,-63 99-15 0 0,-10 19 11 0 0,58-132 0 0 0,-79 148 6 0 0,3 0 1 0 0,69-104-1 0 0,-76 132-9 0 0,-4 5 2 0 0,34-39 1 0 0,-18 26-17 0 0,33-53-1 0 0,-43 59 8 0 0,-12 14-1 0 0,-1 0 1 0 0,0 0 0 0 0,-1-1 0 0 0,10-40-1 0 0,-10 33 8 0 0,0 1-1 0 0,16-31 0 0 0,63-118 28 0 0,-30 68-71 0 0,-51 94 36 0 0,0 1 0 0 0,-2-1 0 0 0,0 0 0 0 0,7-26 0 0 0,-10 28 5 0 0,1-1 0 0 0,1 0 0 0 0,0 1 1 0 0,1 0-1 0 0,1 0 0 0 0,12-18 0 0 0,-6 15-4 0 0,-1-1-1 0 0,-1 0 0 0 0,0-1 1 0 0,-2 0-1 0 0,15-35 0 0 0,-21 44 5 0 0,-1 1-4 0 0,0 1 0 0 0,1-1 0 0 0,0 1 0 0 0,1-1-1 0 0,-1 1 1 0 0,1 0 0 0 0,1 1 0 0 0,8-12 0 0 0,2 0 6 0 0,-2 0 0 0 0,15-26 0 0 0,-3 3 0 0 0,-14 21-15 0 0,7-8-39 0 0,-17 27 52 0 0,0 0 0 0 0,0 0 0 0 0,1 0 0 0 0,-1 0 0 0 0,1 0 0 0 0,-1 0 0 0 0,1 0 0 0 0,0 0 0 0 0,-1 0 0 0 0,1 1 0 0 0,-1-1 0 0 0,1 1 0 0 0,0-1 0 0 0,0 1 0 0 0,-1 0 0 0 0,1 0 0 0 0,3 0-1 0 0,-2-1-11 0 0,1 2-89 0 0,-4 10 52 0 0,-2-1 28 0 0,-1 0 1 0 0,0 0-1 0 0,0 0 0 0 0,-10 18 0 0 0,2-3 1 0 0,-123 335-182 0 0,123-333 202 0 0,-244 571 0 0 0,209-504 4 0 0,-50 95-1 0 0,24-51 0 0 0,5-6-11 0 0,-24 50 26 0 0,-27 62 10 0 0,27-61-11 0 0,-8 28-3 0 0,-138 313-1 0 0,189-400-5 0 0,-145 347 26 0 0,-19 117 58 0 0,197-540-78 0 0,-154 441 104 0 0,121-361-94 0 0,20-47-2 0 0,12-32-16 0 0,13-41-6 0 0,-8 25 0 0 0,-22 44 0 0 0,30-71 5 0 0,0 1 0 0 0,1 1 0 0 0,0-1 0 0 0,-2 10 0 0 0,-6 20 27 0 0,0 1-14 0 0,9-32-15 0 0,0 0 0 0 0,-1 0 0 0 0,1 0 1 0 0,-1-1-1 0 0,0 1 0 0 0,-1-1 0 0 0,-4 9 0 0 0,5-11-1 0 0,1-1-1 0 0,0 1 0 0 0,0 0 0 0 0,0-1 0 0 0,0 1 0 0 0,0 0 0 0 0,-1 5 0 0 0,2-5 3 0 0,-1 0-1 0 0,0 0 0 0 0,1 0 0 0 0,-1 0 1 0 0,0-1-1 0 0,-1 1 0 0 0,1 0 0 0 0,-2 3 0 0 0,-9 21 15 0 0,11-23-14 0 0,0 0 0 0 0,-1-1 0 0 0,1 1 0 0 0,-1 0 0 0 0,0 0 0 0 0,-3 4 0 0 0,-6 6 2 0 0,-28 40 24 0 0,26-21-9 0 0,12-28-15 0 0,0-1 0 0 0,0 1-1 0 0,-1 0 1 0 0,0-1 0 0 0,0 0-1 0 0,0 1 1 0 0,-1-1 0 0 0,1 0-1 0 0,-6 5 1 0 0,-2 3-7 0 0,1 0 0 0 0,0 0 0 0 0,1 1 0 0 0,-7 14 0 0 0,-20 29-6 0 0,2-10 9 0 0,-43 82 0 0 0,68-111 7 0 0,-11 32 0 0 0,-4 11-13 0 0,11-25 30 0 0,12-35-24 0 0,0 0 0 0 0,0 0 0 0 0,0 0 0 0 0,0 1-1 0 0,0-1 1 0 0,0 0 0 0 0,-1 0 0 0 0,1 0 0 0 0,0 0 0 0 0,0 0 0 0 0,0 0 0 0 0,0 0 0 0 0,0 0 0 0 0,0 0 0 0 0,0 0 0 0 0,0 0-1 0 0,0 0 1 0 0,-1 1 0 0 0,1-1 0 0 0,0 0 0 0 0,0 0 0 0 0,0 0 0 0 0,0 0 0 0 0,0 0 0 0 0,0 0 0 0 0,0 0 0 0 0,0 0 0 0 0,0 1 0 0 0,0-1-1 0 0,0 0 1 0 0,0 0 0 0 0,0 0 0 0 0,0 0 0 0 0,0 0 0 0 0,0 0 0 0 0,0 1 0 0 0,0-1 0 0 0,0 0 0 0 0,0 0 0 0 0,0 0 0 0 0,0 0-1 0 0,0 0 1 0 0,0 0 0 0 0,0 0 0 0 0,0 1 0 0 0,1-1 0 0 0,-1 0 0 0 0,0 0 0 0 0,0 0 0 0 0,0 0 0 0 0,0 0 0 0 0,0 0 0 0 0,0 0 0 0 0,0 0-1 0 0,0 0 1 0 0,0 0 0 0 0,1 0 0 0 0,-1 0 0 0 0,0 1 0 0 0,0-1 0 0 0,0 0 0 0 0,0 0 0 0 0,8-4 1 0 0,-2-5 5 0 0,0 1 1 0 0,0-1-1 0 0,0 0 1 0 0,-1 0 0 0 0,-1-1-1 0 0,7-17 1 0 0,5-11-8 0 0,7-8 19 0 0,79-142 35 0 0,175-223-72 0 0,-21-1-118 0 0,30-70 123 0 0,-217 362 14 0 0,-8 12 0 0 0,39-60-8 0 0,-18 27-5 0 0,-43 71 14 0 0,-2-2 7 0 0,12-18-2 0 0,110-186 21 0 0,-25 40-6 0 0,-29 83-20 0 0,-54 83 2 0 0,43-82 0 0 0,-54 60 8 0 0,-13 26-5 0 0,-15 41-3 0 0,-2 0 0 0 0,14-52 0 0 0,-9 11-14 0 0,30-81 0 0 0,53-111 11 0 0,-18 50-19 0 0,-52 130 4 0 0,-13 36 1 0 0,-7 15-27 0 0,16-30 0 0 0,-21 53 41 0 0,0-1 1 0 0,0 1-1 0 0,1-1 0 0 0,-1 1 1 0 0,1 0-1 0 0,5-4 0 0 0,15-16-2 0 0,20-29-39 0 0,-44 53 40 0 0,0 0 1 0 0,0 0-1 0 0,1 0 1 0 0,-1 0-1 0 0,0-1 0 0 0,0 1 1 0 0,0 0-1 0 0,0 0 1 0 0,0 0-1 0 0,0-1 1 0 0,0 1-1 0 0,0 0 1 0 0,0 0-1 0 0,0 0 1 0 0,0 0-1 0 0,0-1 0 0 0,0 1 1 0 0,0 0-1 0 0,0 0 1 0 0,0 0-1 0 0,0-1 1 0 0,0 1-1 0 0,0 0 1 0 0,0 0-1 0 0,-1 0 0 0 0,1 0 1 0 0,0-1-1 0 0,0 1 1 0 0,0 0-1 0 0,0 0 1 0 0,0 0-1 0 0,0 0 1 0 0,0 0-1 0 0,-1-1 1 0 0,1 1-1 0 0,0 0 0 0 0,0 0 1 0 0,0 0-1 0 0,0 0 1 0 0,-1 0-1 0 0,1 0 1 0 0,0 0-1 0 0,0 0 1 0 0,0 0-1 0 0,0 0 0 0 0,-1 0 1 0 0,1 0-1 0 0,-11-4-86 0 0,10 3 42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1634 447 4449 0 0,'3'-12'808'0'0,"0"0"-1"0"0,1 1 1 0 0,0-1-1 0 0,1 1 1 0 0,1 0 0 0 0,-1 1-1 0 0,2-1 1 0 0,13-17 0 0 0,6-2 1121 0 0,41-37 0 0 0,8-8-467 0 0,-56 54-1166 0 0,2 0 0 0 0,38-31-1 0 0,-32 26-124 0 0,-24 23-146 0 0,-1 0 0 0 0,1 0 0 0 0,0 0 0 0 0,0 0-1 0 0,0 0 1 0 0,0 1 0 0 0,1-1 0 0 0,-1 1 0 0 0,1 0 0 0 0,-1 0 0 0 0,1 0 0 0 0,0 1 0 0 0,-1-1-1 0 0,6 0 1 0 0,0 27 171 0 0,-9-16-170 0 0,-2 0-1 0 0,1 0 0 0 0,-1-1 0 0 0,-1 1 0 0 0,1-1 1 0 0,-1 1-1 0 0,-6 9 0 0 0,0 6 44 0 0,-52 140 387 0 0,1-38-250 0 0,21-49-145 0 0,-268 669 366 0 0,261-626-248 0 0,-5-2 1 0 0,-6-2-1 0 0,-4-3 1 0 0,-116 159-1 0 0,138-216-155 0 0,3 1 1 0 0,2 2-1 0 0,-48 114 1 0 0,-27 63 148 0 0,52-118-142 0 0,30-60-16 0 0,-73 145 91 0 0,75-153-67 0 0,2 1 1 0 0,-30 97 0 0 0,29-72 60 0 0,-4-2 1 0 0,-2-1 0 0 0,-76 129-1 0 0,49-88 504 0 0,15-25-423 0 0,32-70-158 0 0,0 1 0 0 0,1 0 0 0 0,1 0 0 0 0,-6 25 1 0 0,13-41-5 0 0,0-1 1 0 0,0 0-1 0 0,-1 1 0 0 0,1-1 1 0 0,-1 0-1 0 0,-4 5 1 0 0,4-5-2 0 0,0 0-1 0 0,0-1 1 0 0,1 1 0 0 0,-1 0 0 0 0,1 0-1 0 0,0 1 1 0 0,-1-1 0 0 0,0 4 0 0 0,-14 34-17 0 0,6-3 75 0 0,-20 51 0 0 0,16-36-34 0 0,8-28-28 0 0,-9-1-15 0 0,0-4 6 0 0,-1 12 28 0 0,-23 67 1 0 0,31-73 5 0 0,-20 43 0 0 0,27-65-24 0 0,-1 0 0 0 0,1 0 0 0 0,0 1 0 0 0,0-1 0 0 0,0 8 0 0 0,1-12-11 0 0,0 0 0 0 0,-1 0 0 0 0,1 0 0 0 0,0 0 0 0 0,0 0 0 0 0,0 1 0 0 0,0-1 0 0 0,0 0 0 0 0,0 0 0 0 0,0 0 0 0 0,0 0 0 0 0,0 0 0 0 0,0 1 0 0 0,0-1 0 0 0,0 0 0 0 0,0 0 0 0 0,0 0 0 0 0,0 0 0 0 0,0 1 0 0 0,0-1 0 0 0,0 0 0 0 0,0 0 0 0 0,0 0 0 0 0,0 0 0 0 0,0 0 0 0 0,0 1 0 0 0,0-1 0 0 0,0 0 0 0 0,1 0 0 0 0,-1 0 0 0 0,0 0 0 0 0,0 0 0 0 0,0 0 0 0 0,0 0 0 0 0,0 1 0 0 0,0-1 0 0 0,0 0 0 0 0,1 0 0 0 0,-1 0 0 0 0,0 0 1 0 0,0 0-1 0 0,0 0 0 0 0,0 0 0 0 0,0 0 0 0 0,1 0 0 0 0,-1 0 0 0 0,0 0 0 0 0,0 0 0 0 0,10-17 257 0 0,20-42-152 0 0,3 1 0 0 0,1 1-1 0 0,4 2 1 0 0,86-98-1 0 0,-10 7-89 0 0,-68 83 6 0 0,120-171 27 0 0,-93 123-14 0 0,73-153-1 0 0,-60 101-1 0 0,15-6-32 0 0,-67 120 8 0 0,150-208-3 0 0,-146 204 11 0 0,-3-1-1 0 0,-2-2 0 0 0,-3 0 0 0 0,41-109 0 0 0,-11 23 12 0 0,53-95-30 0 0,-100 213 0 0 0,6-10 4 0 0,42-60 0 0 0,-39 63 4 0 0,19-37-1 0 0,-18 30-4 0 0,22-36 12 0 0,36-83 0 0 0,-74 143-18 0 0,0 1 1 0 0,1 0-1 0 0,16-19 0 0 0,-14 19 1 0 0,30-37 16 0 0,26-80 4 0 0,-63 124-19 0 0,0 0 0 0 0,0 1 1 0 0,0 1 0 0 0,0-1 0 0 0,1 0 0 0 0,-1 1-1 0 0,1 0 1 0 0,8-7 0 0 0,0 0-2 0 0,-7 8-56 0 0,-7 11 26 0 0,-12 24 4 0 0,6-14-6 0 0,-28 98-29 0 0,13-33 48 0 0,0-3 1 0 0,-6 22 3 0 0,-4-1 12 0 0,-19 54 4 0 0,-81 179 11 0 0,29-67-34 0 0,-68 183 55 0 0,152-391-53 0 0,-50 155 10 0 0,38-116 12 0 0,-14 52 10 0 0,11-29 9 0 0,22-84-14 0 0,-1 0 0 0 0,-2-2-1 0 0,-2 1 1 0 0,-31 47-1 0 0,-12 23 27 0 0,-35 69 3 0 0,-11 21 4 0 0,91-163-8 0 0,1 0-1 0 0,-15 53 1 0 0,22-61-22 0 0,-22 45 0 0 0,0-2 2 0 0,19-19 19 0 0,12-47-30 0 0,1 0-1 0 0,-1 0 1 0 0,1 0 0 0 0,-1 0-1 0 0,1-1 1 0 0,0 1 0 0 0,-1 0-1 0 0,1-1 1 0 0,0 1 0 0 0,0-1-1 0 0,3 2 1 0 0,-4-4-3 0 0,1 1 1 0 0,-1 0-1 0 0,0-1 0 0 0,1 1 1 0 0,-1-1-1 0 0,0 1 0 0 0,1-1 1 0 0,-1 0-1 0 0,0 0 0 0 0,0 1 0 0 0,0-1 1 0 0,0 0-1 0 0,1 0 0 0 0,-1 0 1 0 0,0 0-1 0 0,-1 0 0 0 0,1 0 1 0 0,0-1-1 0 0,1-1 0 0 0,15-29 54 0 0,-11 21-29 0 0,20-43 0 0 0,13-23-7 0 0,0 11-9 0 0,-15 24-1 0 0,58-76 1 0 0,-50 82 2 0 0,-2-2 1 0 0,-1-2 0 0 0,-2 0-1 0 0,21-45 1 0 0,3-18 7 0 0,22-49-8 0 0,-8 8-12 0 0,108-175-1 0 0,-166 307 4 0 0,42-76 19 0 0,53-86-7 0 0,-81 143-23 0 0,1 2 1 0 0,1 0-1 0 0,41-38 1 0 0,-52 56-1 0 0,0 0 16 0 0,0 0 0 0 0,11-16 0 0 0,8-19 19 0 0,-26 37-31 0 0,1-1-1 0 0,-1 1 1 0 0,2 0-1 0 0,-1 1 1 0 0,2 0-1 0 0,-1 0 1 0 0,1 0-1 0 0,15-11 0 0 0,-23 19 3 0 0,1-1 0 0 0,-1 1-1 0 0,0 0 1 0 0,0 0 0 0 0,0 0-1 0 0,1 0 1 0 0,-1-1-1 0 0,0 1 1 0 0,0 0 0 0 0,1 0-1 0 0,-1 0 1 0 0,0 0 0 0 0,0 0-1 0 0,1 0 1 0 0,-1 0-1 0 0,0 0 1 0 0,0 0 0 0 0,1 0-1 0 0,-1 0 1 0 0,0 0 0 0 0,0 0-1 0 0,1 0 1 0 0,-1 0-1 0 0,0 0 1 0 0,0 0 0 0 0,1 0-1 0 0,-1 0 1 0 0,0 0 0 0 0,0 0-1 0 0,1 1 1 0 0,-1-1-1 0 0,0 0 1 0 0,0 0 0 0 0,1 0-1 0 0,-1 0 1 0 0,0 1 0 0 0,2 11-24 0 0,-8 21-21 0 0,4-26 39 0 0,0 20 4 0 0,1 41 0 0 0,2-32 0 0 0,-4-9-4 0 0,-1 1 0 0 0,-1-1 0 0 0,-14 45 0 0 0,19-70 6 0 0,-22 77-14 0 0,-71 224 18 0 0,59-217-5 0 0,-30 88 28 0 0,-29 97 10 0 0,11-37-26 0 0,22-72 74 0 0,47-127-75 0 0,-24 73-1 0 0,14-51 4 0 0,14-31-12 0 0,-24 43 1 0 0,25-55 9 0 0,1 1 0 0 0,1 1 0 0 0,0-1 0 0 0,-7 28 0 0 0,-4 10-12 0 0,10-35-14 0 0,-6 29 0 0 0,-17 68 73 0 0,20-80-41 0 0,10-35-17 0 0,-1 2-1 0 0,0 0 0 0 0,1-1 0 0 0,-1 1 1 0 0,1 0-1 0 0,-1 0 0 0 0,1 0 1 0 0,0 0-1 0 0,0 0 0 0 0,0 0 0 0 0,0 0 1 0 0,0 0-1 0 0,0 0 0 0 0,1 0 1 0 0,-1 0-1 0 0,1 0 0 0 0,1 3 1 0 0,-1-1 2 0 0,0 0 0 0 0,0 0 0 0 0,-1-1 0 0 0,1 1 0 0 0,-1 0 0 0 0,0 0 0 0 0,0 1 0 0 0,0-1 0 0 0,0 0 0 0 0,-1-1 0 0 0,0 1 1 0 0,0 0-1 0 0,0 0 0 0 0,0 0 0 0 0,-4 7 0 0 0,4-7 21 0 0,-3 5 57 0 0,2-10-46 0 0,2-5-20 0 0,0 3-13 0 0,1-1 0 0 0,0 1 1 0 0,0 0-1 0 0,0 1 1 0 0,1-1-1 0 0,-1 0 1 0 0,1 0-1 0 0,3-4 1 0 0,9-20 18 0 0,-10 11-9 0 0,1 1 0 0 0,12-23 0 0 0,6-24 1 0 0,3-17-4 0 0,60-126-1 0 0,-60 150-20 0 0,152-288 26 0 0,-126 270-17 0 0,-9 16-13 0 0,-30 38 24 0 0,-7 11 1 0 0,0-1 0 0 0,9-17 1 0 0,25-37-5 0 0,-37 58-4 0 0,0 0 1 0 0,0 1 0 0 0,0-1 0 0 0,1 1 0 0 0,-1 0 0 0 0,1 0 0 0 0,0 0-1 0 0,0 1 1 0 0,1-1 0 0 0,-1 1 0 0 0,1 0 0 0 0,0 0 0 0 0,10-4 0 0 0,-11 4-1 0 0,0 0 1 0 0,0 0-1 0 0,-1 0 1 0 0,1 0 0 0 0,-1 0-1 0 0,1-1 1 0 0,-1 0-1 0 0,0 0 1 0 0,-1 0-1 0 0,1 0 1 0 0,0 0 0 0 0,-1-1-1 0 0,0 1 1 0 0,0-1-1 0 0,1-6 1 0 0,7-11 3 0 0,-8 7-2 0 0,-1 1-4 0 0,0 14 0 0 0,-1 0-1 0 0,0 1 1 0 0,1-1 0 0 0,-1 0 0 0 0,0 0 0 0 0,1 1-1 0 0,-1-1 1 0 0,0 0 0 0 0,1 1 0 0 0,-1-1 0 0 0,1 0-1 0 0,-1 0 1 0 0,1 0 0 0 0,-1 0 0 0 0,1 0-1 0 0,-1 1 1 0 0,0-1 0 0 0,1 0 0 0 0,-1 0 0 0 0,1 0-1 0 0,-1 0 1 0 0,1 0 0 0 0,-1 0 0 0 0,1 0 0 0 0,-1 0-1 0 0,1-1 1 0 0,0 1 0 0 0,5-1-60 0 0,-9-2-6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51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57 4873 0 0,'-6'-16'2939'0'0,"-2"-11"-285"0"0,7 27-2554 0 0,1-1 1 0 0,0 1 0 0 0,0 0-1 0 0,0-1 1 0 0,0 1-1 0 0,0 0 1 0 0,-1-1 0 0 0,1 1-1 0 0,0-1 1 0 0,0 1 0 0 0,0 0-1 0 0,0-1 1 0 0,0 1-1 0 0,0-1 1 0 0,0 1 0 0 0,0 0-1 0 0,1-1 1 0 0,-1 1-1 0 0,0-1 1 0 0,0 1 0 0 0,0 0-1 0 0,0-1 1 0 0,0 1-1 0 0,1 0 1 0 0,-1-1 0 0 0,0 1-1 0 0,0 0 1 0 0,1-1-1 0 0,-1 1 1 0 0,0 0 0 0 0,0-1-1 0 0,1 1 1 0 0,-1 0-1 0 0,0 0 1 0 0,1-1 0 0 0,-1 1-1 0 0,0 0 1 0 0,1 0-1 0 0,-1 0 1 0 0,1 0 0 0 0,-1-1-1 0 0,0 1 1 0 0,1 0 0 0 0,7 1 594 0 0,0 0 1 0 0,0 0 0 0 0,0 1-1 0 0,13 4 1 0 0,3 3-250 0 0,37 19 0 0 0,-48-20-400 0 0,-1 0 0 0 0,1 1 0 0 0,-1 0 0 0 0,-1 1 0 0 0,1 0 0 0 0,-2 1 0 0 0,1 0 0 0 0,-2 1 0 0 0,1 0-1 0 0,-2 0 1 0 0,0 1 0 0 0,0 0 0 0 0,-1 1 0 0 0,-1-1 0 0 0,6 19 0 0 0,-6-15-18 0 0,-1 1 0 0 0,-1 1-1 0 0,-1-1 1 0 0,0 0 0 0 0,-2 1-1 0 0,0-1 1 0 0,-1 1-1 0 0,0 0 1 0 0,-2-1 0 0 0,0 1-1 0 0,-1-1 1 0 0,-6 20 0 0 0,3-23-91 0 0,0 0 1 0 0,0-1 0 0 0,-1 1 0 0 0,-1-2-1 0 0,-1 1 1 0 0,0-1 0 0 0,-16 19 0 0 0,-85 77-3409 0 0,70-72 1718 0 0,10-10 411 0 0,-3-4-294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217 118 1192 0 0,'1'-12'1599'0'0,"0"9"-1295"0"0,-1 1 0 0 0,0-1 1 0 0,1 1-1 0 0,-1-1 0 0 0,0 0 1 0 0,0 1-1 0 0,-1-1 0 0 0,1 1 1 0 0,0-1-1 0 0,-1 1 0 0 0,0-1 0 0 0,-1-3 1 0 0,2 6-276 0 0,-1 0 1 0 0,1 0-1 0 0,-1 0 1 0 0,1 0-1 0 0,-1 0 1 0 0,1 0-1 0 0,-1 0 1 0 0,0 0-1 0 0,1 0 1 0 0,-1 1-1 0 0,1-1 1 0 0,-1 0-1 0 0,1 0 1 0 0,-1 0-1 0 0,1 1 1 0 0,-1-1-1 0 0,1 0 1 0 0,-1 0-1 0 0,1 1 1 0 0,0-1-1 0 0,-1 0 1 0 0,1 1-1 0 0,-1-1 1 0 0,1 1-1 0 0,0-1 1 0 0,-1 0-1 0 0,1 1 1 0 0,0-1-1 0 0,-1 1 1 0 0,1-1-1 0 0,0 1 1 0 0,0 0-1 0 0,-27 28 2963 0 0,9-14-2136 0 0,4 6-259 0 0,-21 38 1 0 0,35-59-574 0 0,0 1 1 0 0,0-1-1 0 0,-1 0 1 0 0,1 1 0 0 0,0-1-1 0 0,0 0 1 0 0,0 1-1 0 0,-1-1 1 0 0,1 1 0 0 0,0-1-1 0 0,0 0 1 0 0,0 1-1 0 0,0-1 1 0 0,0 1 0 0 0,0-1-1 0 0,0 0 1 0 0,0 1-1 0 0,0-1 1 0 0,0 1-1 0 0,0-1 1 0 0,0 1 0 0 0,0-1-1 0 0,0 0 1 0 0,0 1-1 0 0,1-1 1 0 0,-1 1 0 0 0,0-1-1 0 0,0 0 1 0 0,0 1-1 0 0,1-1 1 0 0,-1 0 0 0 0,0 1-1 0 0,0-1 1 0 0,1 0-1 0 0,-1 1 1 0 0,0-1-1 0 0,1 1 1 0 0,0-1-5 0 0,-1 0-1 0 0,1 0 1 0 0,-1 0-1 0 0,1 0 1 0 0,-1 0 0 0 0,1-1-1 0 0,-1 1 1 0 0,1 0-1 0 0,-1 0 1 0 0,1 0 0 0 0,-1 0-1 0 0,1 0 1 0 0,-1-1-1 0 0,0 1 1 0 0,1 0-1 0 0,-1 0 1 0 0,1-1 0 0 0,-1 1-1 0 0,0 0 1 0 0,1-1-1 0 0,-1 1 1 0 0,0 0 0 0 0,1-1-1 0 0,-1 1 1 0 0,0-1-1 0 0,1 1 1 0 0,-1-1 0 0 0,0 1-1 0 0,0 0 1 0 0,0-1-1 0 0,1 1 1 0 0,-1-1-1 0 0,0 0 1 0 0,7-11 50 0 0,0 0 0 0 0,0 1 1 0 0,2 0-1 0 0,-1 0 0 0 0,1 0 0 0 0,1 2 0 0 0,15-14 1 0 0,-7 9 39 0 0,0 1 0 0 0,1 1 0 0 0,0 0 1 0 0,1 1-1 0 0,0 2 0 0 0,33-12 1 0 0,-53 21-108 0 0,40-12 75 0 0,-38 11-77 0 0,0 1 0 0 0,0-1 0 0 0,0 1 1 0 0,0 0-1 0 0,0 0 0 0 0,0 0 0 0 0,0 0 0 0 0,1 0 1 0 0,-1 0-1 0 0,0 0 0 0 0,0 1 0 0 0,0-1 0 0 0,0 1 0 0 0,0 0 1 0 0,0-1-1 0 0,3 3 0 0 0,-4-2 2 0 0,-1 0-1 0 0,1 0 1 0 0,-1 0 0 0 0,1 0-1 0 0,0 0 1 0 0,-1 0-1 0 0,0 0 1 0 0,1 0 0 0 0,-1 0-1 0 0,0 1 1 0 0,1-1 0 0 0,-1 0-1 0 0,0 0 1 0 0,0 0-1 0 0,0 1 1 0 0,0-1 0 0 0,0 0-1 0 0,0 0 1 0 0,0 0 0 0 0,-1 0-1 0 0,1 1 1 0 0,0-1-1 0 0,-1 0 1 0 0,1 0 0 0 0,-1 0-1 0 0,1 0 1 0 0,-2 2-1 0 0,-17 30 97 0 0,18-32-95 0 0,-30 40 128 0 0,20-27-83 0 0,0 1 1 0 0,-17 30-1 0 0,-43 114 48 0 0,-64 211 0 0 0,26-105 53 0 0,100-246-119 0 0,6-14-20 0 0,0 0 1 0 0,0 1-1 0 0,0-1 1 0 0,1 1-1 0 0,0 0 1 0 0,0-1-1 0 0,0 1 0 0 0,1 0 1 0 0,0 0-1 0 0,0 0 1 0 0,0 12-1 0 0,1-18-5 0 0,0 1 0 0 0,0-1 1 0 0,1 1-1 0 0,-1-1 0 0 0,0 1 0 0 0,0-1 0 0 0,1 1 0 0 0,-1-1 0 0 0,0 0 0 0 0,1 1 1 0 0,-1-1-1 0 0,0 0 0 0 0,1 1 0 0 0,-1-1 0 0 0,1 0 0 0 0,-1 1 0 0 0,1-1 0 0 0,-1 0 0 0 0,0 0 1 0 0,1 1-1 0 0,-1-1 0 0 0,1 0 0 0 0,-1 0 0 0 0,1 0 0 0 0,-1 0 0 0 0,1 0 0 0 0,-1 1 0 0 0,1-1 1 0 0,-1 0-1 0 0,1 0 0 0 0,0 0 0 0 0,-1-1 0 0 0,1 1 0 0 0,-1 0 0 0 0,1 0 0 0 0,-1 0 0 0 0,1 0 1 0 0,-1 0-1 0 0,1-1 0 0 0,-1 1 0 0 0,0 0 0 0 0,1 0 0 0 0,-1-1 0 0 0,1 1 0 0 0,-1 0 0 0 0,1-1 1 0 0,22-13 184 0 0,66-68 396 0 0,-6 6-296 0 0,-45 45-212 0 0,-13 10-53 0 0,38-24 1 0 0,85-56 23 0 0,-37 14-12 0 0,-55 42-26 0 0,87-80 11 0 0,-49 42-6 0 0,0 4-43 0 0,-93 79 29 0 0,0-1 0 0 0,0 1 1 0 0,0 0-1 0 0,0-1 0 0 0,0 1 0 0 0,0 0 0 0 0,0 0 0 0 0,0-1 0 0 0,0 1 0 0 0,0 0 0 0 0,0 0 0 0 0,0 0 0 0 0,0 0 0 0 0,-1 0 1 0 0,1 0-1 0 0,0 1 0 0 0,0-1 0 0 0,0 0 0 0 0,0 0 0 0 0,0 1 0 0 0,0-1 0 0 0,0 1 0 0 0,0-1 0 0 0,-1 1 0 0 0,1-1 0 0 0,0 1 1 0 0,0-1-1 0 0,0 1 0 0 0,-1 0 0 0 0,1-1 0 0 0,0 1 0 0 0,-1 0 0 0 0,1 0 0 0 0,0 0 0 0 0,4 6 76 0 0,-4-7-66 0 0,0 1-1 0 0,-1-1 1 0 0,1 1-1 0 0,-1-1 0 0 0,1 1 1 0 0,-1-1-1 0 0,1 1 1 0 0,-1 0-1 0 0,1-1 0 0 0,-1 1 1 0 0,1 0-1 0 0,-1 0 1 0 0,0-1-1 0 0,1 1 0 0 0,-1 0 1 0 0,0 0-1 0 0,0-1 1 0 0,0 1-1 0 0,0 0 0 0 0,1 0 1 0 0,-1 0-1 0 0,0-1 1 0 0,0 1-1 0 0,-1 0 0 0 0,1 1 1 0 0,-2 5 45 0 0,0 0 1 0 0,0-1 0 0 0,-1 1 0 0 0,-5 9-1 0 0,-7 16 78 0 0,8-15-72 0 0,0 0 1 0 0,-2-1-1 0 0,-19 30 0 0 0,-10 18 171 0 0,0 1-127 0 0,-14 31-141 0 0,-14 54 41 0 0,57-133-16 0 0,-18 25 1 0 0,18-28 2 0 0,-1 0 0 0 0,-11 26-1 0 0,-68 154-17 0 0,75-165 22 0 0,-38 68 0 0 0,-66 92-1 0 0,-13 21 8 0 0,120-190 16 0 0,0 1 0 0 0,2 0 0 0 0,1 0-1 0 0,-11 45 1 0 0,17-61-20 0 0,1-1 4 0 0,1-1 1 0 0,-1 1-1 0 0,0-1 0 0 0,1 1 1 0 0,0 0-1 0 0,0-1 0 0 0,0 5 0 0 0,0-7-3 0 0,0-1-1 0 0,1 1 0 0 0,-1-1 0 0 0,0 1 0 0 0,0-1 0 0 0,0 1 0 0 0,1-1 1 0 0,-1 1-1 0 0,0-1 0 0 0,1 1 0 0 0,-1-1 0 0 0,0 1 0 0 0,1-1 0 0 0,-1 1 0 0 0,0-1 1 0 0,1 0-1 0 0,-1 1 0 0 0,1-1 0 0 0,-1 0 0 0 0,1 1 0 0 0,0-1 0 0 0,0 0 3 0 0,1 1-1 0 0,-1-1 0 0 0,0 0 0 0 0,1 0 0 0 0,-1 0 0 0 0,1 0 1 0 0,-1 0-1 0 0,0 0 0 0 0,1 0 0 0 0,-1-1 0 0 0,0 1 0 0 0,0 0 0 0 0,2-1 1 0 0,4-2 3 0 0,-1-1 1 0 0,0 1 0 0 0,0-1 0 0 0,-1 0-1 0 0,1 0 1 0 0,-1-1 0 0 0,0 1-1 0 0,8-10 1 0 0,18-15 17 0 0,75-48-4 0 0,-43 32-4 0 0,106-95 0 0 0,-102 68 20 0 0,104-147-1 0 0,-33 41 4 0 0,-114 152-40 0 0,1 0-1 0 0,1 1 0 0 0,1 2 0 0 0,37-25 1 0 0,-24 22-10 0 0,89-56 19 0 0,-92 59-14 0 0,-2-2-1 0 0,37-33 1 0 0,-10 0-4 0 0,20-16-2 0 0,-31 37-10 0 0,-32 30 1 0 0,-18 7 15 0 0,1 0 1 0 0,-1 0-1 0 0,0-1 0 0 0,1 1 1 0 0,-1 0-1 0 0,0-1 0 0 0,1 0 1 0 0,-1 1-1 0 0,0-1 1 0 0,0 0-1 0 0,0 1 0 0 0,2-3 1 0 0,2-1 82 0 0,-6 6 34 0 0,11-32 182 0 0,-3 14-278 0 0,-5 14-22 0 0,-1 7-1 0 0,-1 1 5 0 0,-1 0 0 0 0,0 1 0 0 0,-1-1 0 0 0,1 0 0 0 0,-1 0 1 0 0,0 0-1 0 0,-1 0 0 0 0,-5 10 0 0 0,-1-1-2 0 0,-21 28-1 0 0,-64 92-35 0 0,16-20 1 0 0,42-60 27 0 0,-11 14-2 0 0,1-11 13 0 0,-52 89 0 0 0,-20 29 20 0 0,46-74-23 0 0,-56 80 24 0 0,-34 54 1 0 0,119-172-22 0 0,22-35-7 0 0,1 1-1 0 0,1 0 1 0 0,-23 56 0 0 0,20-27 11 0 0,4-7 12 0 0,-38 72 0 0 0,31-74-9 0 0,15-28-2 0 0,-2 1 0 0 0,-1-2 0 0 0,-16 22-1 0 0,-4 3 24 0 0,20-28-21 0 0,-1 0 0 0 0,-17 18 1 0 0,0-5 4 0 0,1 1 0 0 0,-35 50 0 0 0,61-74 4 0 0,0-1 0 0 0,1 1 0 0 0,0-1 1 0 0,1 1-1 0 0,0 0 0 0 0,0 0 0 0 0,0 0 1 0 0,1 1-1 0 0,0-1 0 0 0,1 0 0 0 0,0 12 0 0 0,-2-4 5 0 0,2-15-16 0 0,-1 0-1 0 0,1 1 1 0 0,-1-1 0 0 0,1 0 0 0 0,0 0 0 0 0,0 1 0 0 0,0-1 0 0 0,0 0 0 0 0,0 1 0 0 0,0-1 0 0 0,0 0 0 0 0,0 1 0 0 0,1-1 0 0 0,-1 0 0 0 0,0 1 0 0 0,1-1 0 0 0,-1 0 0 0 0,2 2 0 0 0,-2-2-1 0 0,1 0 0 0 0,-1 0 0 0 0,0-1 0 0 0,0 1 0 0 0,1 0 0 0 0,-1 0-1 0 0,0 0 1 0 0,0 0 0 0 0,0-1 0 0 0,0 1 0 0 0,0 0 0 0 0,0 0 0 0 0,0 0 0 0 0,0 0 0 0 0,-1-1 0 0 0,1 1-1 0 0,0 0 1 0 0,0 0 0 0 0,-1 0 0 0 0,1-1 0 0 0,0 1 0 0 0,-1 0 0 0 0,1 0 0 0 0,-1-1 0 0 0,1 1-1 0 0,-1 0 1 0 0,0 0 0 0 0,-4 7 29 0 0,5-7-9 0 0,1-4-1 0 0,-1 0 0 0 0,1-1 0 0 0,1 1 0 0 0,-1 0 0 0 0,0 0 1 0 0,1 0-1 0 0,2-4 0 0 0,10-9-24 0 0,87-98 2 0 0,87-70-2 0 0,21-24-31 0 0,-85 60 32 0 0,-78 91 9 0 0,-2 2 1 0 0,28-36 0 0 0,100-96 1 0 0,108-64-15 0 0,-221 198-6 0 0,76-90 0 0 0,-90 91 5 0 0,3 2-1 0 0,78-64 1 0 0,105-49 39 0 0,-212 148-21 0 0,0 0 0 0 0,22-25 0 0 0,1-1 7 0 0,56-54-67 0 0,-57 52-1 0 0,-40 43 46 0 0,-1 0 0 0 0,0-1 0 0 0,1 1 0 0 0,-1 0 0 0 0,0 0 1 0 0,0 0-1 0 0,1-1 0 0 0,-1 1 0 0 0,1 0 0 0 0,-1 0 0 0 0,0 0 0 0 0,1 0 0 0 0,-1-1 0 0 0,0 1 0 0 0,1 0 0 0 0,-1 0 0 0 0,0 0 0 0 0,1 0 0 0 0,-1 0 0 0 0,1 0 0 0 0,-1 0 0 0 0,0 0 0 0 0,1 0 0 0 0,-1 0 0 0 0,1 0 0 0 0,-1 1 0 0 0,0-1 0 0 0,1 0 0 0 0,0 0 4 0 0,-1 0-1 0 0,0 1 0 0 0,1-1 0 0 0,-1 0 0 0 0,1 0 0 0 0,-1 0 1 0 0,0 0-1 0 0,1 0 0 0 0,-1 0 0 0 0,1 0 0 0 0,-1 0 0 0 0,0 0 1 0 0,1 0-1 0 0,-1 0 0 0 0,0 0 0 0 0,1 0 0 0 0,-1 0 0 0 0,1 0 1 0 0,-1-1-1 0 0,0 1 0 0 0,1 0 0 0 0,-1 0 0 0 0,0 0 0 0 0,1-1 1 0 0,-1 1-1 0 0,0 0 0 0 0,1 0 0 0 0,-1-1 0 0 0,0 1 0 0 0,0 0 1 0 0,1 0-1 0 0,-1-1 0 0 0,0 1 0 0 0,1-1 0 0 0,-1 0 0 0 0,1 0-1 0 0,-1 0 1 0 0,1 0-1 0 0,0 0 1 0 0,0 1-1 0 0,-1-1 1 0 0,1 0-1 0 0,0 0 1 0 0,0 1-1 0 0,0-1 1 0 0,0 0-1 0 0,0 1 1 0 0,0-1 0 0 0,1 0-1 0 0,-2 2 0 0 0,0 0 0 0 0,0-1 0 0 0,0 1 0 0 0,0-1 0 0 0,0 1 0 0 0,0 0 0 0 0,0-1 0 0 0,0 1 1 0 0,-1-1-1 0 0,1 1 0 0 0,0-1 0 0 0,0 1 0 0 0,-1-1 0 0 0,1 1 0 0 0,0-1 0 0 0,-1 1 0 0 0,1-1 0 0 0,0 1 0 0 0,-1-1 0 0 0,1 1 0 0 0,-1-1 0 0 0,1 0 0 0 0,-1 1 0 0 0,1-1 0 0 0,-1 0 0 0 0,1 1 1 0 0,-1-1-1 0 0,-149 172 146 0 0,9-8-95 0 0,-68 47-42 0 0,152-149-19 0 0,3 2-1 0 0,-50 78 1 0 0,0 0 9 0 0,-55 72-21 0 0,-142 170 52 0 0,257-335-13 0 0,3 2-1 0 0,2 2 1 0 0,2 2-1 0 0,-38 74 1 0 0,53-90-9 0 0,-44 56-1 0 0,23-34-1 0 0,-150 199 32 0 0,181-245-20 0 0,0-1 0 0 0,-23 22 0 0 0,-8 9 37 0 0,1 9-71 0 0,-151 240 47 0 0,164-248-35 0 0,18-31 2 0 0,1 1-1 0 0,1 1 1 0 0,0-1-1 0 0,-9 27 1 0 0,13-29 7 0 0,-1-1 0 0 0,-1 1 0 0 0,-9 14 0 0 0,-8 18 8 0 0,14-14-8 0 0,10-30-3 0 0,-1 0-1 0 0,1-1 0 0 0,0 1 1 0 0,0-1-1 0 0,0 1 0 0 0,0 0 1 0 0,0-1-1 0 0,0 1 0 0 0,0 0 1 0 0,0-1-1 0 0,1 1 0 0 0,-1-1 1 0 0,1 1-1 0 0,-1 0 0 0 0,1-1 1 0 0,0 1-1 0 0,-1-1 0 0 0,3 2 1 0 0,-3-3 1 0 0,0 1 0 0 0,1-1 1 0 0,-1 0-1 0 0,0 0 0 0 0,1-1 0 0 0,-1 1 1 0 0,1 0-1 0 0,-1 0 0 0 0,0 0 1 0 0,1 0-1 0 0,-1 0 0 0 0,0 0 0 0 0,0 0 1 0 0,1 0-1 0 0,-1-1 0 0 0,0 1 1 0 0,1 0-1 0 0,-1 0 0 0 0,0 0 0 0 0,0-1 1 0 0,1 1-1 0 0,-1 0 0 0 0,0 0 1 0 0,0-1-1 0 0,1 1 0 0 0,-1 0 0 0 0,0-1 1 0 0,0 1-1 0 0,0 0 0 0 0,0-1 1 0 0,1 1-1 0 0,9-17 17 0 0,-6 10-12 0 0,66-94 21 0 0,3 3 1 0 0,93-94-1 0 0,-52 75-16 0 0,180-205 33 0 0,-151 125-20 0 0,-104 141-20 0 0,-7 16 10 0 0,44-45 0 0 0,-24 29-7 0 0,107-107-1 0 0,-36 40-16 0 0,-91 89 9 0 0,146-168-18 0 0,-56 61 20 0 0,-81 97-11 0 0,-18 21 13 0 0,2 1 0 0 0,0 2 0 0 0,33-20 0 0 0,8-8 1 0 0,48-41 25 0 0,-78 60-35 0 0,-1-2 0 0 0,38-43 0 0 0,-41 40 3 0 0,117-126 10 0 0,-77 81-5 0 0,-39 43-11 0 0,52-47-1 0 0,60-29 26 0 0,-52 51-34 0 0,-84 54 0 0 0,1 1 1 0 0,0 0 0 0 0,22-8-1 0 0,-22 9 1 0 0,-9 5 12 0 0,1-1 1 0 0,-1 0 0 0 0,0 1-1 0 0,0-1 1 0 0,0 1 0 0 0,1 0-1 0 0,-1-1 1 0 0,0 1 0 0 0,0 0-1 0 0,1 0 1 0 0,-1 0 0 0 0,0 0-1 0 0,1 0 1 0 0,1 0 0 0 0,1-1 8 0 0,0 0 1 0 0,0 0-1 0 0,0-1 0 0 0,0 1 1 0 0,-1-1-1 0 0,1 0 1 0 0,0 0-1 0 0,-1 0 1 0 0,1 0-1 0 0,3-5 0 0 0,12-5 17 0 0,13-10-10 0 0,-26 17-12 0 0,0 1 0 0 0,1-1 0 0 0,0 1-1 0 0,9-4 1 0 0,-16 8-2 0 0,0-1 0 0 0,1 1 0 0 0,-1 0 0 0 0,1-1 0 0 0,-1 1 0 0 0,1 0-1 0 0,-1 0 1 0 0,1 0 0 0 0,-1-1 0 0 0,1 1 0 0 0,-1 0 0 0 0,1 0-1 0 0,-1 0 1 0 0,1 0 0 0 0,-1 0 0 0 0,1 0 0 0 0,-1 0 0 0 0,1 0 0 0 0,-1 0-1 0 0,1 0 1 0 0,-1 0 0 0 0,1 1 0 0 0,-1-1 0 0 0,1 0 0 0 0,-1 0-1 0 0,1 0 1 0 0,0 1 0 0 0,-1 0 1 0 0,-1-1-1 0 0,1 1 1 0 0,0 0-1 0 0,0-1 1 0 0,-1 1 0 0 0,1 0-1 0 0,0-1 1 0 0,-1 1-1 0 0,1 0 1 0 0,-1-1-1 0 0,1 1 1 0 0,-1-1 0 0 0,1 1-1 0 0,-1-1 1 0 0,1 1-1 0 0,-1-1 1 0 0,0 1-1 0 0,-8 7 4 0 0,1 1-1 0 0,0-1 1 0 0,0 2-1 0 0,1-1 0 0 0,1 1 1 0 0,-10 17-1 0 0,8-13-1 0 0,-61 92 8 0 0,41-66-2 0 0,-34 39-1 0 0,24-33-4 0 0,-64 71-7 0 0,-24 31 0 0 0,103-117 7 0 0,-173 253 38 0 0,129-180-51 0 0,-12 19-9 0 0,33-49 23 0 0,-4-2-1 0 0,-78 86 1 0 0,39-68 15 0 0,11-12-7 0 0,-124 163-21 0 0,-10 26 46 0 0,104-141-27 0 0,21-34 4 0 0,27-32-2 0 0,12-9-9 0 0,1-3-1 0 0,3 1 1 0 0,-68 101 0 0 0,93-118 14 0 0,-2-2 1 0 0,-1 0 0 0 0,-42 45-1 0 0,41-51 15 0 0,2 1 0 0 0,-31 47 0 0 0,33-45-24 0 0,-51 85 11 0 0,55-85-10 0 0,11-19-6 0 0,-1 0 0 0 0,1 0 0 0 0,-10 11 0 0 0,1-3 1 0 0,-16 26 0 0 0,7-9 36 0 0,1 6 4 0 0,-17 14-50 0 0,18-16 9 0 0,17-30-3 0 0,0 0 1 0 0,-1 0 0 0 0,0-1-1 0 0,-8 11 1 0 0,0-2 5 0 0,0 2 0 0 0,1 0 1 0 0,-12 24-1 0 0,14-23-1 0 0,-1-1 1 0 0,0-1-1 0 0,-17 21 1 0 0,19-28-2 0 0,1 0 0 0 0,0 0 0 0 0,1 0 0 0 0,-8 17 0 0 0,2-1-8 0 0,1 0 0 0 0,-12 36 0 0 0,19-49 5 0 0,-1 0 0 0 0,-1 0 0 0 0,0-1 0 0 0,-15 21 0 0 0,12-17 0 0 0,-1 0 0 0 0,-7 18 0 0 0,-2 28 25 0 0,33-97 70 0 0,11-1-95 0 0,2 2 0 0 0,1 0-1 0 0,63-59 1 0 0,-70 73 2 0 0,481-554 125 0 0,-448 504-123 0 0,51-62 5 0 0,26-11-2 0 0,334-392 45 0 0,-349 387-45 0 0,16-22 9 0 0,-90 122-12 0 0,64-58 1 0 0,-29 38 0 0 0,-2-4 1 0 0,88-111-1 0 0,86-153 20 0 0,-226 304-26 0 0,1 2 0 0 0,2 0 0 0 0,0 2 0 0 0,2 1 0 0 0,58-45 0 0 0,-47 47-7 0 0,154-114-18 0 0,-104 63 25 0 0,117-107 25 0 0,-113 96-16 0 0,13-7-48 0 0,-17 24 64 0 0,-80 65-22 0 0,-7 5-3 0 0,-1 0 1 0 0,1 0 0 0 0,0 0-1 0 0,-1 0 1 0 0,0 0 0 0 0,1 0-1 0 0,-1 0 1 0 0,1-1 0 0 0,-1 1-1 0 0,0 0 1 0 0,0-1 0 0 0,2-2-1 0 0,4 1-52 0 0,-7 3 53 0 0,0 0-1 0 0,0 0 0 0 0,0 0 0 0 0,1 0 0 0 0,-1-1 0 0 0,0 1 0 0 0,0 0 1 0 0,0 0-1 0 0,0 0 0 0 0,0 0 0 0 0,0 0 0 0 0,0 0 0 0 0,0 0 1 0 0,1 0-1 0 0,-1 0 0 0 0,0 0 0 0 0,0 0 0 0 0,0 0 0 0 0,0 0 0 0 0,0 0 1 0 0,0 0-1 0 0,1 0 0 0 0,-1 0 0 0 0,0 0 0 0 0,0 0 0 0 0,0 0 0 0 0,0 0 1 0 0,0 0-1 0 0,0 0 0 0 0,0 0 0 0 0,1 0 0 0 0,-1 0 0 0 0,0 0 1 0 0,0 0-1 0 0,0 1 0 0 0,0-1 0 0 0,0 0 0 0 0,0 0 0 0 0,0 0 0 0 0,0 0 1 0 0,0 0-1 0 0,0 0 0 0 0,1 0 0 0 0,-1 0 0 0 0,0 0 0 0 0,0 1 0 0 0,0-1 1 0 0,0 0-1 0 0,0 0 0 0 0,0 0 0 0 0,0 0 0 0 0,0 0 0 0 0,0 0 1 0 0,0 0-1 0 0,0 1 0 0 0,0-1 0 0 0,0 0 0 0 0,0 0 0 0 0,0 0 0 0 0,0 0 1 0 0,0 0-1 0 0,0 0 0 0 0,0 0 0 0 0,0 1 0 0 0,0 6-14 0 0,0-6 16 0 0,0-1-1 0 0,1 0 0 0 0,-1 1 1 0 0,0-1-1 0 0,0 1 0 0 0,0-1 1 0 0,0 1-1 0 0,0-1 0 0 0,0 0 1 0 0,0 1-1 0 0,0-1 0 0 0,0 1 1 0 0,0-1-1 0 0,0 0 0 0 0,0 1 0 0 0,0-1 1 0 0,0 1-1 0 0,0-1 0 0 0,-1 0 1 0 0,1 1-1 0 0,0-1 0 0 0,0 1 1 0 0,0-1-1 0 0,-1 0 0 0 0,1 1 1 0 0,0-1-1 0 0,0 0 0 0 0,-1 0 1 0 0,1 1-1 0 0,0-1 0 0 0,-1 0 1 0 0,1 1-1 0 0,0-1 0 0 0,-1 0 1 0 0,1 0-1 0 0,0 0 0 0 0,-1 1 1 0 0,-3 2 12 0 0,1 1 0 0 0,0 0 1 0 0,0-1-1 0 0,1 2 1 0 0,-1-1-1 0 0,-3 7 1 0 0,-10 17 41 0 0,-144 163 205 0 0,96-110-236 0 0,19-23-21 0 0,-143 203 9 0 0,105-137-4 0 0,-281 386 16 0 0,203-258 6 0 0,124-198-34 0 0,-188 274 6 0 0,-168 148 36 0 0,290-349-38 0 0,69-80 8 0 0,-63 64 0 0 0,-104 95 39 0 0,77-69-67 0 0,64-67 31 0 0,35-42-10 0 0,-47 51 19 0 0,-96 140 0 0 0,133-157-7 0 0,-45 106-1 0 0,79-164-8 0 0,-1-1 0 0 0,0 1 0 0 0,1 0 0 0 0,-1-1 0 0 0,0 0 0 0 0,-1 1 0 0 0,1-1-1 0 0,-1 0 1 0 0,1 0 0 0 0,-6 4 0 0 0,-3 3 10 0 0,9-9-12 0 0,1 0 0 0 0,-1 1 1 0 0,1-1-1 0 0,-1 0 0 0 0,1 0 0 0 0,-1 0 0 0 0,0 0 1 0 0,1 0-1 0 0,-5 1 0 0 0,-12 25-5 0 0,7-10-1 0 0,2-6 1 0 0,-10 18-3 0 0,14-19 5 0 0,0 0-3 0 0,1 0-1 0 0,0 0 1 0 0,-5 18-1 0 0,9-26 7 0 0,-1 0 0 0 0,0 0 0 0 0,0 0 0 0 0,0 0 0 0 0,0 0 0 0 0,0 0 0 0 0,0 0 0 0 0,-1 0-1 0 0,-1 2 1 0 0,-9 15 14 0 0,15-15-20 0 0,0 0 0 0 0,0-1 0 0 0,0 1 0 0 0,1-1 0 0 0,-1 0 0 0 0,1 0 0 0 0,4 2 0 0 0,-7-4 4 0 0,1 0 1 0 0,-1 0-1 0 0,1-1 1 0 0,-1 1-1 0 0,1 0 1 0 0,-1-1-1 0 0,1 1 0 0 0,-1-1 1 0 0,1 0-1 0 0,-1 1 1 0 0,1-1-1 0 0,0 0 1 0 0,-1 0-1 0 0,1 0 0 0 0,0 0 1 0 0,-1-1-1 0 0,3 1 1 0 0,-2-2 0 0 0,1 1-1 0 0,0-1 1 0 0,0 0 0 0 0,-1 0 0 0 0,1 0 0 0 0,-1-1-1 0 0,4-3 1 0 0,0 0-2 0 0,116-133-66 0 0,-82 91 57 0 0,1 1-1 0 0,69-59 1 0 0,-21 35 7 0 0,87-74 2 0 0,28-63 11 0 0,66-86 17 0 0,16 15 0 0 0,41-71-61 0 0,7-5 32 0 0,-242 267 13 0 0,209-211 39 0 0,-133 121-24 0 0,-76 83-20 0 0,80-79-27 0 0,45-37 31 0 0,-113 117-23 0 0,-60 58 4 0 0,45-51 1 0 0,-61 58-5 0 0,2 1 1 0 0,58-41-1 0 0,-69 55 12 0 0,-14 10 1 0 0,42-28-26 0 0,-43 29 24 0 0,0 1-1 0 0,0 0 1 0 0,1 0 0 0 0,-1 0 0 0 0,1 1 0 0 0,-1 0 0 0 0,1-1-1 0 0,0 1 1 0 0,7 0 0 0 0,-9 0 3 0 0,-1-1 0 0 0,1 1 0 0 0,0-1-1 0 0,0 0 1 0 0,-1 0 0 0 0,1 0 0 0 0,-1 0 0 0 0,3-4 0 0 0,10-8 14 0 0,-5 7-12 0 0,-8 6-3 0 0,0-1 1 0 0,0 1 0 0 0,0-1-1 0 0,0 1 1 0 0,0 0-1 0 0,1 0 1 0 0,-1 0 0 0 0,0 0-1 0 0,5-1 1 0 0,0 1-6 0 0,-1-1 0 0 0,0 1-1 0 0,0-1 1 0 0,0-1 0 0 0,0 1 0 0 0,0-1 0 0 0,0 0-1 0 0,-1 0 1 0 0,10-8 0 0 0,-14 10 3 0 0,0 1 0 0 0,0-1-1 0 0,0 1 1 0 0,0-1 0 0 0,0 1 0 0 0,0-1-1 0 0,0 1 1 0 0,0 0 0 0 0,0-1 0 0 0,0 1 0 0 0,1 0-1 0 0,-1 0 1 0 0,1 0 0 0 0,-1 0 2 0 0,0 0 0 0 0,-1 0-1 0 0,1 0 1 0 0,0 0 0 0 0,-1 0 0 0 0,1 0 0 0 0,0 0 0 0 0,-1 0 0 0 0,1-1 0 0 0,0 1-1 0 0,-1 0 1 0 0,1 0 0 0 0,0-1 0 0 0,-1 1 0 0 0,1 0 0 0 0,-1-1 0 0 0,1 1-1 0 0,0-1 1 0 0,-1 1 0 0 0,1-1 0 0 0,-1 1 0 0 0,1-1 0 0 0,-1 1 0 0 0,0-1 0 0 0,1 0-1 0 0,2 0 57 0 0,-4 9-72 0 0,0-7 13 0 0,1 0 0 0 0,0 1 0 0 0,-1-1 0 0 0,1 1 0 0 0,-1-1 0 0 0,0 0 0 0 0,1 0 0 0 0,-1 1-1 0 0,0-1 1 0 0,0 0 0 0 0,0 0 0 0 0,0 0 0 0 0,0 0 0 0 0,0 0 0 0 0,-2 1 0 0 0,-2 2-2 0 0,-1 0 0 0 0,1 0 0 0 0,0 0 0 0 0,-8 10 0 0 0,8-9 5 0 0,0 0 1 0 0,0-1-1 0 0,-1 1 1 0 0,-7 4-1 0 0,-6 3 4 0 0,0 2 0 0 0,-32 30 0 0 0,-8 5 0 0 0,34-29-1 0 0,2 1 0 0 0,0 1-1 0 0,1 0 1 0 0,-20 27 0 0 0,-69 108-29 0 0,42-56 38 0 0,-83 121 18 0 0,28-55-39 0 0,55-79 3 0 0,-4 2 2 0 0,-18 23 3 0 0,-186 286 30 0 0,109-187-20 0 0,88-105-1 0 0,-40 55 2 0 0,115-155-10 0 0,-27 39 19 0 0,-60 67-1 0 0,57-72-18 0 0,1 1 0 0 0,-38 66-1 0 0,6-9 6 0 0,-17 0 35 0 0,52-65-25 0 0,4-4 2 0 0,1-1 0 0 0,2 0 0 0 0,-41 63 0 0 0,21-38-7 0 0,34-40-10 0 0,0-1-1 0 0,-1-1 1 0 0,-14 13-1 0 0,10-11-3 0 0,-19 24 0 0 0,24-27 10 0 0,-1 0 1 0 0,0-1-1 0 0,0 0 0 0 0,-1-1 1 0 0,0-1-1 0 0,-14 9 1 0 0,9-7 1 0 0,1 1 1 0 0,1 0-1 0 0,-15 15 0 0 0,19-16-8 0 0,-86 92-2 0 0,80-81 1 0 0,0 0 0 0 0,2 1 1 0 0,-17 31-1 0 0,18-29 4 0 0,-22 29 1 0 0,-10 18 5 0 0,43-65-10 0 0,1 0 0 0 0,0 0-1 0 0,0 0 1 0 0,1 0 0 0 0,0 1 0 0 0,0-1-1 0 0,0 0 1 0 0,1 0 0 0 0,0 1 0 0 0,0-1 0 0 0,1 7-1 0 0,0-7 3 0 0,-1 1 0 0 0,1-1 0 0 0,-2 1 0 0 0,1-1 0 0 0,-1 0 0 0 0,0 1 0 0 0,0-1 0 0 0,0 0 0 0 0,-1 1 0 0 0,-3 5 0 0 0,22-38 42 0 0,1 0-1 0 0,29-32 1 0 0,72-67-40 0 0,-54 72-14 0 0,109-69 0 0 0,-103 77 2 0 0,101-87 1 0 0,-120 81 9 0 0,76-95-1 0 0,99-102 8 0 0,20 18-12 0 0,8-14-20 0 0,131-108 28 0 0,-174 178 45 0 0,-164 129-39 0 0,-1-1 0 0 0,47-63 0 0 0,-70 77-10 0 0,158-191-16 0 0,-150 188 13 0 0,2 2 1 0 0,1 1-1 0 0,2 1 0 0 0,42-26 1 0 0,-7 7-1 0 0,73-69 0 0 0,-28 23 1 0 0,-83 69 3 0 0,0-1 0 0 0,-2-2 0 0 0,55-66 0 0 0,-71 75-7 0 0,18-25 13 0 0,-25 33-5 0 0,2 0-1 0 0,0 0 1 0 0,0 1-1 0 0,1 0 1 0 0,1 1-1 0 0,0 1 1 0 0,18-12-1 0 0,21-19-2 0 0,1 5 7 0 0,-40 28-6 0 0,-1 0-1 0 0,0 0 0 0 0,19-18 1 0 0,51-46 2 0 0,-51 41 6 0 0,-29 28-19 0 0,0 0-1 0 0,0 1 0 0 0,0-1 0 0 0,1 1 0 0 0,-1-1 1 0 0,1 1-1 0 0,-1 0 0 0 0,1 0 0 0 0,0 0 0 0 0,0 1 1 0 0,0-1-1 0 0,5-2 0 0 0,-6 7-5 0 0,-2-3 18 0 0,0 1-1 0 0,0-1 0 0 0,0 1 1 0 0,0-1-1 0 0,0 1 0 0 0,1-1 1 0 0,-1 1-1 0 0,0-1 0 0 0,0 0 1 0 0,1 1-1 0 0,-1-1 0 0 0,0 0 0 0 0,0 1 1 0 0,1-1-1 0 0,-1 1 0 0 0,0-1 1 0 0,1 0-1 0 0,-1 0 0 0 0,1 1 1 0 0,-1-1-1 0 0,0 0 0 0 0,1 0 0 0 0,0 1 1 0 0,4-16 114 0 0,-4 13-94 0 0,-3 5-67 0 0,-46 50 12 0 0,-43 93 19 0 0,-98 106-17 0 0,-54 81 15 0 0,-7 103-7 0 0,224-387 33 0 0,8-18-3 0 0,-38 46 0 0 0,21-29 3 0 0,-101 112-9 0 0,64-80 4 0 0,-227 315 51 0 0,276-358-47 0 0,2 1 0 0 0,1 2-1 0 0,2 0 1 0 0,-14 45 0 0 0,21-58-11 0 0,0-1 1 0 0,-2 0-1 0 0,-23 34 1 0 0,16-27 6 0 0,11-19-1 0 0,-2 0 0 0 0,1 0 0 0 0,-15 12 0 0 0,-12 16 7 0 0,16-15-10 0 0,5-8 7 0 0,2 1-1 0 0,0 0 0 0 0,-12 25 0 0 0,14-24 0 0 0,-1 0 0 0 0,-27 33 1 0 0,22-30-2 0 0,-19 33 0 0 0,29-46 0 0 0,1-1 0 0 0,-1 0 0 0 0,-17 17 0 0 0,-12 14 10 0 0,-32 59-14 0 0,50-53 46 0 0,-13 8-23 0 0,32-55-23 0 0,0 0-1 0 0,0 0 1 0 0,0 0-1 0 0,0 0 0 0 0,0 0 1 0 0,0 1-1 0 0,0-1 1 0 0,0 0-1 0 0,0 0 1 0 0,0 0-1 0 0,0 0 1 0 0,0 0-1 0 0,0 0 1 0 0,-1 0-1 0 0,1 0 1 0 0,0 0-1 0 0,0 0 1 0 0,0 0-1 0 0,0 1 1 0 0,0-1-1 0 0,0 0 0 0 0,0 0 1 0 0,0 0-1 0 0,0 0 1 0 0,0 0-1 0 0,0 0 1 0 0,0 0-1 0 0,0 0 1 0 0,1 0-1 0 0,-1 1 1 0 0,0-1-1 0 0,0 0 1 0 0,0 0-1 0 0,0 0 1 0 0,0 0-1 0 0,0 0 0 0 0,0 0 1 0 0,0 0-1 0 0,0 0 1 0 0,0 0-1 0 0,0 0 1 0 0,0 0-1 0 0,0 0 1 0 0,0 0-1 0 0,0 0 1 0 0,0 1-1 0 0,1-1 1 0 0,-1 0-1 0 0,0 0 1 0 0,0 0-1 0 0,0 0 1 0 0,0 0-1 0 0,0 0 0 0 0,0 0 1 0 0,0 0-1 0 0,0 0 1 0 0,0 0-1 0 0,0 0 1 0 0,1 0-1 0 0,-1 0 1 0 0,0 0-1 0 0,0 0 1 0 0,0 0-1 0 0,0 0 1 0 0,10-4 8 0 0,8-5-2 0 0,-14 6 1 0 0,0 0-11 0 0,1-1 0 0 0,-1 1 0 0 0,0-1 0 0 0,0 0 0 0 0,0 0 0 0 0,0 0 0 0 0,3-5 0 0 0,-5 6-3 0 0,-3 7 16 0 0,-4 8 6 0 0,-20 24-6 0 0,8-14-7 0 0,16-21 0 0 0,-20 22 17 0 0,16-11-33 0 0,7-12 16 0 0,2-7 11 0 0,31-40 31 0 0,-6 1-32 0 0,62-73-1 0 0,-88 116-11 0 0,155-170-38 0 0,-146 160 39 0 0,124-120-13 0 0,79-87-9 0 0,-12-4 28 0 0,198-252-10 0 0,-302 346-27 0 0,-74 99 25 0 0,1 0-1 0 0,2 1 0 0 0,33-26 1 0 0,-30 29 5 0 0,-1-2 0 0 0,45-57 1 0 0,10-54 10 0 0,-61 96-11 0 0,-4 13 0 0 0,2 0 0 0 0,49-53 0 0 0,-68 81-1 0 0,15-15-4 0 0,0 2 1 0 0,37-27-1 0 0,-33 27 5 0 0,-1 0 1 0 0,0-2-1 0 0,-1 0 1 0 0,-2-1-1 0 0,1-1 0 0 0,19-29 0 0 0,-30 36-3 0 0,-1 2 4 0 0,-1 1 1 0 0,2 0-1 0 0,12-14 0 0 0,-7 10-16 0 0,-13 13 10 0 0,0 1 1 0 0,0-1-1 0 0,1 1 0 0 0,-1 0 1 0 0,0-1-1 0 0,0 1 1 0 0,1 0-1 0 0,-1-1 1 0 0,0 1-1 0 0,0 0 1 0 0,1-1-1 0 0,-1 1 1 0 0,1 0-1 0 0,-1-1 0 0 0,0 1 1 0 0,1 0-1 0 0,-1 0 1 0 0,1 0-1 0 0,-1-1 1 0 0,0 1-1 0 0,1 0 1 0 0,0 0-1 0 0,-1 1 1 0 0,0-1-1 0 0,0 1 1 0 0,0 0 0 0 0,0-1-1 0 0,0 1 1 0 0,0 0 0 0 0,0-1-1 0 0,0 1 1 0 0,-1 0-1 0 0,1-1 1 0 0,0 1 0 0 0,0-1-1 0 0,-1 1 1 0 0,1 0 0 0 0,0-1-1 0 0,-1 1 1 0 0,1-1 0 0 0,0 1-1 0 0,-1-1 1 0 0,1 1-1 0 0,-1-1 1 0 0,1 1 0 0 0,-2 0-1 0 0,-15 20-11 0 0,-44 44-22 0 0,55-58 33 0 0,-1-1 0 0 0,0 1 1 0 0,-13 8-1 0 0,-2 3 0 0 0,-14 10-3 0 0,-41 26 1 0 0,38-28-5 0 0,-35 30 0 0 0,-135 140-28 0 0,106-95 27 0 0,-126 94 1 0 0,111-100 12 0 0,5 4 0 0 0,-115 131-1 0 0,55-62-3 0 0,2-1-8 0 0,139-134 20 0 0,-1-1 0 0 0,-2-2 0 0 0,-54 36 0 0 0,-57 51 3 0 0,89-68 6 0 0,-59 63-53 0 0,114-109 34 0 0,-14 15 2 0 0,-21 32-1 0 0,27-34 8 0 0,-1-1-1 0 0,-1 0 1 0 0,-25 24-1 0 0,37-38-7 0 0,-15 11 5 0 0,1 1-1 0 0,0 0 1 0 0,1 1-1 0 0,-17 23 1 0 0,15-16-8 0 0,-1-1 1 0 0,-1 0 0 0 0,0-2 0 0 0,-2 0-1 0 0,0-1 1 0 0,-30 21 0 0 0,11-8 26 0 0,25-20-27 0 0,1 1 1 0 0,0 1 0 0 0,1-1-1 0 0,1 2 1 0 0,0-1-1 0 0,0 2 1 0 0,-8 15 0 0 0,-26 33 27 0 0,40-57-16 0 0,-1 0 0 0 0,1 1-1 0 0,1-1 1 0 0,-1 1 0 0 0,-5 12-1 0 0,1 37-9 0 0,8-54 2 0 0,0 0 1 0 0,0 1-1 0 0,0-1 0 0 0,0 0 0 0 0,0 1 0 0 0,0-1 1 0 0,0 0-1 0 0,1 1 0 0 0,-1-1 0 0 0,1 0 0 0 0,-1 1 1 0 0,0-1-1 0 0,1 0 0 0 0,0 1 0 0 0,-1-1 0 0 0,1 0 1 0 0,0 0-1 0 0,0 0 0 0 0,0 0 0 0 0,0 0 0 0 0,0 0 1 0 0,0 0-1 0 0,0 0 0 0 0,0 0 0 0 0,0 0 1 0 0,0-1-1 0 0,0 1 0 0 0,0 0 0 0 0,1-1 0 0 0,-1 1 1 0 0,0-1-1 0 0,1 1 0 0 0,-1-1 0 0 0,0 0 0 0 0,1 1 1 0 0,-1-1-1 0 0,0 0 0 0 0,1 0 0 0 0,-1 0 0 0 0,0 0 1 0 0,1 0-1 0 0,-1 0 0 0 0,1-1 0 0 0,-1 1 0 0 0,0 0 1 0 0,1-1-1 0 0,-1 1 0 0 0,0-1 0 0 0,0 1 0 0 0,1-1 1 0 0,-1 0-1 0 0,1 0 0 0 0,59-32-1 0 0,-41 23-1 0 0,25-15 1 0 0,160-141 35 0 0,-141 109-21 0 0,145-154-7 0 0,-82 76-6 0 0,93-67-13 0 0,-3 3 1 0 0,-93 86 19 0 0,-35 34-10 0 0,84-90-16 0 0,74-66-155 0 0,-159 154-12 0 0,-44 39 160 0 0,-32 29 26 0 0,1 1 0 0 0,17-14 0 0 0,14-9-4 0 0,51-53-1 0 0,-47 41-45 0 0,-30 28 3 0 0,24-31 0 0 0,1-1 5 0 0,13 0 28 0 0,-41 36 16 0 0,2 1 0 0 0,20-15 0 0 0,-3 3 18 0 0,40-29-15 0 0,22-17-33 0 0,-20 8 19 0 0,-18 5 0 0 0,-50 52 9 0 0,1 1 0 0 0,0 0 0 0 0,0 0 0 0 0,1 1 0 0 0,12-6 0 0 0,12-6 1 0 0,23-28-5 0 0,-54 42 5 0 0,1 1 0 0 0,-1-1 0 0 0,0 0-1 0 0,-1 0 1 0 0,1-1 0 0 0,4-5 0 0 0,6-8-5 0 0,3 3 5 0 0,-12 11-1 0 0,-1 0-1 0 0,0 1 1 0 0,0-2-1 0 0,0 1 1 0 0,0 0-1 0 0,0 0 1 0 0,-1-1-1 0 0,0 1 1 0 0,1-1-1 0 0,2-8 1 0 0,-5 11-3 0 0,1 0 0 0 0,-1-1 1 0 0,0 1-1 0 0,1 0 1 0 0,-1-1-1 0 0,1 1 1 0 0,0 0-1 0 0,-1 0 1 0 0,1 0-1 0 0,0-1 1 0 0,0 1-1 0 0,-1 0 1 0 0,1 0-1 0 0,2-1 1 0 0,-2 1-8 0 0,0 1 1 0 0,0 0-1 0 0,0 0 0 0 0,0 1 1 0 0,0-1-1 0 0,0 0 0 0 0,0 0 1 0 0,-1 0-1 0 0,1 1 0 0 0,0-1 1 0 0,0 0-1 0 0,0 1 0 0 0,0-1 1 0 0,0 0-1 0 0,0 2 0 0 0,-3 5-6 0 0,-1 0 0 0 0,0 0 0 0 0,-1 0 0 0 0,0-1 0 0 0,0 1 0 0 0,-7 8 0 0 0,7-10 7 0 0,-80 124-92 0 0,15-29 108 0 0,-31 49-47 0 0,11-34 21 0 0,31-44 11 0 0,-118 137 39 0 0,155-182-31 0 0,-77 103 22 0 0,41-39-26 0 0,-42 61 1 0 0,76-119 17 0 0,-1-2 0 0 0,-48 45 0 0 0,56-57-9 0 0,0 0 1 0 0,1 1-1 0 0,-16 25 1 0 0,7-9-8 0 0,16-22 7 0 0,1 0-1 0 0,-9 20 1 0 0,9-20-2 0 0,1 1 0 0 0,-14 19 1 0 0,3-8-3 0 0,11-15-1 0 0,-1 0-1 0 0,0 0 1 0 0,0-1 0 0 0,-1 0 0 0 0,-13 12-1 0 0,-19 12 5 0 0,-44 50 0 0 0,70-67-3 0 0,0 1 1 0 0,-12 22-1 0 0,-12 15-7 0 0,29-41 8 0 0,0-1-1 0 0,-9 22 0 0 0,-12 17-11 0 0,-64 81 33 0 0,69-90-22 0 0,-32 72 0 0 0,49-96 8 0 0,-1 2 6 0 0,-1 0 0 0 0,-1-1 0 0 0,-1-1-1 0 0,-16 21 1 0 0,27-38-13 0 0,0 0 1 0 0,0 1-1 0 0,0-1 1 0 0,0 0-1 0 0,0 0 0 0 0,0 0 1 0 0,1 1-1 0 0,-1-1 1 0 0,0 1-1 0 0,1-1 0 0 0,-1 0 1 0 0,1 1-1 0 0,0-1 1 0 0,-1 1-1 0 0,1-1 0 0 0,0 1 1 0 0,0-1-1 0 0,0 1 0 0 0,0-1 1 0 0,0 1-1 0 0,0 1 1 0 0,0-2-7 0 0,0 1 1 0 0,0-1 0 0 0,0 1 0 0 0,0-1-1 0 0,0 1 1 0 0,0-1 0 0 0,-1 0-1 0 0,1 1 1 0 0,0-1 0 0 0,-1 1-1 0 0,1-1 1 0 0,-1 0 0 0 0,0 0 0 0 0,0 2-1 0 0,-4 11 23 0 0,5-14-18 0 0,0 1 0 0 0,0-1 0 0 0,1 0 1 0 0,-1 0-1 0 0,0 1 0 0 0,0-1 0 0 0,1 0 0 0 0,-1 0 0 0 0,0 0 1 0 0,1 1-1 0 0,-1-1 0 0 0,0 0 0 0 0,1 0 0 0 0,-1 0 0 0 0,0 0 1 0 0,1 0-1 0 0,-1 0 0 0 0,0 0 0 0 0,1 1 0 0 0,-1-1 0 0 0,0 0 1 0 0,1 0-1 0 0,-1 0 0 0 0,0 0 0 0 0,1-1 0 0 0,-1 1 0 0 0,0 0 0 0 0,1 0 1 0 0,-1 0-1 0 0,0 0 0 0 0,1 0 0 0 0,-1 0 0 0 0,0 0 0 0 0,1-1 1 0 0,-1 1-1 0 0,0 0 0 0 0,0 0 0 0 0,1-1 0 0 0,13-5 19 0 0,2-9 12 0 0,0 1 0 0 0,24-31 0 0 0,-7 8-14 0 0,143-157-26 0 0,-88 105 27 0 0,96-108 7 0 0,28-32 11 0 0,-97 109-43 0 0,-57 57 9 0 0,-18 17-9 0 0,71-62-1 0 0,-53 61 11 0 0,-4 3 12 0 0,72-73 0 0 0,-97 86-13 0 0,150-154 15 0 0,-92 96-38 0 0,-2 4-1 0 0,-71 72 21 0 0,1-1 3 0 0,1-1-1 0 0,-2 0 1 0 0,19-27 0 0 0,-27 20-49 0 0,-5 20 22 0 0,-1 9 8 0 0,0-1 13 0 0,3 7-14 0 0,-3-12 15 0 0,1 0 1 0 0,-1 0-1 0 0,0 0 0 0 0,1 0 0 0 0,-1 0 1 0 0,0 0-1 0 0,0 0 0 0 0,0-1 0 0 0,1 1 1 0 0,-1 0-1 0 0,0 0 0 0 0,0 0 0 0 0,-1 0 1 0 0,1 0-1 0 0,0 0 0 0 0,0 0 0 0 0,0 0 1 0 0,0 0-1 0 0,-1 0 0 0 0,1 0 0 0 0,-1-1 1 0 0,1 1-1 0 0,0 0 0 0 0,-1 0 1 0 0,1 0-1 0 0,-1-1 0 0 0,0 1 0 0 0,1 0 1 0 0,-1 0-1 0 0,0 0 0 0 0,-32 42-18 0 0,9-9 10 0 0,-118 157 108 0 0,87-111-66 0 0,16-26-12 0 0,-1-1 0 0 0,-3-2 0 0 0,-59 55 0 0 0,69-76-12 0 0,1 1 0 0 0,2 1 0 0 0,1 1 0 0 0,2 2 0 0 0,-34 55-1 0 0,-86 152-28 0 0,34-59 47 0 0,40-53-8 0 0,46-79-13 0 0,14-24-14 0 0,-8 12-2 0 0,13-27 16 0 0,1 0 0 0 0,1 0 0 0 0,-6 16 1 0 0,-14 25 17 0 0,9-22-15 0 0,-14 20 3 0 0,23-39-4 0 0,1 0-1 0 0,-9 22 0 0 0,4-8 13 0 0,2-4 13 0 0,8-16-11 0 0,0 0 1 0 0,-1 0-1 0 0,0-1 1 0 0,0 1-1 0 0,-1-1 1 0 0,-5 7-1 0 0,4-6 43 0 0,3-4-10 0 0,1 3-26 0 0,1 8 10 0 0,0-12-39 0 0,0-1 0 0 0,0 1 0 0 0,0-1 1 0 0,0 1-1 0 0,0 0 0 0 0,0-1 0 0 0,0 1 1 0 0,0-1-1 0 0,0 1 0 0 0,0 0 0 0 0,0-1 1 0 0,0 1-1 0 0,0-1 0 0 0,-1 1 1 0 0,1-1-1 0 0,0 1 0 0 0,0-1 0 0 0,-1 1 1 0 0,1-1-1 0 0,0 1 0 0 0,-1-1 0 0 0,1 1 1 0 0,-1 0-1 0 0,-6 23 84 0 0,8-24-81 0 0,-1 0 0 0 0,1-1 0 0 0,-1 1 0 0 0,1 0 0 0 0,-1 0 0 0 0,1 0 1 0 0,-1 0-1 0 0,0-1 0 0 0,1 1 0 0 0,-1 0 0 0 0,1 0 0 0 0,-1-1 0 0 0,0 1 0 0 0,1 0 0 0 0,-1-1 0 0 0,0 1 1 0 0,1 0-1 0 0,-1-1 0 0 0,0 1 0 0 0,0 0 0 0 0,1-1 0 0 0,-1 1 0 0 0,0-1 0 0 0,0 1 0 0 0,0-1 0 0 0,0 1 1 0 0,1-1-1 0 0,-1 1 0 0 0,0 0 0 0 0,0-2 0 0 0,5-7 24 0 0,0 5-17 0 0,0-1 1 0 0,0 0 0 0 0,-1 0-1 0 0,1-1 1 0 0,-1 1 0 0 0,0-1-1 0 0,3-7 1 0 0,-4 8-10 0 0,0 1 0 0 0,0-1 0 0 0,1 1 1 0 0,-1 0-1 0 0,1 0 0 0 0,6-5 0 0 0,14-18 3 0 0,-7 6 7 0 0,0 1-1 0 0,32-28 1 0 0,0-1 9 0 0,74-96 8 0 0,-105 123-29 0 0,14-17 0 0 0,246-277 22 0 0,-202 242-14 0 0,55-52-12 0 0,-25 23-16 0 0,-40 37 4 0 0,79-81 6 0 0,-136 139 15 0 0,-1-1 1 0 0,0 0-1 0 0,0 0 1 0 0,-1 0-1 0 0,0-1 1 0 0,-1 0-1 0 0,0-1 1 0 0,5-13-1 0 0,-8 17-6 0 0,1 0 0 0 0,-1 0-1 0 0,1 0 1 0 0,0 0 0 0 0,1 1 0 0 0,0-1 0 0 0,8-8 0 0 0,43-35-19 0 0,-33 31 42 0 0,-1 5-18 0 0,-19 12-3 0 0,0 0 0 0 0,1 0 0 0 0,-1 0 0 0 0,0 0 0 0 0,0-1 0 0 0,0 1-1 0 0,-1-1 1 0 0,1 0 0 0 0,-1 0 0 0 0,4-4 0 0 0,35-45 8 0 0,-15 19 6 0 0,-23 30-15 0 0,1 0 1 0 0,0 1-1 0 0,0-1 0 0 0,0 1 1 0 0,0-1-1 0 0,0 1 1 0 0,0 0-1 0 0,0 1 1 0 0,8-3-1 0 0,16-6-25 0 0,10-9-18 0 0,-40 19 41 0 0,1 0 1 0 0,0 1-1 0 0,0-1 1 0 0,0 1-1 0 0,0 0 1 0 0,0-1-1 0 0,-1 1 1 0 0,1 0 0 0 0,0-1-1 0 0,0 1 1 0 0,0 0-1 0 0,1 0 1 0 0,-1 0-1 0 0,0 0 1 0 0,0 0-1 0 0,0 0 1 0 0,1 0-1 0 0,-1 0 1 0 0,1 0 0 0 0,-1 1-1 0 0,1-1 1 0 0,-1 0-1 0 0,0 2 1 0 0,-7 11-11 0 0,7-12 10 0 0,-1 0 1 0 0,0 1 0 0 0,1-1 0 0 0,0 0 0 0 0,-1 1 0 0 0,1-1 0 0 0,0 1 0 0 0,0 2 0 0 0,-9 16-17 0 0,-130 175-15 0 0,98-138 39 0 0,2 1 1 0 0,2 2 0 0 0,-37 86-1 0 0,49-96 2 0 0,-2 0-1 0 0,-3-2 0 0 0,-40 51 1 0 0,49-72 1 0 0,1 1 0 0 0,2 1 1 0 0,-16 32-1 0 0,10-17-4 0 0,17-32-4 0 0,1 0 1 0 0,1 0-1 0 0,-6 16 0 0 0,-14 39 8 0 0,-8-6-8 0 0,20-18 24 0 0,11-30-24 0 0,4-14 0 0 0,-1 1 0 0 0,0 0 0 0 0,0 0 0 0 0,-1 0 0 0 0,1 0 0 0 0,0 0 0 0 0,0 0 0 0 0,0-1 0 0 0,0 1 0 0 0,-1 0 0 0 0,1 0 0 0 0,0 0 0 0 0,-1-1 0 0 0,1 1 0 0 0,-1 0 0 0 0,0 1 0 0 0,-7 7 3 0 0,1 1 0 0 0,-12 19 0 0 0,17-25-2 0 0,-1 1 1 0 0,1 0-1 0 0,0 0 1 0 0,0 0-1 0 0,0 0 0 0 0,1 0 1 0 0,0 0-1 0 0,-1 10 1 0 0,2-13-2 0 0,0 0 1 0 0,0 0 0 0 0,1 0 0 0 0,-1 0 0 0 0,1-1-1 0 0,-1 1 1 0 0,1 0 0 0 0,-1 0 0 0 0,1-1-1 0 0,0 1 1 0 0,0 0 0 0 0,0-1 0 0 0,0 1 0 0 0,0-1-1 0 0,0 1 1 0 0,1-1 0 0 0,-1 0 0 0 0,0 1-1 0 0,1-1 1 0 0,-1 0 0 0 0,1 0 0 0 0,-1 0 0 0 0,1 0-1 0 0,0 0 1 0 0,-1 0 0 0 0,3 0 0 0 0,1 1 7 0 0,1 0 1 0 0,0 0-1 0 0,0-1 1 0 0,0 0-1 0 0,0 0 1 0 0,0 0-1 0 0,7-1 1 0 0,-9-2-6 0 0,1 1 1 0 0,-1-1 0 0 0,0 0-1 0 0,0 0 1 0 0,0 0-1 0 0,0-1 1 0 0,0 0-1 0 0,0 1 1 0 0,-1-1-1 0 0,6-6 1 0 0,1 0-7 0 0,10-9 13 0 0,-1-1 0 0 0,0 0 1 0 0,19-29-1 0 0,-3 5-6 0 0,59-82 5 0 0,-62 80-10 0 0,69-76 1 0 0,1 1 14 0 0,-74 84-17 0 0,2 0-1 0 0,49-43 0 0 0,-73 74 2 0 0,0 1-1 0 0,1 0 1 0 0,-1 1-1 0 0,1 0 1 0 0,0 0-1 0 0,11-4 1 0 0,26-10-13 0 0,-21 2 17 0 0,-20 12-3 0 0,1 0-1 0 0,0 0 1 0 0,0 1 0 0 0,0-1 0 0 0,0 1 0 0 0,0 0 0 0 0,0 0-1 0 0,1 1 1 0 0,-1-1 0 0 0,1 1 0 0 0,-1 0 0 0 0,6 0 0 0 0,-5 0-17 0 0,2 1-26 0 0,-4 11 20 0 0,-3-10 24 0 0,-1 1 0 0 0,1 0 0 0 0,0 0 0 0 0,-1 0-1 0 0,0-1 1 0 0,1 1 0 0 0,-1 0 0 0 0,0-1 0 0 0,0 1-1 0 0,0 0 1 0 0,0-1 0 0 0,-1 2 0 0 0,-8 17-6 0 0,6-5-7 0 0,0 0 0 0 0,-1 0 0 0 0,-1-1-1 0 0,0 0 1 0 0,-14 24 0 0 0,-51 64-19 0 0,46-68 31 0 0,-61 80-17 0 0,-89 133 35 0 0,162-221-19 0 0,1 1-1 0 0,1 0 1 0 0,-8 31 0 0 0,-16 38 15 0 0,-64 111 48 0 0,98-204-60 0 0,0 0 1 0 0,-1 0 0 0 0,1 0 0 0 0,0 0 0 0 0,0 1 0 0 0,0-1 1 0 0,0 0-1 0 0,0 1 0 0 0,1-1 0 0 0,0 1 0 0 0,0 3 0 0 0,0-7 0 0 0,0 1 0 0 0,0-1-1 0 0,0 0 1 0 0,0 0 0 0 0,0 0-1 0 0,0 0 1 0 0,0 0 0 0 0,1 1-1 0 0,-1-1 1 0 0,0 0-1 0 0,0 0 1 0 0,0 0 0 0 0,0 0-1 0 0,0 0 1 0 0,1 0 0 0 0,-1 0-1 0 0,0 0 1 0 0,0 0 0 0 0,0 0-1 0 0,0 0 1 0 0,1 0 0 0 0,-1 0-1 0 0,0 0 1 0 0,0 0 0 0 0,0 0-1 0 0,0 0 1 0 0,1 0 0 0 0,-1 0-1 0 0,0 0 1 0 0,0 0 0 0 0,0 0-1 0 0,0 0 1 0 0,1 0 0 0 0,-1 0-1 0 0,0 0 1 0 0,0 0-1 0 0,0 0 1 0 0,0 0 0 0 0,0 0-1 0 0,1-1 1 0 0,-1 1 0 0 0,0 0-1 0 0,0 0 1 0 0,0 0 0 0 0,0 0-1 0 0,0 0 1 0 0,0 0 0 0 0,0-1-1 0 0,1 1 1 0 0,9-10 15 0 0,-6 5 1 0 0,27-27-5 0 0,-3 0-1 0 0,0-1 1 0 0,-3-2 0 0 0,24-41 0 0 0,53-69 21 0 0,-39 70-30 0 0,140-184-77 0 0,-153 196 45 0 0,-18 24-3 0 0,-22 27 23 0 0,0 1-1 0 0,0 0 0 0 0,1 0 1 0 0,1 1-1 0 0,20-14 0 0 0,-7 9 16 0 0,51-23 0 0 0,-39 17-26 0 0,-37 21 18 0 0,0 0-1 0 0,0 0 1 0 0,0 0-1 0 0,0-1 1 0 0,1 1-1 0 0,-1 0 1 0 0,0 0 0 0 0,0 0-1 0 0,0 0 1 0 0,0 0-1 0 0,0 0 1 0 0,1 0-1 0 0,-1 0 1 0 0,0 0 0 0 0,0 0-1 0 0,0 0 1 0 0,0 0-1 0 0,0 0 1 0 0,1 0-1 0 0,-1 0 1 0 0,0 0 0 0 0,0 0-1 0 0,0 0 1 0 0,0 0-1 0 0,0 0 1 0 0,1 0-1 0 0,-1 1 1 0 0,0-1-1 0 0,0 0 1 0 0,0 0 0 0 0,0 0-1 0 0,0 0 1 0 0,0 0-1 0 0,0 0 1 0 0,1 0-1 0 0,-1 0 1 0 0,0 0 0 0 0,0 1-1 0 0,0-1 1 0 0,0 0-1 0 0,0 0 1 0 0,0 0-1 0 0,0 0 1 0 0,0 0 0 0 0,0 1-1 0 0,0-1 1 0 0,0 0-1 0 0,0 0 1 0 0,0 0-1 0 0,0 0 1 0 0,0 1 0 0 0,1 13-40 0 0,-4 14 4 0 0,-5 7 14 0 0,-2-2-1 0 0,-1 0 1 0 0,-2 0 0 0 0,-27 51 0 0 0,-9 23-10 0 0,-10 30 49 0 0,22-56 21 0 0,36-81-36 0 0,1 1 1 0 0,-1 0 0 0 0,1 0-1 0 0,-1-1 1 0 0,1 1-1 0 0,-1 0 1 0 0,1 0-1 0 0,0 0 1 0 0,-1 0 0 0 0,1 0-1 0 0,0-1 1 0 0,0 1-1 0 0,0 0 1 0 0,0 0 0 0 0,-1 0-1 0 0,1 0 1 0 0,1 0-1 0 0,-1 0 1 0 0,0 0-1 0 0,0 0 1 0 0,0 0 0 0 0,0 0-1 0 0,1-1 1 0 0,-1 1-1 0 0,0 0 1 0 0,1 0-1 0 0,-1 0 1 0 0,0 0 0 0 0,1-1-1 0 0,-1 1 1 0 0,1 0-1 0 0,0 0 1 0 0,-1-1-1 0 0,1 1 1 0 0,0 0 0 0 0,-1-1-1 0 0,1 1 1 0 0,1 0-1 0 0,0 0 1 0 0,1 0 0 0 0,-1 0-1 0 0,1-1 1 0 0,0 1-1 0 0,-1-1 1 0 0,1 0 0 0 0,-1 0-1 0 0,1 0 1 0 0,0 0 0 0 0,-1 0-1 0 0,1 0 1 0 0,3-1 0 0 0,-4 0-1 0 0,-1 0 1 0 0,1 0 0 0 0,0 0-1 0 0,-1 1 1 0 0,1-2 0 0 0,0 1-1 0 0,-1 0 1 0 0,1 0 0 0 0,-1 0-1 0 0,1-1 1 0 0,1-2 0 0 0,7-5 16 0 0,5-3 6 0 0,0 0-1 0 0,-2-1 0 0 0,1 0 0 0 0,21-30 1 0 0,6-6-11 0 0,-24 32-10 0 0,71-81 6 0 0,-77 85-12 0 0,1 1 1 0 0,14-14 0 0 0,-21 22-2 0 0,0 0 0 0 0,1 0 0 0 0,-1 0 0 0 0,1 1 0 0 0,0-1 0 0 0,0 1 0 0 0,0 1 0 0 0,9-4 0 0 0,1 1-10 0 0,-14 4 10 0 0,0 0 0 0 0,1 0-1 0 0,-1 0 1 0 0,0 0 0 0 0,1 1-1 0 0,-1-1 1 0 0,1 1 0 0 0,-1-1 0 0 0,1 1-1 0 0,-1 0 1 0 0,4 0 0 0 0,-4 1 0 0 0,0-1 0 0 0,0 0 1 0 0,0 1-1 0 0,0-1 1 0 0,0 1-1 0 0,0 0 1 0 0,0-1-1 0 0,0 1 1 0 0,0 0-1 0 0,-1 0 0 0 0,1 0 1 0 0,0 1-1 0 0,-1-1 1 0 0,1 0-1 0 0,0 1 1 0 0,-1-1-1 0 0,1 1 1 0 0,-1-1-1 0 0,0 1 0 0 0,0 0 1 0 0,0-1-1 0 0,0 1 1 0 0,0 0-1 0 0,0 0 1 0 0,0 0-1 0 0,1 3 1 0 0,-1-1-1 0 0,0 1 0 0 0,0 0 1 0 0,-1-1-1 0 0,0 1 1 0 0,1-1-1 0 0,-1 1 1 0 0,-1 0-1 0 0,1-1 1 0 0,-1 1-1 0 0,0-1 1 0 0,0 1-1 0 0,0-1 0 0 0,-1 1 1 0 0,1-1-1 0 0,-4 7 1 0 0,2-4 3 0 0,0 0-1 0 0,1 0 1 0 0,0 0 0 0 0,0 1-1 0 0,0 7 1 0 0,0 20-13 0 0,-1 4 8 0 0,4 52 0 0 0,-1-82 4 0 0,0-5 4 0 0,1 1 0 0 0,-1 0 1 0 0,1 0-1 0 0,0 0 0 0 0,3 8 0 0 0,-4-12-1 0 0,1 1 1 0 0,0 0-1 0 0,0-1 0 0 0,0 1 1 0 0,1-1-1 0 0,-1 1 0 0 0,0-1 1 0 0,1 0-1 0 0,-1 0 1 0 0,1 1-1 0 0,-1-1 0 0 0,1 0 1 0 0,-1 0-1 0 0,1 0 0 0 0,0-1 1 0 0,0 1-1 0 0,-1 0 1 0 0,3 0-1 0 0,0 0 0 0 0,0 0 1 0 0,-1 0-1 0 0,1-1 1 0 0,0 0-1 0 0,-1 1 1 0 0,1-1-1 0 0,0-1 1 0 0,0 1-1 0 0,-1 0 1 0 0,8-3-1 0 0,35-13-7 0 0,-33 11-6 0 0,-2-1-2 0 0,0 1 1 0 0,15-11 0 0 0,1-1-14 0 0,-21 13 22 0 0,1-1 1 0 0,-1 0-1 0 0,0 0 1 0 0,6-7-1 0 0,-6 6 2 0 0,0 1 0 0 0,0-1 0 0 0,13-7 1 0 0,14-7 7 0 0,-8 5-17 0 0,27-13 0 0 0,-44 24-13 0 0,-8 4 22 0 0,0-1 0 0 0,1 1 0 0 0,-1 0 0 0 0,1-1 1 0 0,-1 1-1 0 0,1 0 0 0 0,-1-1 0 0 0,1 1 0 0 0,-1 0 0 0 0,1-1 0 0 0,-1 1 0 0 0,1 0 0 0 0,-1 0 0 0 0,1 0 0 0 0,0 0 0 0 0,-1 0 0 0 0,1 0 0 0 0,-1-1 0 0 0,1 1 1 0 0,-1 0-1 0 0,1 1 0 0 0,0-1 0 0 0,-1 0 0 0 0,1 0 0 0 0,-1 0 0 0 0,1 0 0 0 0,-1 0 0 0 0,1 1 0 0 0,0-1 0 0 0,-1 0 0 0 0,1 0 0 0 0,-1 1 0 0 0,1-1 0 0 0,-1 0 1 0 0,0 1-1 0 0,1-1 0 0 0,-1 0 0 0 0,1 1 0 0 0,-1-1 0 0 0,0 1 0 0 0,1-1 0 0 0,-1 1 0 0 0,0-1 0 0 0,1 1 0 0 0,-1-1 0 0 0,0 1 0 0 0,0-1 0 0 0,1 1 0 0 0,-1 0 1 0 0,0 3-6 0 0,1 0 1 0 0,-1-1 0 0 0,0 1-1 0 0,0 0 1 0 0,0 0 0 0 0,-1-1 0 0 0,1 1-1 0 0,-1 0 1 0 0,0-1 0 0 0,0 1-1 0 0,0-1 1 0 0,0 1 0 0 0,-3 4 0 0 0,-4 10-9 0 0,0 1 0 0 0,1 0 0 0 0,2 0 1 0 0,-7 35-1 0 0,1-4-1 0 0,-4 2 16 0 0,10-29 1 0 0,4-20-1 0 0,0 0 1 0 0,0 1-1 0 0,1-1 1 0 0,-1 0-1 0 0,1 0 1 0 0,0 0 0 0 0,-1 0-1 0 0,1 0 1 0 0,1 0-1 0 0,-1 1 1 0 0,0-1-1 0 0,1 0 1 0 0,-1 0-1 0 0,1 0 1 0 0,1 3 0 0 0,2 4 24 0 0,-3-9-24 0 0,-1 0 0 0 0,0 0 0 0 0,0 0 0 0 0,1 0 0 0 0,-1 0 0 0 0,0-1 0 0 0,1 1 0 0 0,-1 0 0 0 0,1 0 1 0 0,-1-1-1 0 0,1 1 0 0 0,0 0 0 0 0,-1-1 0 0 0,1 1 0 0 0,-1 0 0 0 0,1-1 0 0 0,0 1 0 0 0,0-1 0 0 0,-1 1 1 0 0,1-1-1 0 0,0 0 0 0 0,0 1 0 0 0,0-1 0 0 0,-1 0 0 0 0,1 1 0 0 0,0-1 0 0 0,0 0 0 0 0,0 0 0 0 0,0 0 1 0 0,0 0-1 0 0,0 0 0 0 0,1 0 0 0 0,33 3 10 0 0,-24-3-5 0 0,-1 0 0 0 0,1 1-1 0 0,-1 1 1 0 0,0 0 0 0 0,0 0 0 0 0,0 1-1 0 0,13 5 1 0 0,-11-2-88 0 0,2 0-337 0 0,-13-7 394 0 0,0 1 0 0 0,0-1 1 0 0,1 0-1 0 0,-1 0 0 0 0,0 1 1 0 0,0-1-1 0 0,0 0 0 0 0,0 0 1 0 0,0 0-1 0 0,0 0 0 0 0,0 0 1 0 0,0 0-1 0 0,1-2 0 0 0,9-11-648 0 0,14-16-141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36 1717 1040 0 0,'3'-46'6261'0'0,"-8"67"-5119"0"0,2-10-537 0 0,-1 0 0 0 0,0 0 0 0 0,-10 19-1 0 0,8 8 493 0 0,5-36-1082 0 0,1 0 1 0 0,-1-1 0 0 0,1 1 0 0 0,0 0 0 0 0,0 0 0 0 0,0 0 0 0 0,0 0 0 0 0,0 0 0 0 0,1 3 0 0 0,-1-4 12 0 0,0-1 1 0 0,0 1-1 0 0,0-1 0 0 0,1 1 1 0 0,-1-1-1 0 0,0 1 1 0 0,0 0-1 0 0,1-1 1 0 0,-1 1-1 0 0,1-1 1 0 0,-1 1-1 0 0,0-1 1 0 0,1 0-1 0 0,-1 1 0 0 0,1-1 1 0 0,-1 1-1 0 0,1-1 1 0 0,-1 0-1 0 0,1 1 1 0 0,1-1-1 0 0,0 1 16 0 0,0-1 0 0 0,0 0 0 0 0,0 0 0 0 0,0 0 0 0 0,0 0 0 0 0,0-1-1 0 0,0 1 1 0 0,0 0 0 0 0,0-1 0 0 0,-1 1 0 0 0,1-1 0 0 0,0 0 0 0 0,0 0 0 0 0,0 1 0 0 0,0-1 0 0 0,-1-1 0 0 0,3 0 0 0 0,2-1 2 0 0,1 0 0 0 0,0 0 1 0 0,-1 1-1 0 0,1 0 1 0 0,0 0-1 0 0,0 1 0 0 0,13-2 1 0 0,-12 2 10 0 0,0 0 0 0 0,0 0 1 0 0,-1-1-1 0 0,1 0 0 0 0,11-5 0 0 0,-6 1 67 0 0,-1-1 0 0 0,0 0 0 0 0,0-1 0 0 0,0-1 0 0 0,-1 0 0 0 0,0 0-1 0 0,14-17 1 0 0,-11 9-55 0 0,1 1 0 0 0,0 1 0 0 0,1 0 0 0 0,1 1 0 0 0,0 1 0 0 0,1 1 0 0 0,21-12 0 0 0,-29 19-72 0 0,0 1 0 0 0,0 0 0 0 0,0 0 0 0 0,1 1 0 0 0,-1 1 0 0 0,1 0 0 0 0,0 0 0 0 0,0 1 0 0 0,0 0 0 0 0,0 1 0 0 0,0 0 0 0 0,-1 1 0 0 0,1 0 0 0 0,0 1 0 0 0,20 5 0 0 0,7 6 8 0 0,-24-8 11 0 0,0 0 1 0 0,1-1-1 0 0,-1-1 0 0 0,1 0 1 0 0,28 2-1 0 0,41-3 11 0 0,-79-1-23 0 0,0 0-1 0 0,0 1 1 0 0,-1-1 0 0 0,1 1 0 0 0,-1 0-1 0 0,1 0 1 0 0,-1 1 0 0 0,5 2 0 0 0,-6-2 3 0 0,0-1 0 0 0,0 0 0 0 0,0 0 1 0 0,1-1-1 0 0,-1 1 0 0 0,1-1 0 0 0,-1 0 0 0 0,1 1 1 0 0,0-2-1 0 0,-1 1 0 0 0,1 0 0 0 0,0-1 0 0 0,0 1 1 0 0,-1-1-1 0 0,7-1 0 0 0,5-3 120 0 0,-1 0-1 0 0,0-1 1 0 0,18-9-1 0 0,-14 5-24 0 0,9-4-11 0 0,-1-1 1 0 0,31-24-1 0 0,-30 20-5 0 0,44-23 0 0 0,-3 9 40 0 0,-23 12 46 0 0,-1-1 0 0 0,70-47 0 0 0,-108 64-152 0 0,-3 1-2 0 0,0 1 0 0 0,0-1 0 0 0,0 1-1 0 0,0 0 1 0 0,1 0 0 0 0,5-3-1 0 0,-8 8-15 0 0,-1 1 0 0 0,0-1 0 0 0,0 0 0 0 0,0 0 0 0 0,0 0 0 0 0,-1 1 0 0 0,1-1 0 0 0,-1 0 0 0 0,0 0 0 0 0,0 0 0 0 0,0 0 0 0 0,-2 5 0 0 0,0 0 4 0 0,-20 53 35 0 0,-53 102 0 0 0,37-84-8 0 0,22-49-22 0 0,-8 14 3 0 0,24-41-13 0 0,0 0-1 0 0,0 0 1 0 0,0 1-1 0 0,0-1 0 0 0,1 0 1 0 0,-1 0-1 0 0,1 0 0 0 0,0 0 1 0 0,0 0-1 0 0,0 1 1 0 0,0-1-1 0 0,0 0 0 0 0,2 4 1 0 0,-2-6-1 0 0,0 0 1 0 0,1-1-1 0 0,-1 1 1 0 0,0 0-1 0 0,1 0 0 0 0,-1-1 1 0 0,1 1-1 0 0,-1 0 1 0 0,1-1-1 0 0,-1 1 1 0 0,1-1-1 0 0,-1 1 1 0 0,1 0-1 0 0,0-1 0 0 0,-1 0 1 0 0,1 1-1 0 0,0-1 1 0 0,-1 1-1 0 0,1-1 1 0 0,0 0-1 0 0,0 1 1 0 0,-1-1-1 0 0,1 0 0 0 0,0 0 1 0 0,0 0-1 0 0,1 1 1 0 0,1-1 4 0 0,0 0 0 0 0,0 0 0 0 0,0 0 0 0 0,1-1 0 0 0,-1 1 0 0 0,0-1 0 0 0,4-1 0 0 0,1 0 9 0 0,0-2 0 0 0,0 1 0 0 0,0-1-1 0 0,12-7 1 0 0,35-32 88 0 0,59-60 0 0 0,30-25 142 0 0,-102 99-157 0 0,-40 30-87 0 0,-3 5-1 0 0,-3 6-3 0 0,-35 72-15 0 0,-1 0 33 0 0,-35 109 0 0 0,74-191-10 0 0,0 1 0 0 0,1-1 1 0 0,-1 1-1 0 0,1-1 0 0 0,-1 1 0 0 0,1-1 1 0 0,0 1-1 0 0,0-1 0 0 0,0 1 0 0 0,1-1 1 0 0,0 4-1 0 0,-1-5-3 0 0,0-1 1 0 0,0 1-1 0 0,0-1 0 0 0,0 0 1 0 0,1 1-1 0 0,-1-1 0 0 0,0 0 1 0 0,0 1-1 0 0,1-1 0 0 0,-1 0 1 0 0,0 0-1 0 0,0 1 0 0 0,1-1 1 0 0,-1 0-1 0 0,0 0 0 0 0,1 1 1 0 0,-1-1-1 0 0,0 0 0 0 0,1 0 1 0 0,-1 0-1 0 0,0 0 0 0 0,1 1 1 0 0,-1-1-1 0 0,1 0 0 0 0,-1 0 1 0 0,0 0-1 0 0,1 0 0 0 0,1 0 4 0 0,-1-1 0 0 0,1 1-1 0 0,-1 0 1 0 0,0-1 0 0 0,1 1-1 0 0,-1-1 1 0 0,0 0 0 0 0,1 1-1 0 0,-1-1 1 0 0,0 0-1 0 0,2-1 1 0 0,205-163 529 0 0,32-24 68 0 0,-165 132-512 0 0,-2-3 0 0 0,89-97 0 0 0,-162 157-90 0 0,95-97 36 0 0,-75 79-24 0 0,0 1 0 0 0,1 1 1 0 0,25-15-1 0 0,-46 30-12 0 0,1 1 1 0 0,0-1-1 0 0,0 0 0 0 0,0 1 0 0 0,0-1 1 0 0,0 1-1 0 0,0-1 0 0 0,0 1 1 0 0,0 0-1 0 0,0-1 0 0 0,1 1 1 0 0,-1 0-1 0 0,0 0 0 0 0,0 0 0 0 0,0-1 1 0 0,0 1-1 0 0,0 0 0 0 0,1 1 1 0 0,1-1-1 0 0,-3 0 0 0 0,0 1 1 0 0,1-1-1 0 0,-1 1 1 0 0,0 0-1 0 0,1-1 1 0 0,-1 1-1 0 0,0-1 1 0 0,0 1-1 0 0,1-1 1 0 0,-1 1-1 0 0,0 0 1 0 0,0-1-1 0 0,0 1 1 0 0,0-1-1 0 0,0 1 1 0 0,0 0-1 0 0,0-1 1 0 0,0 1 0 0 0,0 0-1 0 0,0-1 1 0 0,0 1-1 0 0,0-1 1 0 0,0 1-1 0 0,-1 1 1 0 0,-1 5 1 0 0,-1 1 1 0 0,0 0 0 0 0,-1-1-1 0 0,-4 8 1 0 0,-1 1-3 0 0,-72 129-19 0 0,69-119 34 0 0,1 0 0 0 0,1 0-1 0 0,-12 51 1 0 0,20-62 18 0 0,2-15-32 0 0,0 0 0 0 0,0 0-1 0 0,0 0 1 0 0,0 0 0 0 0,0 0 0 0 0,0 0 0 0 0,0 0 0 0 0,0 0 0 0 0,0 0 0 0 0,0 0 0 0 0,0 1-1 0 0,0-1 1 0 0,0 0 0 0 0,0 0 0 0 0,0 0 0 0 0,0 0 0 0 0,0 0 0 0 0,0 0 0 0 0,0 0 0 0 0,0 0 0 0 0,0 0-1 0 0,0 0 1 0 0,0 0 0 0 0,0 0 0 0 0,0 1 0 0 0,0-1 0 0 0,0 0 0 0 0,0 0 0 0 0,0 0 0 0 0,0 0-1 0 0,0 0 1 0 0,0 0 0 0 0,0 0 0 0 0,0 0 0 0 0,1 0 0 0 0,-1 0 0 0 0,0 0 0 0 0,0 0 0 0 0,0 0 0 0 0,0 0-1 0 0,0 0 1 0 0,0 0 0 0 0,0 0 0 0 0,0 0 0 0 0,0 0 0 0 0,0 0 0 0 0,0 0 0 0 0,0 0 0 0 0,1 0-1 0 0,-1 0 1 0 0,0 0 0 0 0,0 0 0 0 0,0 0 0 0 0,0 0 0 0 0,0 0 0 0 0,0 0 0 0 0,0 0 0 0 0,0 0 0 0 0,0 0-1 0 0,0 0 1 0 0,0 0 0 0 0,1 0 0 0 0,13-20 62 0 0,194-267-12 0 0,20 14-37 0 0,-193 232-7 0 0,96-120 32 0 0,-123 150-39 0 0,20-29 5 0 0,3 1-1 0 0,0 1 1 0 0,42-36-1 0 0,-2 10-26 0 0,-71 64 21 0 0,0-1 0 0 0,0 1 0 0 0,0 0-1 0 0,1 0 1 0 0,-1-1 0 0 0,0 1 0 0 0,0 0 0 0 0,0 0 0 0 0,1 0 0 0 0,-1-1 0 0 0,0 1 0 0 0,0 0 0 0 0,0 0 0 0 0,1 0 0 0 0,-1 0 0 0 0,0 0 0 0 0,1 0 0 0 0,-1 0-1 0 0,0-1 1 0 0,0 1 0 0 0,1 0 0 0 0,-1 0 0 0 0,0 0 0 0 0,0 0 0 0 0,1 0 0 0 0,-1 0 0 0 0,0 0 0 0 0,1 0 0 0 0,-1 0 0 0 0,0 0 0 0 0,0 1 0 0 0,1-1 0 0 0,-1 0-1 0 0,0 0 1 0 0,0 0 0 0 0,1 0 0 0 0,-1 0 0 0 0,0 0 0 0 0,0 1 0 0 0,1-1 0 0 0,-1 0 0 0 0,0 0 0 0 0,0 1 0 0 0,2 14-32 0 0,-10 18 7 0 0,-55 91 25 0 0,55-95 21 0 0,8-28-5 0 0,2-2-6 0 0,1-1 0 0 0,-1 0 0 0 0,0 1 0 0 0,0-1 0 0 0,0 0 1 0 0,0 0-1 0 0,0-1 0 0 0,0 1 0 0 0,0 0 0 0 0,2-5 0 0 0,3-4 16 0 0,250-316 103 0 0,-214 278-119 0 0,2 2 0 0 0,64-52 0 0 0,-69 63-5 0 0,-26 24-32 0 0,-13 11 24 0 0,0 0 0 0 0,0-1 0 0 0,0 1 0 0 0,0 0 0 0 0,1 1 0 0 0,-1-1 0 0 0,0 0 1 0 0,0 0-1 0 0,1 0 0 0 0,-1 1 0 0 0,1-1 0 0 0,-1 1 0 0 0,3-1 0 0 0,-2 0 2 0 0,0 1 0 0 0,0 0 0 0 0,0 0 0 0 0,0 0-1 0 0,0 0 1 0 0,0 1 0 0 0,0-1 0 0 0,0 0 0 0 0,0 1 0 0 0,2 0 0 0 0,-3-1 2 0 0,0 1 1 0 0,0-1 0 0 0,-1 0-1 0 0,1 1 1 0 0,0-1 0 0 0,0 0-1 0 0,0 1 1 0 0,-1-1-1 0 0,1 1 1 0 0,0-1 0 0 0,0 1-1 0 0,-1-1 1 0 0,1 1 0 0 0,0 0-1 0 0,-1-1 1 0 0,1 1 0 0 0,-1 0-1 0 0,1 0 1 0 0,-1-1 0 0 0,1 1-1 0 0,-1 0 1 0 0,0 0 0 0 0,1 0-1 0 0,-1 0 1 0 0,1 1-1 0 0,-3 1 8 0 0,3-2-5 0 0,7-1-2 0 0,-8-1-1 0 0,1 1 0 0 0,-1 0 0 0 0,0 0 0 0 0,1 0 0 0 0,-1 0-1 0 0,1 1 1 0 0,-1-1 0 0 0,0 0 0 0 0,1 0 0 0 0,-1 0 0 0 0,1 0-1 0 0,-1 0 1 0 0,0 0 0 0 0,1 1 0 0 0,-1-1 0 0 0,0 0-1 0 0,1 0 1 0 0,-1 0 0 0 0,0 1 0 0 0,1-1 0 0 0,-1 0 0 0 0,0 1-1 0 0,0-1 1 0 0,1 0 0 0 0,-1 1 0 0 0,0-1 0 0 0,0 0 0 0 0,1 1-1 0 0,-1-1 1 0 0,0 1 0 0 0,-1 15-13 0 0,-16 20-13 0 0,14-29 22 0 0,-79 171-45 0 0,19-38 18 0 0,9-28 40 0 0,-78 179 29 0 0,-64 150 129 0 0,118-319 17 0 0,72-115-175 0 0,-5 10 20 0 0,-16 29 0 0 0,8-13-2 0 0,13-25-16 0 0,1 0 0 0 0,1 0 0 0 0,-5 11 1 0 0,-12 23 11 0 0,16-33-8 0 0,0 1 1 0 0,1-1-1 0 0,-5 13 1 0 0,3-4 44 0 0,5-15-14 0 0,-1 0-1 0 0,1 0 1 0 0,0 1 0 0 0,1-1-1 0 0,-1 0 1 0 0,1 1 0 0 0,-1 4-1 0 0,0-4-30 0 0,1 0-1 0 0,-1 1 0 0 0,0-1 1 0 0,0 0-1 0 0,-3 7 0 0 0,-3 8-9 0 0,5-13-2 0 0,0 0 1 0 0,-1 0-1 0 0,1 0 1 0 0,-6 6-1 0 0,6-8 10 0 0,-1 0 0 0 0,1 0 0 0 0,-1 1 0 0 0,1-1-1 0 0,1 1 1 0 0,-1-1 0 0 0,1 1 0 0 0,0 0 0 0 0,-1 5-1 0 0,17-30 124 0 0,142-223 14 0 0,66-104-134 0 0,-183 292-16 0 0,2-5 3 0 0,64-70 0 0 0,32-26 6 0 0,-115 128-8 0 0,-9 9 5 0 0,0-1 0 0 0,-2 0 0 0 0,14-29-1 0 0,16-26 10 0 0,-3 7-13 0 0,-24 40-2 0 0,25-33 0 0 0,-8 12-2 0 0,-25 37 1 0 0,1-1 0 0 0,0 2 0 0 0,1-1 0 0 0,0 1 0 0 0,1 0 1 0 0,15-13-1 0 0,-8 18-4 0 0,-7 3-1 0 0,-10 4 5 0 0,1-1 0 0 0,-1 0 0 0 0,0 0-1 0 0,0 0 1 0 0,1 1 0 0 0,-1-1 0 0 0,0 0 0 0 0,0 0-1 0 0,1 1 1 0 0,-1-1 0 0 0,0 0 0 0 0,0 0 0 0 0,0 1-1 0 0,0-1 1 0 0,1 0 0 0 0,-1 1 0 0 0,0-1 0 0 0,0 0 0 0 0,0 1-1 0 0,0-1 1 0 0,0 0 0 0 0,0 1 0 0 0,0-1 0 0 0,0 0-1 0 0,0 1 1 0 0,0-1 0 0 0,0 0 0 0 0,0 1 0 0 0,0-1 0 0 0,0 0-1 0 0,0 1 1 0 0,0-1 0 0 0,-1 1 0 0 0,0 16-7 0 0,-49 134-42 0 0,33-103 45 0 0,-114 290-51 0 0,-4-39 103 0 0,119-267-18 0 0,-1-1-1 0 0,-34 46 0 0 0,57-77 51 0 0,5-4-46 0 0,8-19-6 0 0,-1 0-1 0 0,-1-1 1 0 0,-1 0-1 0 0,18-38 0 0 0,25-47 17 0 0,156-314-14 0 0,-142 277-19 0 0,-60 123-8 0 0,1 1-1 0 0,2 0 1 0 0,0 1-1 0 0,21-20 1 0 0,65-71-10 0 0,-102 112 7 0 0,1-1-1 0 0,-1 1 1 0 0,0-1 0 0 0,0 1 0 0 0,1 0 0 0 0,-1-1-1 0 0,1 1 1 0 0,-1-1 0 0 0,0 1 0 0 0,1 0 0 0 0,-1-1-1 0 0,1 1 1 0 0,-1 0 0 0 0,1-1 0 0 0,-1 1 0 0 0,1 0-1 0 0,-1 0 1 0 0,1-1 0 0 0,-1 1 0 0 0,1 0 0 0 0,-1 0-1 0 0,1 0 1 0 0,-1 0 0 0 0,1 0 0 0 0,-1 0 0 0 0,1 0-1 0 0,-1 0 1 0 0,1 0 0 0 0,0 0 0 0 0,-1 0 0 0 0,1 0 0 0 0,0 0-1 0 0,-1 1 1 0 0,1 0 0 0 0,0 0-1 0 0,0 0 1 0 0,-1 0-1 0 0,1-1 1 0 0,0 1-1 0 0,-1 0 1 0 0,1 0 0 0 0,-1 1-1 0 0,1-1 1 0 0,-1 0-1 0 0,0 0 1 0 0,0 0 0 0 0,1 2-1 0 0,0 3-3 0 0,0 1 0 0 0,0 0 0 0 0,-1 0-1 0 0,-1 11 1 0 0,-4 40-38 0 0,4-51 38 0 0,0 0 1 0 0,0-1 0 0 0,-1 0-1 0 0,1 0 1 0 0,-1 0 0 0 0,-5 11 0 0 0,-6 8-3 0 0,5-7 6 0 0,-21 32-1 0 0,9-19-4 0 0,2 0-1 0 0,1 1 0 0 0,-16 44 1 0 0,-30 107-12 0 0,43-120 32 0 0,-124 354 15 0 0,120-355-5 0 0,-21 90 0 0 0,15-21 37 0 0,27-123-48 0 0,3 0 31 0 0,10-8-10 0 0,-4 0-31 0 0,-4 0 0 0 0,0 0 0 0 0,-1-1 0 0 0,1 0 1 0 0,0 1-1 0 0,0-1 0 0 0,-1 0 0 0 0,1 0 0 0 0,0 0 1 0 0,-1 0-1 0 0,1 0 0 0 0,-1 0 0 0 0,1-1 0 0 0,-1 1 1 0 0,1 0-1 0 0,-1-1 0 0 0,0 1 0 0 0,2-4 0 0 0,18-30 73 0 0,-19 32-72 0 0,138-277 28 0 0,-35 65-17 0 0,-76 163 3 0 0,38-52 0 0 0,82-107-29 0 0,-132 185 18 0 0,-14 20-12 0 0,0 0-1 0 0,1 1 1 0 0,-1 0-1 0 0,1-1 1 0 0,0 1-1 0 0,1 1 1 0 0,-1-1-1 0 0,10-7 1 0 0,-13 12 3 0 0,-1 0 0 0 0,0-1 0 0 0,1 1 0 0 0,-1 0 0 0 0,1 0 0 0 0,-1 0 0 0 0,0-1 0 0 0,1 1 0 0 0,-1 0 0 0 0,1 0 0 0 0,-1 0 0 0 0,1 0 0 0 0,-1 0 0 0 0,1 0 0 0 0,-1 0 0 0 0,1 0 0 0 0,-1 0 0 0 0,1 0 0 0 0,-1 0 0 0 0,1 0 0 0 0,-1 0 0 0 0,0 0 0 0 0,1 0 0 0 0,-1 1 0 0 0,1-1 0 0 0,-1 0 0 0 0,1 0 0 0 0,-1 0 0 0 0,0 1 0 0 0,1-1 0 0 0,-1 0 0 0 0,1 1 0 0 0,-1-1 0 0 0,0 0 0 0 0,1 1 0 0 0,-1-1 0 0 0,0 0 0 0 0,0 1 0 0 0,1-1 0 0 0,-1 1 0 0 0,0-1 0 0 0,0 1 0 0 0,0-1 0 0 0,1 0 0 0 0,-1 1 0 0 0,0-1 0 0 0,0 1 0 0 0,0-1 0 0 0,0 1 0 0 0,0-1 0 0 0,0 1 0 0 0,0-1 0 0 0,0 1 0 0 0,0-1 0 0 0,0 1 0 0 0,0 31-30 0 0,-1-29 33 0 0,-8 44-1 0 0,6-37-8 0 0,1 0 0 0 0,0 0 0 0 0,0 18 0 0 0,0 9-6 0 0,-1 0 1 0 0,-1 0-1 0 0,-18 69 1 0 0,-46 102 23 0 0,32-104 12 0 0,-28 133-10 0 0,37-78 82 0 0,25-122 77 0 0,15-51-55 0 0,10-17-69 0 0,-2-1 1 0 0,26-54-1 0 0,-29 51-24 0 0,-5 10 9 0 0,16-40 0 0 0,14-27-69 0 0,-25 57 7 0 0,-18 35 29 0 0,0 0 0 0 0,0 0 0 0 0,0 0 0 0 0,0 0 0 0 0,-1-1 0 0 0,1 1 0 0 0,0 0 0 0 0,0 0 0 0 0,0 0 1 0 0,-1 0-1 0 0,1 0 0 0 0,0 0 0 0 0,0 0 0 0 0,0 0 0 0 0,-1 0 0 0 0,1 0 0 0 0,0 0 0 0 0,0 0 0 0 0,0 0 0 0 0,0 0 0 0 0,-1 1 0 0 0,1-1 0 0 0,0 0 0 0 0,0 0 0 0 0,0 0 0 0 0,-1 0 0 0 0,1 0 0 0 0,0 0 0 0 0,0 0 0 0 0,0 0 0 0 0,0 1 0 0 0,0-1 0 0 0,-1 0 0 0 0,1 0 0 0 0,0 0 0 0 0,0 0 0 0 0,0 0 0 0 0,0 1 0 0 0,0-1 0 0 0,0 0 0 0 0,0 0 0 0 0,0 0 0 0 0,0 1 0 0 0,0-1 0 0 0,0 0 0 0 0,-1 0 0 0 0,1 0 0 0 0,0 0 0 0 0,0 1 0 0 0,0-1 0 0 0,0 0 0 0 0,1 0 1 0 0,-1 0-1 0 0,0 1 0 0 0,0-1 0 0 0,-9 43-95 0 0,7-27 83 0 0,-1-1 1 0 0,-9 27-1 0 0,10-36 15 0 0,1-1 0 0 0,0 1 0 0 0,-1 0 0 0 0,1 9 0 0 0,-5 21 4 0 0,-1-13-9 0 0,1 0 0 0 0,-3 28-1 0 0,8-37 10 0 0,-1 0 0 0 0,0 0-1 0 0,-2-1 1 0 0,1 1 0 0 0,-2-1-1 0 0,0 1 1 0 0,0-1 0 0 0,-1-1-1 0 0,-13 20 1 0 0,-23 21 49 0 0,42-52-51 0 0,0-1 0 0 0,-1 1 0 0 0,1-1-1 0 0,-1 1 1 0 0,1-1 0 0 0,-1 1 0 0 0,1-1 0 0 0,-1 1 0 0 0,1-1 0 0 0,-1 0 0 0 0,1 1 0 0 0,-1-1 0 0 0,0 0 0 0 0,1 0 0 0 0,-1 1 0 0 0,0-1 0 0 0,1 0 0 0 0,-1 0 0 0 0,1 0 0 0 0,-1 0 0 0 0,0 0 0 0 0,1 0 0 0 0,-1 0 0 0 0,0 0 0 0 0,0 0 0 0 0,1 0 0 0 0,-1 0 0 0 0,0 0 0 0 0,1 0 0 0 0,-1 0 0 0 0,1-1 0 0 0,-1 1 0 0 0,0 0 0 0 0,1-1 0 0 0,-1 1 0 0 0,-16-23 102 0 0,5 6-102 0 0,1 2 12 0 0,-1 1 0 0 0,-1 1 0 0 0,-18-16 0 0 0,25 25-17 0 0,1 0 0 0 0,-1 0 0 0 0,0 1-1 0 0,0 0 1 0 0,0 0 0 0 0,0 1 0 0 0,-1-1-1 0 0,1 1 1 0 0,-1 1 0 0 0,1-1 0 0 0,-1 1-1 0 0,-11 0 1 0 0,-16 2-13 0 0,-1 2 0 0 0,0 1 0 0 0,1 2 0 0 0,-66 20 0 0 0,31-8 0 0 0,39-10 10 0 0,-244 49-48 0 0,156-43 48 0 0,-74 12-8 0 0,136-17-21 0 0,-68 22-1 0 0,104-19 20 0 0,19-11 15 0 0,-1 1 1 0 0,1-1 0 0 0,-1 0-1 0 0,0 1 1 0 0,0-1 0 0 0,1 0-1 0 0,-1 0 1 0 0,0 0 0 0 0,0-1-1 0 0,0 1 1 0 0,0 0 0 0 0,0-1-1 0 0,0 1 1 0 0,0-1 0 0 0,-4 0-1 0 0,4-20 29 0 0,1 14-27 0 0,1-1 1 0 0,0 0 0 0 0,0 0 0 0 0,1 1-1 0 0,1-8 1 0 0,0-19 14 0 0,-2 23-17 0 0,0 2 3 0 0,0-1-1 0 0,1 1 1 0 0,-1 0-1 0 0,1 1 1 0 0,3-10-1 0 0,-1-5 0 0 0,-2 18-3 0 0,-1 1 0 0 0,1-1 0 0 0,-1 1 0 0 0,1-1 0 0 0,0 1 0 0 0,0 0 0 0 0,3-6 0 0 0,-2 4-1 0 0,1 0 0 0 0,-1-1 0 0 0,0 0 1 0 0,0 1-1 0 0,0-1 0 0 0,-1 0 0 0 0,2-10 0 0 0,-3 16 2 0 0,0-1-1 0 0,0 1 1 0 0,0-1 0 0 0,0 1-1 0 0,-1 0 1 0 0,1-1-1 0 0,0 1 1 0 0,0 0 0 0 0,0-1-1 0 0,0 1 1 0 0,0-1-1 0 0,0 1 1 0 0,-1 0 0 0 0,1-1-1 0 0,0 1 1 0 0,0 0-1 0 0,-1-1 1 0 0,1 1 0 0 0,0 0-1 0 0,0 0 1 0 0,-1-1-1 0 0,1 1 1 0 0,0 0 0 0 0,-1 0-1 0 0,1 0 1 0 0,0-1-1 0 0,-1 1 1 0 0,1 0 0 0 0,-1 0-1 0 0,1 0 1 0 0,-17 0-13 0 0,-16 9-37 0 0,16-1 31 0 0,1 2 0 0 0,-1-1 0 0 0,2 2 0 0 0,-1 0 0 0 0,-22 22 0 0 0,27-24 14 0 0,-48 47-12 0 0,-89 109 1 0 0,105-114 26 0 0,41-49-8 0 0,1-1 0 0 0,0 0 0 0 0,0 1 0 0 0,-1-1 0 0 0,1 0 0 0 0,0 1 1 0 0,-1-1-1 0 0,1 0 0 0 0,-1 0 0 0 0,0 0 0 0 0,1 0 0 0 0,-1-1 0 0 0,0 1 0 0 0,0 0 1 0 0,1-1-1 0 0,-1 1 0 0 0,0-1 0 0 0,0 0 0 0 0,0 1 0 0 0,-3-1 0 0 0,4-1-2 0 0,0 1 1 0 0,-1-1-1 0 0,1 1 0 0 0,0-1 0 0 0,0 1 0 0 0,0-1 0 0 0,0 0 0 0 0,0 0 0 0 0,0 0 0 0 0,1 1 0 0 0,-1-1 0 0 0,0 0 0 0 0,0 0 0 0 0,0 0 0 0 0,1 0 0 0 0,-1 0 1 0 0,1-1-1 0 0,-1 1 0 0 0,1 0 0 0 0,-1 0 0 0 0,1 0 0 0 0,0 0 0 0 0,-1-1 0 0 0,1 1 0 0 0,0 0 0 0 0,0 0 0 0 0,0-1 0 0 0,0 1 0 0 0,0 0 0 0 0,0 0 1 0 0,0-2-1 0 0,2-5-4 0 0,-1 0 1 0 0,1 0-1 0 0,0 0 1 0 0,1 1-1 0 0,0-1 0 0 0,0 1 1 0 0,1 0-1 0 0,7-11 1 0 0,4-5 5 0 0,-2-1 0 0 0,0 0 1 0 0,-1-1-1 0 0,12-39 0 0 0,-23 62-3 0 0,-1 0-1 0 0,1 0 1 0 0,-1 0 0 0 0,0 0-1 0 0,0 0 1 0 0,0 0 0 0 0,0 0-1 0 0,0 0 1 0 0,0 0 0 0 0,0 0-1 0 0,-1 0 1 0 0,1 0 0 0 0,-1 0-1 0 0,0 0 1 0 0,0 0 0 0 0,1 0 0 0 0,-1 1-1 0 0,0-1 1 0 0,0 0 0 0 0,-1 0-1 0 0,1 1 1 0 0,-3-4 0 0 0,3 4-1 0 0,0 0 1 0 0,-1 1-1 0 0,1-1 1 0 0,0 0 0 0 0,-1 0-1 0 0,1 1 1 0 0,-1-1 0 0 0,1 1-1 0 0,-1-1 1 0 0,0 1-1 0 0,1-1 1 0 0,-1 1 0 0 0,1 0-1 0 0,-1 0 1 0 0,0 0 0 0 0,1 0-1 0 0,-1 0 1 0 0,1 0-1 0 0,-1 1 1 0 0,0-1 0 0 0,1 0-1 0 0,-1 1 1 0 0,1-1 0 0 0,-1 1-1 0 0,1-1 1 0 0,-1 1-1 0 0,1 0 1 0 0,0 0 0 0 0,-3 1-1 0 0,-13 10-11 0 0,1 1 1 0 0,0 1-1 0 0,1 0 0 0 0,1 0 0 0 0,0 2 0 0 0,0 0 0 0 0,-16 27 1 0 0,27-37 12 0 0,-1 0 0 0 0,-1 0 0 0 0,1-1 0 0 0,-1 1 0 0 0,0-1 0 0 0,0 0 0 0 0,-1-1 0 0 0,1 1 0 0 0,-10 5 0 0 0,12-8 6 0 0,0-1-1 0 0,0 1 1 0 0,0 0 0 0 0,0-1-1 0 0,0 0 1 0 0,-7 2-1 0 0,9-3-5 0 0,1 0 0 0 0,-1 0 0 0 0,0 0 1 0 0,0 0-1 0 0,1 0 0 0 0,-1 0 0 0 0,0 0 0 0 0,1-1 0 0 0,-1 1 0 0 0,1 0 0 0 0,-1-1 0 0 0,0 1 0 0 0,1 0 0 0 0,-1-1 0 0 0,1 1 1 0 0,-1-1-1 0 0,1 1 0 0 0,-1 0 0 0 0,1-1 0 0 0,-1 0 0 0 0,1 1 0 0 0,-1-1 0 0 0,1 1 0 0 0,0-1 0 0 0,-1 1 0 0 0,1-1 1 0 0,0 0-1 0 0,-1 1 0 0 0,1-1 0 0 0,0 0 0 0 0,0 1 0 0 0,0-1 0 0 0,0 0 0 0 0,0 1 0 0 0,0-1 0 0 0,0 0 0 0 0,0 0 0 0 0,0 1 1 0 0,0-2-1 0 0,-6-107 19 0 0,6 107-20 0 0,1 1 0 0 0,-1-1-1 0 0,0 1 1 0 0,-1-1 0 0 0,1 1 0 0 0,0-1 0 0 0,0 1 0 0 0,-1-1 0 0 0,1 1 0 0 0,0 0 0 0 0,-1-1 0 0 0,0 1 0 0 0,1 0 0 0 0,-1-1 0 0 0,0 1 0 0 0,0 0 0 0 0,1 0 0 0 0,-1-1 0 0 0,0 1 0 0 0,0 0 0 0 0,0 0-1 0 0,-1 0 1 0 0,1 0 0 0 0,0 1 0 0 0,-2-3 0 0 0,-1 3-3 0 0,1-1-1 0 0,0 1 1 0 0,-1 0-1 0 0,1 0 1 0 0,-1 0-1 0 0,1 1 1 0 0,-1-1-1 0 0,1 1 1 0 0,0 0-1 0 0,-5 1 1 0 0,-17 5 48 0 0,-32 15 0 0 0,37-13-1084 0 0,-1-1 0 0 0,-37 8 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8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124 56 1960 0 0,'-32'4'4780'0'0,"23"0"-4183"0"0,5-1-340 0 0,-1-1 1 0 0,1 1-1 0 0,0 0 0 0 0,0 1 1 0 0,0-1-1 0 0,0 1 0 0 0,0 0 0 0 0,1-1 1 0 0,-4 7-1 0 0,7-3 161 0 0,0-7-400 0 0,0 0 1 0 0,0 0 0 0 0,0 1-1 0 0,0-1 1 0 0,0 0-1 0 0,0 1 1 0 0,0-1 0 0 0,0 0-1 0 0,0 1 1 0 0,0-1 0 0 0,0 0-1 0 0,0 1 1 0 0,0-1-1 0 0,0 0 1 0 0,0 1 0 0 0,0-1-1 0 0,0 0 1 0 0,0 1 0 0 0,0-1-1 0 0,0 0 1 0 0,-1 0-1 0 0,1 1 1 0 0,0-1 0 0 0,0 0-1 0 0,0 0 1 0 0,0 1 0 0 0,-1-1-1 0 0,1 0 1 0 0,0 0-1 0 0,-1 1 1 0 0,0 0 50 0 0,-1 1-1 0 0,1-1 1 0 0,0 0-1 0 0,-1 1 1 0 0,1 0 0 0 0,0-1-1 0 0,0 1 1 0 0,0 0-1 0 0,0 0 1 0 0,0-1-1 0 0,1 1 1 0 0,-1 0 0 0 0,0 3-1 0 0,-4 9 350 0 0,4-13-380 0 0,0 0 0 0 0,0 0 1 0 0,1 1-1 0 0,-1-1 0 0 0,1 0 0 0 0,-1 0 0 0 0,1 0 0 0 0,-1 1 0 0 0,1-1 1 0 0,0 0-1 0 0,0 1 0 0 0,0-1 0 0 0,-1 0 0 0 0,1 1 0 0 0,1 1 0 0 0,-6 14 667 0 0,2-12-177 0 0,1-10-51 0 0,8-3-185 0 0,2-1-145 0 0,1-12 57 0 0,-8 19-156 0 0,0-1 1 0 0,0 1-1 0 0,1-1 0 0 0,-1 1 1 0 0,-1-1-1 0 0,1 0 0 0 0,0 1 1 0 0,-1-1-1 0 0,1 0 1 0 0,-1-3-1 0 0,0 5-31 0 0,1-1-1 0 0,-1 1 1 0 0,0-1 0 0 0,1 1-1 0 0,-1-1 1 0 0,1 1-1 0 0,-1 0 1 0 0,1-1 0 0 0,-1 1-1 0 0,1 0 1 0 0,0 0 0 0 0,0-1-1 0 0,0 1 1 0 0,0 0-1 0 0,0 0 1 0 0,2-2 0 0 0,-2 2-11 0 0,1 0-1 0 0,-1-1 1 0 0,0 0 0 0 0,1 1 0 0 0,-1-1 0 0 0,0 0-1 0 0,0 1 1 0 0,0-1 0 0 0,0 0 0 0 0,0-3 0 0 0,9-19 80 0 0,-10 24-78 0 0,1-1-1 0 0,-1 0 1 0 0,0 1-1 0 0,1-1 1 0 0,-1 1-1 0 0,0-1 1 0 0,1 1-1 0 0,-1-1 1 0 0,1 1-1 0 0,-1-1 1 0 0,0 1-1 0 0,1-1 1 0 0,-1 1-1 0 0,1-1 0 0 0,0 1 1 0 0,-1 0-1 0 0,1-1 1 0 0,-1 1-1 0 0,1 0 1 0 0,0 0-1 0 0,-1-1 1 0 0,1 1-1 0 0,-1 0 1 0 0,1 0-1 0 0,1 0 1 0 0,-1-1 0 0 0,0 1 0 0 0,1 0 0 0 0,-1-1 1 0 0,0 0-1 0 0,0 1 0 0 0,1-1 1 0 0,-1 0-1 0 0,0 1 0 0 0,0-1 0 0 0,0 0 1 0 0,0 0-1 0 0,0 0 0 0 0,0 0 1 0 0,0 0-1 0 0,1-1 0 0 0,-1-1-1 0 0,1 0-1 0 0,0 1 1 0 0,0-1-1 0 0,1 1 1 0 0,-1 0 0 0 0,0 0-1 0 0,1-1 1 0 0,-1 1-1 0 0,1 1 1 0 0,0-1-1 0 0,0 0 1 0 0,0 1-1 0 0,0-1 1 0 0,0 1 0 0 0,0 0-1 0 0,0 0 1 0 0,0 0-1 0 0,0 1 1 0 0,1-1-1 0 0,-1 1 1 0 0,0-1-1 0 0,0 1 1 0 0,6 1 0 0 0,-8-1-7 0 0,-1 1 1 0 0,1-1 0 0 0,-1 0 0 0 0,0 1-1 0 0,1-1 1 0 0,-1 1 0 0 0,0-1 0 0 0,1 1 0 0 0,-1-1-1 0 0,0 1 1 0 0,0-1 0 0 0,1 1 0 0 0,-1-1-1 0 0,0 1 1 0 0,0 0 0 0 0,0-1 0 0 0,0 1 0 0 0,0-1-1 0 0,0 1 1 0 0,0-1 0 0 0,0 1 0 0 0,0 1-1 0 0,-2 18 21 0 0,2-11-15 0 0,-8 192-17 0 0,2-146-10 0 0,0 14 37 0 0,-16 68 1 0 0,7-60 71 0 0,13-72-76 0 0,1-1-1 0 0,-1 1 1 0 0,1 0-1 0 0,0 0 1 0 0,1-1 0 0 0,-1 1-1 0 0,1 0 1 0 0,0 0 0 0 0,0 0-1 0 0,2 8 1 0 0,-1-13-6 0 0,-1 1 1 0 0,1-1-1 0 0,0 0 1 0 0,0 1-1 0 0,0-1 0 0 0,0 0 1 0 0,0 1-1 0 0,0-1 1 0 0,0 0-1 0 0,0 0 0 0 0,0 0 1 0 0,0 0-1 0 0,0 0 1 0 0,0 0-1 0 0,0 0 0 0 0,0 0 1 0 0,0-1-1 0 0,0 1 1 0 0,0 0-1 0 0,0-1 0 0 0,0 1 1 0 0,1-1-1 0 0,23-9 68 0 0,-13 3-38 0 0,-1 0-1 0 0,0-1 1 0 0,0 0-1 0 0,-1-1 1 0 0,0 0-1 0 0,-1-1 1 0 0,0 0-1 0 0,9-13 1 0 0,23-23 158 0 0,43-51 151 0 0,-49 55-237 0 0,-32 38-96 0 0,0 1-1 0 0,0 0 0 0 0,1-1 1 0 0,-1 1-1 0 0,1 1 1 0 0,0-1-1 0 0,-1 0 0 0 0,8-2 1 0 0,-11 5-10 0 0,0 0 1 0 0,0 0-1 0 0,1 0 0 0 0,-1 0 1 0 0,0 0-1 0 0,0 0 0 0 0,1 0 1 0 0,-1 0-1 0 0,0 0 0 0 0,0 0 1 0 0,0 0-1 0 0,1 0 0 0 0,-1 0 1 0 0,0 0-1 0 0,0 0 0 0 0,0 0 1 0 0,1 0-1 0 0,-1 1 0 0 0,0-1 1 0 0,0 0-1 0 0,0 0 0 0 0,0 0 1 0 0,1 0-1 0 0,-1 0 0 0 0,0 0 1 0 0,0 1-1 0 0,0-1 0 0 0,0 0 1 0 0,0 0-1 0 0,1 0 0 0 0,-1 1 1 0 0,0-1-1 0 0,0 0 0 0 0,0 0 1 0 0,0 0-1 0 0,0 1 0 0 0,0-1 1 0 0,0 0-1 0 0,0 0 0 0 0,0 0 1 0 0,0 1-1 0 0,0-1 0 0 0,0 0 1 0 0,0 0-1 0 0,0 1 0 0 0,0-1 1 0 0,0 0-1 0 0,-2 21 60 0 0,-11 27-10 0 0,11-41-42 0 0,-9 34 18 0 0,-42 163 104 0 0,45-173-11 0 0,27-66 69 0 0,8-2-117 0 0,0 1 0 0 0,2 2 0 0 0,46-43 0 0 0,-39 46-53 0 0,49-33 0 0 0,10-8 18 0 0,-83 62-40 0 0,-9 8 8 0 0,-1 0 0 0 0,1 0 0 0 0,-1 0 0 0 0,1 0 0 0 0,-1 0 0 0 0,0-1 0 0 0,0 1 0 0 0,0-1 0 0 0,0 1 0 0 0,1-4 0 0 0,-1 2 1 0 0,-2 2-7 0 0,1 1 0 0 0,-1 0 0 0 0,1-1 0 0 0,-1 1 0 0 0,1 0 0 0 0,0 0 0 0 0,-1-1 0 0 0,1 1 0 0 0,0 0 0 0 0,0 0-1 0 0,0 0 1 0 0,0 0 0 0 0,0 0 0 0 0,0 0 0 0 0,0 0 0 0 0,0 0 0 0 0,0 1 0 0 0,0-1 0 0 0,1 0 0 0 0,0 0 0 0 0,-1 5-8 0 0,-1-1 0 0 0,-1 1 0 0 0,1 0 0 0 0,0-1 0 0 0,-1 1 0 0 0,0 0 0 0 0,0-1 0 0 0,-1 5 0 0 0,1-6 2 0 0,-25 81-8 0 0,-6 27 27 0 0,22-79-13 0 0,0 0 0 0 0,-2 0-1 0 0,-2-1 1 0 0,-28 47 0 0 0,8 4 16 0 0,29-68-9 0 0,-1 0 0 0 0,2 0 0 0 0,0 1 0 0 0,1 0 0 0 0,-3 28 0 0 0,1-26 12 0 0,4-15-14 0 0,0 1-1 0 0,1 0 1 0 0,-1-1 0 0 0,1 1-1 0 0,-1 0 1 0 0,1-1 0 0 0,-1 1-1 0 0,1 0 1 0 0,0 0 0 0 0,0 0-1 0 0,0-1 1 0 0,0 1 0 0 0,0 0-1 0 0,0 0 1 0 0,0 0 0 0 0,1-1-1 0 0,0 4 1 0 0,5-7 16 0 0,-1-1 0 0 0,1 1 0 0 0,-1-1 0 0 0,7-4 1 0 0,-2-1-6 0 0,0-1 1 0 0,-1 0-1 0 0,0 0 1 0 0,11-15-1 0 0,17-17 11 0 0,58-64-26 0 0,-34 34-2 0 0,32-27-28 0 0,-87 90 24 0 0,7-8 16 0 0,-13 15-13 0 0,1 1 1 0 0,-1-1-1 0 0,0 1 0 0 0,1 0 0 0 0,-1-1 0 0 0,1 1 0 0 0,-1 0 0 0 0,0-1 0 0 0,1 1 1 0 0,-1 0-1 0 0,1-1 0 0 0,-1 1 0 0 0,1 0 0 0 0,-1 0 0 0 0,1 0 0 0 0,0-1 0 0 0,-1 1 0 0 0,1 0 1 0 0,-1 0-1 0 0,1 0 0 0 0,-1 0 0 0 0,1 0 0 0 0,-1 0 0 0 0,1 0 0 0 0,-1 0 0 0 0,2 0 1 0 0,-2 1-3 0 0,0 0 1 0 0,1-1-1 0 0,-1 1 1 0 0,1 0-1 0 0,-1 0 1 0 0,0-1-1 0 0,0 1 1 0 0,0 0 0 0 0,1 0-1 0 0,-1 0 1 0 0,0-1-1 0 0,0 1 1 0 0,0 0-1 0 0,0 0 1 0 0,0 0-1 0 0,0-1 1 0 0,0 1 0 0 0,-1 0-1 0 0,1 0 1 0 0,0 0-1 0 0,-5 18-22 0 0,-11 25 26 0 0,-3 6-3 0 0,-49 95 0 0 0,54-118-9 0 0,-17 42 0 0 0,6-10 2 0 0,18-44 10 0 0,-4 6 2 0 0,1 1-1 0 0,-11 40 1 0 0,1 2 23 0 0,-36 82-1 0 0,40-108-17 0 0,14-33-2 0 0,-1 2 13 0 0,0 1 1 0 0,0 0 0 0 0,-3 15 0 0 0,6-22-17 0 0,0-1 0 0 0,0 0 0 0 0,0 1 0 0 0,0-1 0 0 0,0 0 0 0 0,1 1 0 0 0,-1-1 0 0 0,0 1 0 0 0,0-1 0 0 0,1 0 0 0 0,-1 0 0 0 0,0 1-1 0 0,0-1 1 0 0,1 0 0 0 0,-1 1 0 0 0,0-1 0 0 0,1 0 0 0 0,-1 0 0 0 0,0 1 0 0 0,1-1 0 0 0,-1 0 0 0 0,0 0 0 0 0,1 0 0 0 0,-1 0 0 0 0,0 0 0 0 0,1 1 0 0 0,-1-1 0 0 0,1 0 0 0 0,-1 0-1 0 0,0 0 1 0 0,1 0 0 0 0,-1 0 0 0 0,1 0 0 0 0,-1 0 0 0 0,0 0 0 0 0,1-1 0 0 0,-1 1 0 0 0,1 0 0 0 0,-1 0 0 0 0,0 0 0 0 0,1 0 0 0 0,-1 0 0 0 0,0-1 0 0 0,1 1 0 0 0,0 0 0 0 0,18-10 38 0 0,-8 2-29 0 0,-1-1 0 0 0,-1-1 0 0 0,1 0 0 0 0,-2 0 0 0 0,1-1 1 0 0,-2 0-1 0 0,9-15 0 0 0,72-97-3 0 0,-23 35-1 0 0,9-20 32 0 0,163-221 19 0 0,-149 236-42 0 0,-68 73-33 0 0,-33 58-50 0 0,-45 69 28 0 0,-83 215-1 0 0,-28 136 98 0 0,166-449-55 0 0,-16 43 53 0 0,17-48-51 0 0,1 1 0 0 0,0 0 0 0 0,0 0 0 0 0,0 0 0 0 0,0 0 0 0 0,1 0 0 0 0,0 0 0 0 0,1 7 0 0 0,-1-12-5 0 0,0 0 1 0 0,0 0 0 0 0,0 1 0 0 0,0-1 0 0 0,0 0 0 0 0,0 0 0 0 0,0 0 0 0 0,0 0 0 0 0,0 1-1 0 0,0-1 1 0 0,0 0 0 0 0,1 0 0 0 0,-1 0 0 0 0,0 0 0 0 0,0 1 0 0 0,0-1 0 0 0,0 0-1 0 0,0 0 1 0 0,0 0 0 0 0,0 0 0 0 0,1 0 0 0 0,-1 0 0 0 0,0 0 0 0 0,0 1 0 0 0,0-1-1 0 0,0 0 1 0 0,1 0 0 0 0,-1 0 0 0 0,0 0 0 0 0,0 0 0 0 0,0 0 0 0 0,0 0 0 0 0,1 0 0 0 0,-1 0-1 0 0,0 0 1 0 0,0 0 0 0 0,0 0 0 0 0,1 0 0 0 0,-1 0 0 0 0,9-5 32 0 0,5-9 25 0 0,16-20 23 0 0,-13 15-66 0 0,23-35 1 0 0,44-76 5 0 0,5 4-1 0 0,123-135 1 0 0,-177 222-29 0 0,-22 22 0 0 0,1 1-1 0 0,0 1 1 0 0,1 0-1 0 0,1 2 1 0 0,0-1-1 0 0,33-19 1 0 0,-49 32 7 0 0,1 1 1 0 0,-1 0-1 0 0,0 0 1 0 0,0 0-1 0 0,0 0 1 0 0,0 0-1 0 0,0 0 1 0 0,1 0-1 0 0,-1 0 1 0 0,0 0-1 0 0,0 0 1 0 0,0 0-1 0 0,0 0 0 0 0,1 0 1 0 0,-1 0-1 0 0,0-1 1 0 0,0 2-1 0 0,0-1 1 0 0,0 0-1 0 0,1 0 1 0 0,-1 0-1 0 0,0 0 1 0 0,0 0-1 0 0,0 0 1 0 0,0 0-1 0 0,1 0 0 0 0,-1 0 1 0 0,0 0-1 0 0,0 0 1 0 0,0 0-1 0 0,0 0 1 0 0,1 0-1 0 0,-1 1 1 0 0,0-1-1 0 0,0 0 1 0 0,0 0-1 0 0,0 0 1 0 0,0 0-1 0 0,0 0 0 0 0,0 0 1 0 0,1 1-1 0 0,-1-1 1 0 0,0 0-1 0 0,0 0 1 0 0,0 0-1 0 0,0 0 1 0 0,0 1-1 0 0,0-1 1 0 0,0 0-1 0 0,0 0 1 0 0,0 0-1 0 0,0 0 1 0 0,0 1-1 0 0,0-1 0 0 0,0 0 1 0 0,0 0-1 0 0,0 0 1 0 0,0 0-1 0 0,0 1 1 0 0,0-1-1 0 0,0 0 1 0 0,0 0-1 0 0,-6 22-9 0 0,-15 26 18 0 0,-7 8 0 0 0,-3-2 1 0 0,-51 68-1 0 0,6-17 3 0 0,4 3-1 0 0,-93 189 0 0 0,60-82 262 0 0,105-215-213 0 0,13-17 25 0 0,1 5-62 0 0,-10 8-16 0 0,-1 1 0 0 0,1 0 0 0 0,-1-1 0 0 0,0 0 0 0 0,5-6 0 0 0,70-101 34 0 0,58-64-40 0 0,-76 104 0 0 0,29-33 2 0 0,30-37 56 0 0,3-30-28 0 0,-75 97-26 0 0,-35 58-43 0 0,-9 15-11 0 0,-6 11 0 0 0,-83 161-72 0 0,30-63 115 0 0,-9 3 15 0 0,25-46 13 0 0,-168 295 20 0 0,79-132 39 0 0,128-227-74 0 0,0 1-1 0 0,0-1 0 0 0,0 1 1 0 0,0-1-1 0 0,1 1 0 0 0,-1-1 1 0 0,1 1-1 0 0,-1-1 0 0 0,1 1 0 0 0,0 0 1 0 0,-1-1-1 0 0,1 1 0 0 0,0 0 1 0 0,0-1-1 0 0,0 1 0 0 0,0 0 0 0 0,0 0 1 0 0,1-1-1 0 0,-1 1 0 0 0,0-1 1 0 0,1 1-1 0 0,-1 0 0 0 0,1-1 1 0 0,0 1-1 0 0,-1-1 0 0 0,1 1 0 0 0,0-1 1 0 0,0 1-1 0 0,0-1 0 0 0,0 0 1 0 0,0 1-1 0 0,0-1 0 0 0,1 0 1 0 0,-1 0-1 0 0,2 1 0 0 0,-3 8 5 0 0,0-4 22 0 0,4-7 7 0 0,0-1-25 0 0,0 0-1 0 0,0 0 0 0 0,0 1 0 0 0,0-1 0 0 0,0 1 1 0 0,0 0-1 0 0,0 0 0 0 0,7-1 0 0 0,-6-2-5 0 0,7-7 24 0 0,-10 11-27 0 0,-5 8-20 0 0,-74 117 55 0 0,87-140 6 0 0,0 1 1 0 0,1 0 0 0 0,1 1 0 0 0,19-17 0 0 0,-12 12-28 0 0,12-11 16 0 0,16-18 61 0 0,-9 4 29 0 0,37-47 130 0 0,65-102-47 0 0,-47 67-135 0 0,26-43-57 0 0,-19 23-2 0 0,1-1 40 0 0,-64 94-45 0 0,-13 21 10 0 0,-14 14-24 0 0,-8 15 8 0 0,-1-1 0 0 0,1 0-1 0 0,0 0 1 0 0,0 0-1 0 0,0 1 1 0 0,0-1 0 0 0,0 1-1 0 0,0 0 1 0 0,1-1 0 0 0,-1 1-1 0 0,6-3 1 0 0,6-11 14 0 0,-13 15-18 0 0,-1 0-1 0 0,1 0 1 0 0,0-1 0 0 0,0 1 0 0 0,-1 0 0 0 0,1 0 0 0 0,0 0 0 0 0,0 0-1 0 0,0 0 1 0 0,0 1 0 0 0,0-1 0 0 0,0 0 0 0 0,1 0 0 0 0,-1 1-1 0 0,0-1 1 0 0,2 0 0 0 0,-3 1 9 0 0,16-10 27 0 0,5-24 17 0 0,-124 207-147 0 0,-46 109 86 0 0,8-21 43 0 0,94-167-27 0 0,-53 119 22 0 0,83-174-19 0 0,10-23-9 0 0,-10 30 0 0 0,-3 9 61 0 0,15-43-64 0 0,-1 0 0 0 0,0 0 0 0 0,-8 12 0 0 0,9-16 5 0 0,-1 0 1 0 0,1 1 0 0 0,1-1-1 0 0,0 1 1 0 0,0 0-1 0 0,1 1 1 0 0,0-1-1 0 0,-2 14 1 0 0,4-17-5 0 0,0 0 0 0 0,-1-1 0 0 0,1 1 0 0 0,-1-1 0 0 0,-5 10 0 0 0,5-11 2 0 0,0 0 1 0 0,0 1-1 0 0,0-1 0 0 0,1 1 1 0 0,0-1-1 0 0,0 1 1 0 0,0 0-1 0 0,0 5 0 0 0,0-4 1 0 0,1 0 0 0 0,-1 0-1 0 0,-1 0 1 0 0,1 0-1 0 0,-1 0 1 0 0,0 0-1 0 0,0 0 1 0 0,-1 0-1 0 0,0-1 1 0 0,0 1 0 0 0,-5 6-1 0 0,7-10 0 0 0,0 0 0 0 0,1-1 0 0 0,-1 1-1 0 0,0 0 1 0 0,1-1 0 0 0,-1 1 0 0 0,1 0 0 0 0,0 0-1 0 0,0 0 1 0 0,0-1 0 0 0,-1 1 0 0 0,2 0 0 0 0,-1 0-1 0 0,0 0 1 0 0,0-1 0 0 0,0 1 0 0 0,2 3 0 0 0,-1-2-1 0 0,-1-1-1 0 0,1 0 1 0 0,-1 1 0 0 0,0-1 0 0 0,0 0 0 0 0,0 0 0 0 0,0 1 0 0 0,-1 2-1 0 0,-5 42 19 0 0,0-21 5 0 0,6-26-23 0 0,0 1 1 0 0,0 0-1 0 0,-1-1 0 0 0,1 1 1 0 0,0-1-1 0 0,0 1 0 0 0,0 0 1 0 0,1-1-1 0 0,-1 1 0 0 0,0-1 1 0 0,0 1-1 0 0,0-1 0 0 0,0 1 1 0 0,0-1-1 0 0,1 1 0 0 0,-1 0 1 0 0,0-1-1 0 0,1 1 0 0 0,-1-1 1 0 0,0 0-1 0 0,1 1 0 0 0,-1-1 1 0 0,0 1-1 0 0,1-1 0 0 0,-1 1 1 0 0,1-1-1 0 0,-1 0 0 0 0,1 1 1 0 0,-1-1-1 0 0,1 0 0 0 0,-1 0 1 0 0,1 1-1 0 0,-1-1 0 0 0,2 0 1 0 0,1 1 1 0 0,0-1 1 0 0,0 1-1 0 0,0-1 1 0 0,0 0-1 0 0,0 0 1 0 0,0 0-1 0 0,0 0 1 0 0,0-1-1 0 0,0 1 1 0 0,0-1-1 0 0,0 1 1 0 0,0-1 0 0 0,0 0-1 0 0,-1-1 1 0 0,1 1-1 0 0,0 0 1 0 0,-1-1-1 0 0,5-2 1 0 0,-1-2 10 0 0,0 0 0 0 0,0 0 0 0 0,-1 0 0 0 0,0 0 0 0 0,5-10 1 0 0,18-20 16 0 0,49-50-21 0 0,-55 62-13 0 0,23-32 0 0 0,-30 37 3 0 0,261-311 80 0 0,-225 275-88 0 0,100-95 15 0 0,-107 112 6 0 0,-2-2 1 0 0,38-47-1 0 0,-60 63-9 0 0,86-97-6 0 0,-95 109 10 0 0,-1-1 1 0 0,0 0-1 0 0,14-25 0 0 0,-15 22-4 0 0,1 1 1 0 0,19-24-1 0 0,-10 14-14 0 0,-15 19 9 0 0,0 1-1 0 0,0 0 1 0 0,0-1 0 0 0,11-8-1 0 0,-13 12 3 0 0,0 0 0 0 0,0 0 0 0 0,0-1 0 0 0,-1 1-1 0 0,1 0 1 0 0,-1-1 0 0 0,2-3 0 0 0,10-13-8 0 0,82-77 85 0 0,-94 94-81 0 0,1 0 1 0 0,-1 1-1 0 0,1-1 0 0 0,0 1 0 0 0,0 0 0 0 0,0-1 0 0 0,0 1 1 0 0,0 0-1 0 0,3-1 0 0 0,-4 2 4 0 0,-1 0-1 0 0,0 0 1 0 0,0 0 0 0 0,0-1 0 0 0,1 1-1 0 0,-1 0 1 0 0,0 0 0 0 0,0 0 0 0 0,0 0-1 0 0,1 0 1 0 0,-1 0 0 0 0,0 0 0 0 0,0 0-1 0 0,0 0 1 0 0,1 0 0 0 0,-1 0 0 0 0,0 1 0 0 0,0-1-1 0 0,0 0 1 0 0,0 0 0 0 0,1 0 0 0 0,-1 0-1 0 0,0 0 1 0 0,0 0 0 0 0,0 0 0 0 0,0 0-1 0 0,1 1 1 0 0,-1-1 0 0 0,0 0 0 0 0,0 0-1 0 0,0 0 1 0 0,0 0 0 0 0,0 0 0 0 0,1 1-1 0 0,-1-1 1 0 0,-4 13 13 0 0,-13 18 30 0 0,-23 31 1 0 0,-15 27-70 0 0,-66 124 14 0 0,45-85 8 0 0,55-91 6 0 0,4-9 3 0 0,1 0 0 0 0,-11 32 0 0 0,17-36 1 0 0,0-1-1 0 0,-2 0 0 0 0,-25 37 1 0 0,27-47-10 0 0,1-2 6 0 0,1 1-1 0 0,-13 22 1 0 0,-23 33 45 0 0,37-57-45 0 0,6-9-1 0 0,0 0-1 0 0,0 1 1 0 0,0-1-1 0 0,0 0 1 0 0,1 0-1 0 0,-1 0 1 0 0,0 1-1 0 0,1-1 1 0 0,-1 0-1 0 0,1 1 0 0 0,-1-1 1 0 0,1 0-1 0 0,0 1 1 0 0,0-1-1 0 0,-1 1 1 0 0,1 2-1 0 0,-3 20-53 0 0,-5 25 82 0 0,8-49-28 0 0,0 0-1 0 0,0 1 0 0 0,0-1 1 0 0,0 0-1 0 0,0 0 1 0 0,0 0-1 0 0,0 0 0 0 0,0 1 1 0 0,0-1-1 0 0,0 0 1 0 0,0 0-1 0 0,0 0 0 0 0,0 0 1 0 0,0 0-1 0 0,0 1 1 0 0,0-1-1 0 0,0 0 0 0 0,1 0 1 0 0,-1 0-1 0 0,0 0 1 0 0,0 0-1 0 0,0 1 1 0 0,0-1-1 0 0,0 0 0 0 0,0 0 1 0 0,0 0-1 0 0,1 0 1 0 0,-1 0-1 0 0,0 0 0 0 0,0 0 1 0 0,0 0-1 0 0,0 1 1 0 0,0-1-1 0 0,1 0 0 0 0,-1 0 1 0 0,0 0-1 0 0,0 0 1 0 0,0 0-1 0 0,0 0 0 0 0,0 0 1 0 0,1 0-1 0 0,-1 0 1 0 0,0 0-1 0 0,0 0 0 0 0,0 0 1 0 0,0 0-1 0 0,1 0 1 0 0,-1 0-1 0 0,14-3 41 0 0,13-12 17 0 0,14-16-56 0 0,-5 4 3 0 0,4-14 23 0 0,64-84 0 0 0,-66 74-21 0 0,155-192-20 0 0,-143 187 9 0 0,2 2 0 0 0,3 3-1 0 0,78-57 1 0 0,-118 98 7 0 0,-1-1 0 0 0,-1 0 1 0 0,0-1-1 0 0,16-19 0 0 0,-19 19-3 0 0,22-26 5 0 0,-29 35-5 0 0,-1 1 0 0 0,1 0 1 0 0,0 0-1 0 0,0-1 0 0 0,0 2 0 0 0,0-1 0 0 0,0 0 0 0 0,0 1 0 0 0,1-1 0 0 0,6-1 1 0 0,-10 3-2 0 0,0 0 0 0 0,0 0 0 0 0,0 0 0 0 0,0 0 0 0 0,0 0 0 0 0,0 0 1 0 0,1 0-1 0 0,-1 0 0 0 0,0 0 0 0 0,0 0 0 0 0,0 0 0 0 0,0 0 0 0 0,0 0 1 0 0,0 0-1 0 0,0 0 0 0 0,1 0 0 0 0,-1 0 0 0 0,0 0 0 0 0,0 0 0 0 0,0 0 0 0 0,0 1 1 0 0,0-1-1 0 0,0 0 0 0 0,0 0 0 0 0,0 0 0 0 0,1 0 0 0 0,-1 0 0 0 0,0 0 1 0 0,0 0-1 0 0,0 0 0 0 0,0 0 0 0 0,0 1 0 0 0,0-1 0 0 0,0 0 0 0 0,0 0 0 0 0,0 0 1 0 0,0 0-1 0 0,0 0 0 0 0,0 0 0 0 0,0 0 0 0 0,0 1 0 0 0,0-1 0 0 0,0 0 1 0 0,0 0-1 0 0,0 0 0 0 0,0 0 0 0 0,0 0 0 0 0,0 0 0 0 0,0 0 0 0 0,0 1 0 0 0,0-1 1 0 0,-4 12-27 0 0,-12 19 11 0 0,10-21 18 0 0,-12 28 5 0 0,12-24-3 0 0,0-1-1 0 0,-1 1 1 0 0,-9 12 0 0 0,-62 80-13 0 0,-157 229 68 0 0,147-183-60 0 0,83-144 0 0 0,-4 13 42 0 0,9-21-40 0 0,0 0-1 0 0,0 0 1 0 0,0 0-1 0 0,0 0 0 0 0,0 0 1 0 0,0 0-1 0 0,0 0 1 0 0,0 0-1 0 0,0 0 0 0 0,0 0 1 0 0,0 0-1 0 0,0 0 1 0 0,0 0-1 0 0,0 1 0 0 0,0-1 1 0 0,0 0-1 0 0,0 0 1 0 0,0 0-1 0 0,0 0 0 0 0,0 0 1 0 0,0 0-1 0 0,0 0 1 0 0,0 0-1 0 0,0 0 0 0 0,0 0 1 0 0,0 0-1 0 0,0 0 1 0 0,0 0-1 0 0,0 1 0 0 0,0-1 1 0 0,0 0-1 0 0,0 0 1 0 0,1 0-1 0 0,-1 0 0 0 0,0 0 1 0 0,0 0-1 0 0,0 0 1 0 0,0 0-1 0 0,0 0 0 0 0,0 0 1 0 0,0 0-1 0 0,0 0 1 0 0,0 0-1 0 0,0 0 0 0 0,0 0 1 0 0,0 0-1 0 0,0 0 1 0 0,1 0-1 0 0,-1 0 0 0 0,0 0 1 0 0,0 0-1 0 0,0 0 1 0 0,0 0-1 0 0,0 0 0 0 0,0 0 1 0 0,0 0-1 0 0,0 0 1 0 0,0 0-1 0 0,0 0 0 0 0,0 0 1 0 0,0 0-1 0 0,0 0 1 0 0,1 0-1 0 0,10-9 15 0 0,1-3-2 0 0,0-1 0 0 0,-1 0-1 0 0,17-28 1 0 0,-15 21 1 0 0,19-21 0 0 0,23-21-10 0 0,61-65 9 0 0,-42 66-15 0 0,12-32 18 0 0,-46 52-16 0 0,78-65 1 0 0,-89 85-13 0 0,-21 15 5 0 0,1 1 1 0 0,13-14-1 0 0,-20 17 7 0 0,-1 1-1 0 0,1 0 1 0 0,-1-1 0 0 0,1 1-1 0 0,-1 0 1 0 0,1 0 0 0 0,0 0-1 0 0,0 0 1 0 0,-1 0-1 0 0,1 0 1 0 0,0 1 0 0 0,0-1-1 0 0,0 0 1 0 0,0 1 0 0 0,0 0-1 0 0,0-1 1 0 0,0 1 0 0 0,4 0-1 0 0,-2-1 0 0 0,-3 1 1 0 0,-1-1 0 0 0,0 1 0 0 0,1 0 0 0 0,-1 0 0 0 0,1-1 0 0 0,-1 1 0 0 0,1 0 0 0 0,-1 0 0 0 0,1 0 0 0 0,-1 0 1 0 0,1 0-1 0 0,-1 0 0 0 0,1 0 0 0 0,-1 0 0 0 0,1 0 0 0 0,-1 0 0 0 0,1 0 0 0 0,-1 0 0 0 0,1 0 0 0 0,-1 0 0 0 0,1 0 0 0 0,-1 1 0 0 0,1-1 0 0 0,-1 0 0 0 0,0 0 0 0 0,1 0 0 0 0,-1 1 0 0 0,1 0 0 0 0,0-1 0 0 0,-1 1 0 0 0,1-1 0 0 0,-1 0 0 0 0,1 1 0 0 0,-1-1 0 0 0,1 1 0 0 0,-1-1 0 0 0,1 0 0 0 0,-1 1 0 0 0,1-1 0 0 0,-1 0 0 0 0,1 0 0 0 0,-1 0 0 0 0,1 1 0 0 0,-1-1 0 0 0,1 0 0 0 0,0 0 0 0 0,-1 0 0 0 0,1 0 0 0 0,0 0 0 0 0,-1 0 0 0 0,1 0 1 0 0,-1 0-1 0 0,1 0 0 0 0,0 0 0 0 0,-1 0 0 0 0,1-1 0 0 0,13-10 27 0 0,0 1-31 0 0,-11 9-74 0 0,-1 0 0 0 0,0 0 0 0 0,0 0 0 0 0,0-1 0 0 0,0 1 0 0 0,0 0 0 0 0,0-1 0 0 0,-1 1 0 0 0,1-1 0 0 0,0 0 0 0 0,-1 1 0 0 0,1-1 0 0 0,-1 0 0 0 0,0 0 0 0 0,1 0 0 0 0,-1 0 0 0 0,0 0 0 0 0,0 0 0 0 0,0-1 0 0 0,-1 1 0 0 0,2-4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59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136 560 2240 0 0,'-7'-18'7189'0'0,"-4"5"-5885"0"0,11 12-1204 0 0,-1 0 0 0 0,0 0 0 0 0,1 0-1 0 0,-1 0 1 0 0,0 0 0 0 0,0 0 0 0 0,0 0 0 0 0,0 0 0 0 0,0 0 0 0 0,0 0 0 0 0,0 1 0 0 0,0-1 0 0 0,-1 0 0 0 0,1 1-71 0 0,1 1 1 0 0,-1-1-1 0 0,0 1 0 0 0,0-1 0 0 0,1 1 1 0 0,-1 0-1 0 0,0-1 0 0 0,1 1 0 0 0,-1 0 1 0 0,1-1-1 0 0,-1 1 0 0 0,1 0 0 0 0,-1 0 0 0 0,1-1 1 0 0,0 1-1 0 0,-1 0 0 0 0,1 0 0 0 0,0 0 1 0 0,0 0-1 0 0,-1 0 0 0 0,1 0 0 0 0,0-1 0 0 0,0 1 1 0 0,0 0-1 0 0,0 1 0 0 0,-4 11 131 0 0,0-1 0 0 0,-1-1-1 0 0,0 1 1 0 0,-1-1 0 0 0,0 0 0 0 0,-1 0-1 0 0,0 0 1 0 0,-12 11 0 0 0,9-15 321 0 0,-7 3 34 0 0,17-10-503 0 0,0 0-1 0 0,0 0 1 0 0,-1 0 0 0 0,1 1 0 0 0,0-1-1 0 0,0 0 1 0 0,-1 0 0 0 0,1 1 0 0 0,0-1-1 0 0,0 0 1 0 0,0 0 0 0 0,-1 1-1 0 0,1-1 1 0 0,0 0 0 0 0,0 1 0 0 0,0-1-1 0 0,0 0 1 0 0,0 0 0 0 0,0 1-1 0 0,0-1 1 0 0,0 0 0 0 0,0 1 0 0 0,0-1-1 0 0,0 0 1 0 0,0 1 0 0 0,0-1 0 0 0,0 0-1 0 0,0 1 1 0 0,0-1 0 0 0,0 0-1 0 0,0 1 1 0 0,0-1 0 0 0,0 0 0 0 0,0 1-1 0 0,1-1 1 0 0,-1 0 0 0 0,0 0-1 0 0,0 1 1 0 0,0-1 0 0 0,1 0 0 0 0,-1 0-1 0 0,0 1 1 0 0,1-1 8 0 0,-1 0-1 0 0,0 0 1 0 0,1 1-1 0 0,-1-1 1 0 0,0 0-1 0 0,1 0 1 0 0,-1 0 0 0 0,1 0-1 0 0,-1 0 1 0 0,0 0-1 0 0,1 0 1 0 0,-1 0 0 0 0,0 0-1 0 0,1 0 1 0 0,-1 0-1 0 0,1 0 1 0 0,-1 0-1 0 0,0 0 1 0 0,1 0 0 0 0,-1 0-1 0 0,0-1 1 0 0,1 1-1 0 0,-1 0 1 0 0,0 0-1 0 0,1 0 1 0 0,-1-1 0 0 0,0 1-1 0 0,1 0 1 0 0,-1 0-1 0 0,0-1 1 0 0,0 1-1 0 0,1 0 1 0 0,-1 0 0 0 0,0-1-1 0 0,0 1 1 0 0,0 0-1 0 0,1-1 1 0 0,-1 0-1 0 0,11-16 296 0 0,-8 13-213 0 0,42-61 515 0 0,-30 39-433 0 0,2 2 0 0 0,1 0 0 0 0,1 1 0 0 0,1 1 0 0 0,27-24 0 0 0,0 10 139 0 0,-20 17-251 0 0,33-33-1 0 0,-59 51-72 0 0,0 0-1 0 0,-1 0 1 0 0,1 1-1 0 0,-1-1 1 0 0,1 0-1 0 0,0 0 1 0 0,0 1-1 0 0,0-1 1 0 0,-1 1-1 0 0,1-1 0 0 0,0 1 1 0 0,0-1-1 0 0,0 1 1 0 0,0-1-1 0 0,0 1 1 0 0,0 0-1 0 0,0-1 1 0 0,0 1-1 0 0,0 0 1 0 0,0 0-1 0 0,0 0 0 0 0,0 0 1 0 0,0 0-1 0 0,0 0 1 0 0,0 0-1 0 0,2 0 1 0 0,-2 1-2 0 0,-1 0 0 0 0,1 0 0 0 0,0 0 0 0 0,-1 0 0 0 0,1 0 0 0 0,-1 1 1 0 0,1-1-1 0 0,-1 0 0 0 0,1 0 0 0 0,-1 0 0 0 0,0 0 0 0 0,0 1 0 0 0,0-1 0 0 0,1 0 1 0 0,-1 0-1 0 0,0 0 0 0 0,-1 1 0 0 0,1-1 0 0 0,0 0 0 0 0,0 0 0 0 0,0 0 1 0 0,-1 1-1 0 0,0 1 0 0 0,-2 8-12 0 0,-2 1-1 0 0,1-1 1 0 0,-1 0 0 0 0,-1 0 0 0 0,-10 14 0 0 0,-5 12-16 0 0,-128 281 202 0 0,156-331-54 0 0,-1 0-1 0 0,1 1 1 0 0,17-21-1 0 0,41-45 94 0 0,-1-1-52 0 0,-48 59-123 0 0,48-71 39 0 0,-56 81-58 0 0,0-1 0 0 0,15-13 0 0 0,2-2-12 0 0,-13 14-89 0 0,-11 13 82 0 0,-1 0 0 0 0,1-1 0 0 0,-1 1 0 0 0,1 0 0 0 0,-1-1-1 0 0,0 1 1 0 0,1 0 0 0 0,-1-1 0 0 0,0 1 0 0 0,0 0 0 0 0,0 0 0 0 0,1-1 0 0 0,-1 1 0 0 0,0 0-1 0 0,0 0 1 0 0,0 0 0 0 0,0-1 0 0 0,0 1 0 0 0,0 0 0 0 0,-1 0 0 0 0,1 0 0 0 0,0 0 2 0 0,-3 82-49 0 0,2-73 51 0 0,0 1 0 0 0,-1-1 0 0 0,0 1-1 0 0,-1-1 1 0 0,-7 17 0 0 0,-51 116-1 0 0,53-105 35 0 0,7-36-29 0 0,1 1-1 0 0,0 0 1 0 0,-1-1-1 0 0,1 1 1 0 0,1 0-1 0 0,-1-1 1 0 0,0 1-1 0 0,1 0 1 0 0,-1-1 0 0 0,1 1-1 0 0,1 3 1 0 0,-2-6-5 0 0,0 0 1 0 0,1 0-1 0 0,-1 0 1 0 0,0 0-1 0 0,0 0 1 0 0,1 0-1 0 0,-1 1 1 0 0,0-1-1 0 0,0 0 1 0 0,1 0-1 0 0,-1 0 1 0 0,0 0-1 0 0,0 0 1 0 0,1 0-1 0 0,-1-1 1 0 0,0 1-1 0 0,0 0 1 0 0,1 0-1 0 0,-1 0 1 0 0,0 0-1 0 0,0 0 1 0 0,1 0-1 0 0,-1 0 1 0 0,0 0-1 0 0,0 0 1 0 0,0-1-1 0 0,1 1 1 0 0,-1 0-1 0 0,0 0 1 0 0,0 0-1 0 0,0-1 1 0 0,0 1-1 0 0,1 0 1 0 0,-1 0-1 0 0,0 0 1 0 0,0-1-1 0 0,0 1 1 0 0,0 0-1 0 0,0-1 1 0 0,9-10 55 0 0,-8 9-46 0 0,14-18 43 0 0,-2 1-14 0 0,0 0 0 0 0,-1 0 0 0 0,16-36 0 0 0,-26 50-33 0 0,0 0-1 0 0,0 1 0 0 0,-1-1 0 0 0,0 0 0 0 0,0 0 1 0 0,0 0-1 0 0,-1 0 0 0 0,1-1 0 0 0,-1 1 0 0 0,0 0 0 0 0,-1 0 1 0 0,1 0-1 0 0,-3-7 0 0 0,3 9-2 0 0,-1-1-1 0 0,1 0 1 0 0,-1 0 0 0 0,1 1 0 0 0,0-1-1 0 0,1-5 1 0 0,-1 8-6 0 0,1 0-1 0 0,-1-1 1 0 0,0 1-1 0 0,1 0 1 0 0,-1-1 0 0 0,0 1-1 0 0,1 0 1 0 0,-1 0 0 0 0,1-1-1 0 0,0 1 1 0 0,0 0 0 0 0,-1 0-1 0 0,1 0 1 0 0,0 0-1 0 0,0 0 1 0 0,0 0 0 0 0,0 0-1 0 0,0 0 1 0 0,2-1 0 0 0,-3 2 0 0 0,0 0 1 0 0,0-1 0 0 0,0 1 0 0 0,-1 0 0 0 0,1-1-1 0 0,0 1 1 0 0,0 0 0 0 0,0-1 0 0 0,0 1-1 0 0,0 0 1 0 0,0-1 0 0 0,-1 1 0 0 0,1 0-1 0 0,0 0 1 0 0,0-1 0 0 0,0 1 0 0 0,-1 0 0 0 0,1 0-1 0 0,0-1 1 0 0,0 1 0 0 0,-1 0 0 0 0,1 0-1 0 0,0 0 1 0 0,-1 0 0 0 0,1-1 0 0 0,0 1-1 0 0,0 0 1 0 0,-1 0 0 0 0,1 0 0 0 0,0 0 0 0 0,-1 0-1 0 0,1 0 1 0 0,0 0 0 0 0,-1 0 0 0 0,1 0-1 0 0,-11-4 16 0 0,10 3-13 0 0,1 1 1 0 0,-1-1-1 0 0,1 0 0 0 0,-1 1 1 0 0,1-1-1 0 0,-1 0 0 0 0,1 1 1 0 0,0-1-1 0 0,-1 0 0 0 0,1 1 1 0 0,0-1-1 0 0,0 0 0 0 0,0 0 1 0 0,0 1-1 0 0,-1-1 0 0 0,1 0 1 0 0,0 0-1 0 0,0 0 0 0 0,0 1 1 0 0,1-1-1 0 0,-1-1 0 0 0,5-21 3 0 0,-1 6 3 0 0,4-53-14 0 0,-8 56 12 0 0,2-1-1 0 0,0 1 0 0 0,1 0 0 0 0,4-16 0 0 0,2-4 6 0 0,-3-15-6 0 0,-5 36-5 0 0,1 0 1 0 0,0 0-1 0 0,6-20 0 0 0,29-44-61 0 0,-35 70-65 0 0,-6 15 52 0 0,-5 19 43 0 0,7-11-383 0 0,-1-1-1 0 0,-7 21 0 0 0,7-25-864 0 0,0-2 562 0 0,0-1 0 0 0,1 1-1 0 0,1-1 1 0 0,-2 13 0 0 0,3 2-1157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60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136 180 2497 0 0,'-5'-7'5023'0'0,"-13"12"-2812"0"0,1 15-798 0 0,15-18-1301 0 0,1 0 0 0 0,0-1 0 0 0,-1 1 0 0 0,1 0 0 0 0,-1 0 1 0 0,1-1-1 0 0,-1 1 0 0 0,0-1 0 0 0,0 1 0 0 0,0-1 0 0 0,0 0 0 0 0,0 1 0 0 0,0-1 0 0 0,-2 0 0 0 0,2 0-42 0 0,0 0-1 0 0,1 0 0 0 0,-1-1 1 0 0,1 1-1 0 0,-1 0 1 0 0,0 0-1 0 0,1 0 0 0 0,0 1 1 0 0,-1-1-1 0 0,1 0 0 0 0,0 0 1 0 0,-1 1-1 0 0,0 1 0 0 0,-13 11 365 0 0,15-14-429 0 0,0 0 0 0 0,0 0 0 0 0,0 0 0 0 0,0 0 0 0 0,-1 1 1 0 0,1-1-1 0 0,0 0 0 0 0,0 0 0 0 0,0 0 0 0 0,0 0 0 0 0,0 0 1 0 0,0 0-1 0 0,-1 0 0 0 0,1 0 0 0 0,0 0 0 0 0,0 0 0 0 0,0 0 1 0 0,0 0-1 0 0,-1 0 0 0 0,1 0 0 0 0,0 0 0 0 0,0 0 0 0 0,0 0 0 0 0,0 0 1 0 0,0 0-1 0 0,-1 0 0 0 0,1 0 0 0 0,0 0 0 0 0,0 0 0 0 0,0 0 1 0 0,0 0-1 0 0,0 0 0 0 0,-1 0 0 0 0,1 0 0 0 0,0 0 0 0 0,0 0 1 0 0,0 0-1 0 0,0-1 0 0 0,0 1 0 0 0,0 0 0 0 0,-1 0 0 0 0,1 0 0 0 0,0 0 1 0 0,0 0-1 0 0,0 0 0 0 0,0 0 0 0 0,0-1 0 0 0,0 1 0 0 0,0 0 1 0 0,0 0-1 0 0,0 0 0 0 0,0 0 0 0 0,0-1 0 0 0,2-11 182 0 0,10-12 101 0 0,17-17 365 0 0,22-37 391 0 0,-49 76-1038 0 0,-1-1 0 0 0,0 1 1 0 0,0 0-1 0 0,1 0 0 0 0,-1 0 1 0 0,1 0-1 0 0,0 1 1 0 0,0-1-1 0 0,-1 0 0 0 0,1 1 1 0 0,0-1-1 0 0,0 1 0 0 0,0 0 1 0 0,1-1-1 0 0,-1 1 1 0 0,0 0-1 0 0,0 0 0 0 0,1 1 1 0 0,-1-1-1 0 0,1 0 0 0 0,-1 1 1 0 0,0-1-1 0 0,1 1 0 0 0,-1 0 1 0 0,1 0-1 0 0,3 0 1 0 0,-5 0 1 0 0,-1 1 0 0 0,1-1 1 0 0,0 0-1 0 0,-1 0 0 0 0,1 1 1 0 0,0-1-1 0 0,-1 1 0 0 0,1-1 1 0 0,-1 0-1 0 0,1 1 0 0 0,0-1 1 0 0,-1 1-1 0 0,1-1 0 0 0,-1 1 1 0 0,1 0-1 0 0,-1-1 0 0 0,0 1 1 0 0,1-1-1 0 0,-1 1 0 0 0,0 0 1 0 0,1-1-1 0 0,-1 1 0 0 0,0 0 1 0 0,0 0-1 0 0,1-1 0 0 0,-1 1 1 0 0,0 0-1 0 0,0 0 0 0 0,0-1 1 0 0,0 1-1 0 0,0 0 0 0 0,0-1 1 0 0,0 1-1 0 0,0 0 0 0 0,-1 0 1 0 0,-4 30 253 0 0,-6 2-118 0 0,3-12-82 0 0,1-1 1 0 0,-6 38-1 0 0,-11 63-37 0 0,6-31-17 0 0,-71 333 138 0 0,85-406-135 0 0,2-9 5 0 0,0 0-1 0 0,0 0 0 0 0,1 0 0 0 0,0 1 0 0 0,0-1 0 0 0,1 9 0 0 0,0-16-12 0 0,0-1 1 0 0,0 0-1 0 0,0 0 0 0 0,0 1 0 0 0,0-1 1 0 0,0 0-1 0 0,0 0 0 0 0,0 1 0 0 0,0-1 1 0 0,0 0-1 0 0,0 0 0 0 0,0 1 0 0 0,0-1 1 0 0,0 0-1 0 0,1 0 0 0 0,-1 1 0 0 0,0-1 1 0 0,0 0-1 0 0,0 0 0 0 0,0 0 0 0 0,0 1 0 0 0,1-1 1 0 0,-1 0-1 0 0,0 0 0 0 0,0 0 0 0 0,0 0 1 0 0,1 1-1 0 0,-1-1 0 0 0,0 0 0 0 0,0 0 1 0 0,1 0-1 0 0,-1 0 0 0 0,0 0 0 0 0,0 0 1 0 0,1 0-1 0 0,-1 1 0 0 0,0-1 0 0 0,0 0 1 0 0,1 0-1 0 0,-1 0 0 0 0,0 0 0 0 0,0 0 1 0 0,1 0-1 0 0,-1 0 0 0 0,0-1 0 0 0,0 1 0 0 0,1 0 1 0 0,-1 0-1 0 0,0 0 0 0 0,0 0 0 0 0,1 0 1 0 0,-1 0-1 0 0,0 0 0 0 0,0 0 0 0 0,0-1 1 0 0,1 1-1 0 0,-1 0 0 0 0,0 0 0 0 0,0 0 1 0 0,0 0-1 0 0,1-1 0 0 0,-1 1 0 0 0,0 0 1 0 0,0 0-1 0 0,0-1 0 0 0,0 1 0 0 0,12-14 78 0 0,38-53 144 0 0,23-37-45 0 0,-26 40-76 0 0,9-8-5 0 0,2 3-1 0 0,117-107 1 0 0,-157 157-90 0 0,0 0 1 0 0,22-33-1 0 0,-40 51-10 0 0,1 0 1 0 0,0 0-1 0 0,0 0 0 0 0,-1 0 1 0 0,1 0-1 0 0,0 0 0 0 0,0 0 0 0 0,0 0 1 0 0,0 0-1 0 0,0 1 0 0 0,0-1 1 0 0,0 0-1 0 0,0 1 0 0 0,1-1 0 0 0,-1 1 1 0 0,0-1-1 0 0,0 1 0 0 0,0-1 1 0 0,3 1-1 0 0,-4 0 1 0 0,0 0 0 0 0,1 0 0 0 0,-1 0 0 0 0,0 0-1 0 0,1 0 1 0 0,-1 0 0 0 0,0 1 0 0 0,1-1 0 0 0,-1 0 0 0 0,0 0 0 0 0,1 1 0 0 0,-1-1 0 0 0,0 0 0 0 0,0 0 0 0 0,1 1 0 0 0,-1-1 0 0 0,0 0 0 0 0,0 1 0 0 0,1-1-1 0 0,-1 0 1 0 0,0 1 0 0 0,0-1 0 0 0,0 0 0 0 0,0 1 0 0 0,2 17 23 0 0,-3-9-12 0 0,-1-1 0 0 0,0 0 0 0 0,0 0 0 0 0,-1 0 0 0 0,-5 11 0 0 0,-7 22 20 0 0,-8 28-12 0 0,-57 122 0 0 0,22-62-9 0 0,-134 310 63 0 0,116-230 136 0 0,71-195-104 0 0,7-23 4 0 0,7-25-13 0 0,3 8-12 0 0,1-1 0 0 0,2 2 0 0 0,0 0 0 0 0,30-36 0 0 0,-8 9 50 0 0,48-68 97 0 0,170-272 8 0 0,-96 122-183 0 0,-89 156-32 0 0,-64 103-25 0 0,1 1 0 0 0,0-1-1 0 0,1 2 1 0 0,16-16 0 0 0,-10 15-11 0 0,-14 10 12 0 0,0 0 0 0 0,0 0-1 0 0,0 0 1 0 0,0 0-1 0 0,1 0 1 0 0,-1 0-1 0 0,0 0 1 0 0,0 0-1 0 0,0 0 1 0 0,0 0-1 0 0,1 0 1 0 0,-1 0-1 0 0,0 0 1 0 0,0 0-1 0 0,0 0 1 0 0,0 1-1 0 0,0-1 1 0 0,0 0-1 0 0,1 0 1 0 0,-1 0 0 0 0,0 0-1 0 0,0 0 1 0 0,0 0-1 0 0,0 0 1 0 0,0 0-1 0 0,0 1 1 0 0,0-1-1 0 0,0 0 1 0 0,0 0-1 0 0,0 0 1 0 0,1 0-1 0 0,-1 0 1 0 0,0 1-1 0 0,0-1 1 0 0,0 0-1 0 0,0 0 1 0 0,0 0-1 0 0,0 0 1 0 0,0 0 0 0 0,0 1-1 0 0,0-1 1 0 0,0 0-1 0 0,0 0 1 0 0,0 0-1 0 0,0 0 1 0 0,0 1-1 0 0,-9 28-31 0 0,6-23 37 0 0,0 1-1 0 0,-1-1 0 0 0,0 0 0 0 0,-4 6 1 0 0,-14 22 15 0 0,5-7 23 0 0,5-20 28 0 0,12-7-67 0 0,-1 0 0 0 0,1 0 0 0 0,0 0 1 0 0,-1 0-1 0 0,1 0 0 0 0,-1 0 0 0 0,1 0 0 0 0,0-1 1 0 0,-1 1-1 0 0,1 0 0 0 0,0 0 0 0 0,-1 0 0 0 0,1-1 0 0 0,0 1 1 0 0,-1 0-1 0 0,1 0 0 0 0,0-1 0 0 0,-1 1 0 0 0,1 0 1 0 0,0-1-1 0 0,0 1 0 0 0,-1 0 0 0 0,1-1 0 0 0,0 1 1 0 0,0-1-1 0 0,0 1 0 0 0,0 0 0 0 0,0-1 0 0 0,-1 1 1 0 0,1-1-1 0 0,0 1 0 0 0,-1-6 1 0 0,1 0 1 0 0,0 0 0 0 0,0 0-1 0 0,0 0 1 0 0,0 0 0 0 0,1 0-1 0 0,0 0 1 0 0,0 1-1 0 0,1-1 1 0 0,0 0 0 0 0,0 1-1 0 0,0-1 1 0 0,5-7 0 0 0,-4 9-8 0 0,0-1 0 0 0,1 1 0 0 0,0 0 0 0 0,0 0 0 0 0,0 1 1 0 0,0-1-1 0 0,1 1 0 0 0,-1 0 0 0 0,1 0 0 0 0,8-3 1 0 0,12-19-5 0 0,-25 26 14 0 0,0-1-7 0 0,0 0 0 0 0,0 1-1 0 0,0-1 1 0 0,0 0 0 0 0,0 1 0 0 0,0-1 0 0 0,0 0 0 0 0,0 1 0 0 0,0-1 0 0 0,0 0 0 0 0,0 1 0 0 0,0-1 0 0 0,0 0 0 0 0,0 1 0 0 0,0-1 0 0 0,-1 0 0 0 0,1 1 0 0 0,0-1 0 0 0,0 0-1 0 0,0 1 1 0 0,0-1 0 0 0,-1 0 0 0 0,1 0 0 0 0,0 1 0 0 0,0-1 0 0 0,-1 0 0 0 0,1 0 0 0 0,0 0 0 0 0,-1 1 0 0 0,1-1 0 0 0,0 0 0 0 0,-1 0 0 0 0,1 0 0 0 0,0 0 0 0 0,-1 1 0 0 0,-9 7-6 0 0,0 0 1 0 0,1 1 0 0 0,-16 20 0 0 0,-6 5-3 0 0,-110 130-15 0 0,53-59 37 0 0,-5 2-3 0 0,-4 10 8 0 0,66-70-10 0 0,28-43-12 0 0,1 1 0 0 0,0-1 0 0 0,0 1 0 0 0,1-1 0 0 0,-1 1 0 0 0,1 0 0 0 0,0 0 0 0 0,-1 9 0 0 0,2-13 2 0 0,0-1-1 0 0,0 0 1 0 0,0 1 0 0 0,0-1 0 0 0,0 1-1 0 0,0-1 1 0 0,1 0 0 0 0,-1 1 0 0 0,0-1-1 0 0,0 1 1 0 0,0-1 0 0 0,0 0 0 0 0,1 1-1 0 0,-1-1 1 0 0,0 0 0 0 0,0 1 0 0 0,1-1-1 0 0,-1 0 1 0 0,0 0 0 0 0,1 1-1 0 0,-1-1 1 0 0,0 0 0 0 0,1 0 0 0 0,-1 1-1 0 0,0-1 1 0 0,1 0 0 0 0,-1 0 0 0 0,0 0-1 0 0,1 0 1 0 0,-1 1 0 0 0,1-1 0 0 0,-1 0-1 0 0,0 0 1 0 0,1 0 0 0 0,-1 0 0 0 0,1 0-1 0 0,-1 0 1 0 0,0 0 0 0 0,1 0 0 0 0,-1 0-1 0 0,1 0 1 0 0,-1-1 0 0 0,0 1 0 0 0,1 0-1 0 0,-1 0 1 0 0,1 0 0 0 0,0-1 0 0 0,19-9-11 0 0,31-30 16 0 0,-3-3-1 0 0,-1-2 0 0 0,58-71 1 0 0,-28 24 17 0 0,80-106 52 0 0,-141 174-57 0 0,1-3 7 0 0,2 1 1 0 0,32-37-1 0 0,-17 34 15 0 0,-34 29-39 0 0,0 0 0 0 0,0 1 0 0 0,0-1 0 0 0,1 0 0 0 0,-1 0 0 0 0,0 0 0 0 0,0 0 1 0 0,0 0-1 0 0,0 1 0 0 0,0-1 0 0 0,1 0 0 0 0,-1 0 0 0 0,0 0 0 0 0,0 0 0 0 0,0 1 0 0 0,0-1 0 0 0,0 0 0 0 0,0 0 0 0 0,0 0 1 0 0,0 1-1 0 0,0-1 0 0 0,0 0 0 0 0,0 0 0 0 0,0 0 0 0 0,0 1 0 0 0,0-1 0 0 0,0 0 0 0 0,0 0 0 0 0,0 1 0 0 0,0-1 0 0 0,0 0 0 0 0,0 0 1 0 0,0 0-1 0 0,0 1 0 0 0,0-1 0 0 0,0 0 0 0 0,0 0 0 0 0,0 0 0 0 0,0 0 0 0 0,-1 1 0 0 0,1-1 0 0 0,0 0 0 0 0,-2 12 0 0 0,-29 64-5 0 0,23-56 2 0 0,-1-1 0 0 0,2 1 1 0 0,-7 31-1 0 0,-30 134-36 0 0,-36 96 12 0 0,24-101 22 0 0,-95 244 75 0 0,96-282-16 0 0,38-106-15 0 0,-1-1 0 0 0,-43 63 0 0 0,31-52-4 0 0,-5-2-6 0 0,25-32-18 0 0,-18 26 1 0 0,-2 11 7 0 0,4-7 23 0 0,-35 73 1 0 0,34-47 70 0 0,23-62-99 0 0,0 1 0 0 0,1 0 0 0 0,0 1 0 0 0,1-1 0 0 0,0 0-1 0 0,0 1 1 0 0,-1 9 0 0 0,5-12 37 0 0,4-9-18 0 0,3-8 11 0 0,-4 2-23 0 0,0 0 0 0 0,0 0 0 0 0,2-13 0 0 0,6-11-10 0 0,15-22 16 0 0,49-76 0 0 0,39-34 4 0 0,39-65 12 0 0,-109 150-41 0 0,118-192 18 0 0,-140 231-5 0 0,-1 0-1 0 0,18-47 1 0 0,-2 2-16 0 0,-20 47 4 0 0,7-14 0 0 0,57-89-1 0 0,-58 106-2 0 0,2 2 1 0 0,2 0-1 0 0,1 2 0 0 0,46-40 0 0 0,-48 48 8 0 0,25-29 0 0 0,-13 12-2 0 0,-29 32-13 0 0,1 1 1 0 0,17-11-1 0 0,-17 13 4 0 0,-5 1 4 0 0,0 0 1 0 0,-1 0-1 0 0,1 0 1 0 0,4-8-1 0 0,-4 7 6 0 0,0-1-1 0 0,0 1 1 0 0,10-8-1 0 0,-14 12-2 0 0,0 0 0 0 0,0 0 0 0 0,-1 0 0 0 0,1 0-1 0 0,-1-1 1 0 0,0 1 0 0 0,0-1 0 0 0,0 0-1 0 0,2-5 1 0 0,12-20-5 0 0,9-11-5 0 0,-9 13 5 0 0,-16 27 1 0 0,0 1 0 0 0,0-1 0 0 0,0 0 0 0 0,0 0 0 0 0,0 1-1 0 0,0-1 1 0 0,0 0 0 0 0,0 0 0 0 0,0 0 0 0 0,0 1 0 0 0,0-1 0 0 0,0 0 0 0 0,0 0 0 0 0,0 0 0 0 0,1 1 0 0 0,-1-1 0 0 0,0 0 0 0 0,0 0 0 0 0,0 0 0 0 0,0 1 0 0 0,0-1-1 0 0,1 0 1 0 0,-1 0 0 0 0,0 0 0 0 0,0 0 0 0 0,0 0 0 0 0,0 0 0 0 0,1 1 0 0 0,-1-1 0 0 0,0 0 0 0 0,0 0 0 0 0,1 0 0 0 0,-1 0 0 0 0,0 0 0 0 0,0 0 0 0 0,0 0 0 0 0,1 0-1 0 0,-1 0 1 0 0,0 0 0 0 0,0 0 0 0 0,1 0 0 0 0,-1 0 0 0 0,0 0 0 0 0,0 0 0 0 0,0 0 0 0 0,1 0 0 0 0,-1 0 0 0 0,0 0 0 0 0,0 0 0 0 0,0-1 0 0 0,1 1 0 0 0,-1 0 0 0 0,0 0-1 0 0,0 0 1 0 0,0 0 0 0 0,1 0 0 0 0,-1-1 0 0 0,0 1 0 0 0,0 0 0 0 0,0 0 0 0 0,0 0 0 0 0,1-1 0 0 0,-2 23-4 0 0,-53 97-12 0 0,50-110 14 0 0,-1 0 1 0 0,0 0-1 0 0,-10 12 0 0 0,-5 7-1 0 0,-17 32-9 0 0,8-16 12 0 0,-26 58 0 0 0,-36 88 23 0 0,-30 34-22 0 0,55-105-3 0 0,24-45 2 0 0,-35 71 14 0 0,8 28 3 0 0,-4 9-16 0 0,-31 19 31 0 0,1-4 0 0 0,13-26-23 0 0,9-21-2 0 0,66-109-7 0 0,12-30-1 0 0,-1-1 0 0 0,-8 19 0 0 0,0-6-8 0 0,-13 35 0 0 0,-3 8 37 0 0,-70 142-11 0 0,82-175-7 0 0,2 0 0 0 0,1 1 0 0 0,2 0 0 0 0,1 1 0 0 0,2 0 0 0 0,-4 39 1 0 0,11-67 8 0 0,-1 13-4 0 0,2-19-12 0 0,0-1 0 0 0,0 1 0 0 0,0-1 0 0 0,0 1 1 0 0,0-1-1 0 0,1 1 0 0 0,-1-1 0 0 0,0 1 0 0 0,0-1 0 0 0,0 1 0 0 0,1-1 1 0 0,-1 0-1 0 0,0 1 0 0 0,1-1 0 0 0,-1 1 0 0 0,0-1 0 0 0,1 0 1 0 0,-1 1-1 0 0,1-1 0 0 0,-1 0 0 0 0,0 0 0 0 0,1 1 0 0 0,-1-1 1 0 0,1 0-1 0 0,-1 0 0 0 0,1 0 0 0 0,-1 1 0 0 0,1-1 0 0 0,-1 0 1 0 0,1 0-1 0 0,-1 0 0 0 0,1 0 0 0 0,-1 0 0 0 0,1 0 0 0 0,0 0 1 0 0,-1-2 2 0 0,0 1 1 0 0,0-1 0 0 0,1 0 0 0 0,-1 1 0 0 0,1-1 0 0 0,-1 0-1 0 0,1 1 1 0 0,0-1 0 0 0,0 1 0 0 0,1-3 0 0 0,-1 2 0 0 0,8-16 1 0 0,18-39-1 0 0,3 2 0 0 0,70-99 1 0 0,190-249 169 0 0,-28-18 27 0 0,-223 357-199 0 0,88-133 18 0 0,225-269 0 0 0,-166 225 27 0 0,-160 198-36 0 0,31-63-1 0 0,-42 73-10 0 0,2 1 1 0 0,1 1-1 0 0,1 1 1 0 0,36-45-1 0 0,105-81 11 0 0,-129 128-12 0 0,-25 22 0 0 0,4-3 7 0 0,-1 1 0 0 0,0-2 0 0 0,0 1-1 0 0,-1-1 1 0 0,10-15 0 0 0,-4 1-6 0 0,0 0 0 0 0,2 1 0 0 0,22-23 0 0 0,11-16 0 0 0,-44 55-6 0 0,5-7 1 0 0,0 0 0 0 0,-1 0-1 0 0,7-17 1 0 0,-16 30 4 0 0,1 0 0 0 0,0-1 1 0 0,0 1-1 0 0,-1 0 0 0 0,1 0 0 0 0,0 0 1 0 0,0 0-1 0 0,0-1 0 0 0,0 2 1 0 0,1-1-1 0 0,-1 0 0 0 0,0 0 0 0 0,0 0 1 0 0,0 0-1 0 0,1 1 0 0 0,-1-1 0 0 0,0 1 1 0 0,1-1-1 0 0,-1 1 0 0 0,1-1 1 0 0,-1 1-1 0 0,1 0 0 0 0,1-1 0 0 0,-4 2-3 0 0,0 0-1 0 0,1 0 0 0 0,-1 0 1 0 0,1 0-1 0 0,-1 1 0 0 0,1-1 0 0 0,-1 0 1 0 0,1 0-1 0 0,0 0 0 0 0,-1 0 1 0 0,1 0-1 0 0,0 1 0 0 0,0 0 0 0 0,-7 21 12 0 0,-2-1 0 0 0,0 1 0 0 0,-1-2 0 0 0,-22 34 0 0 0,13-25 15 0 0,14-20-18 0 0,0-1 0 0 0,-1-1 1 0 0,-1 1-1 0 0,-9 9 0 0 0,-170 165 57 0 0,150-145-70 0 0,1 1 0 0 0,2 1 0 0 0,2 2 0 0 0,-31 56-1 0 0,-13 57 22 0 0,20-39-8 0 0,32-68-5 0 0,10-20 2 0 0,-2 0 1 0 0,-26 38 0 0 0,-269 333 4 0 0,256-329-9 0 0,-20 24 1 0 0,41-56 2 0 0,2 1 0 0 0,1 1-1 0 0,3 2 1 0 0,1 0 0 0 0,-37 84-1 0 0,24-24 1 0 0,-43 91 2 0 0,-78 111 61 0 0,134-258-43 0 0,-2-2 0 0 0,-67 80 0 0 0,32-39-26 0 0,49-69-1 0 0,2 1-1 0 0,-18 30 1 0 0,-6 10 3 0 0,-60 91 1 0 0,50-49 25 0 0,40-86-23 0 0,1 0 0 0 0,0 1 0 0 0,-2 15 0 0 0,-1-3-2 0 0,-8 26 3 0 0,7-29 1 0 0,2 1-1 0 0,0 0 1 0 0,2 0 0 0 0,0 0 0 0 0,-1 36-1 0 0,7-40 0 0 0,-2 1-1 0 0,-4 29 0 0 0,7-59 9 0 0,1 0 0 0 0,0 1 0 0 0,0-1 0 0 0,1 1 0 0 0,0 0 0 0 0,6-9 0 0 0,37-49-34 0 0,-2 3-7 0 0,-14 20 29 0 0,2 0 0 0 0,55-54 0 0 0,34-42 1 0 0,296-466 2 0 0,-92 170-13 0 0,-114 163 39 0 0,-156 194-20 0 0,-4-3 0 0 0,78-161 0 0 0,-106 191-3 0 0,3 0-1 0 0,2 2 1 0 0,2 2-1 0 0,67-81 1 0 0,-10 30 1 0 0,74-88 5 0 0,-137 151-5 0 0,-1-2 0 0 0,30-63-1 0 0,-2 3 2 0 0,-21 48-15 0 0,2 1 0 0 0,40-44 0 0 0,-59 76 10 0 0,-2-1 0 0 0,0 0-1 0 0,13-26 1 0 0,-23 37-4 0 0,0 1-1 0 0,0 0 1 0 0,-1 0 0 0 0,2-11-1 0 0,-2 12 4 0 0,-1 0-1 0 0,1 0 1 0 0,0 1-1 0 0,0-1 1 0 0,0 1-1 0 0,1-1 1 0 0,-1 0-1 0 0,1 1 1 0 0,0 0-1 0 0,0-1 1 0 0,0 1-1 0 0,3-3 0 0 0,3-2 0 0 0,0 1 0 0 0,0-1 0 0 0,1 2 0 0 0,0-1 0 0 0,0 1-1 0 0,13-5 1 0 0,-15 7 0 0 0,29-23-7 0 0,-29 21 6 0 0,0 1-1 0 0,1 0 0 0 0,-1 0 0 0 0,11-5 0 0 0,49-33-5 0 0,-62 40 8 0 0,1 0 0 0 0,-1 0 0 0 0,0-1 0 0 0,9-7-1 0 0,20-15 15 0 0,-30 23-14 0 0,0 1 0 0 0,-1-1-1 0 0,1 0 1 0 0,-1 0 0 0 0,0-1-1 0 0,0 1 1 0 0,5-8 0 0 0,13-14 18 0 0,5-8 2 0 0,-23 28-18 0 0,0 1 0 0 0,0-1 1 0 0,1 0-1 0 0,-1 1 0 0 0,1 0 0 0 0,0 0 0 0 0,0 0 1 0 0,8-5-1 0 0,-6 5-6 0 0,0 0 0 0 0,0-1 0 0 0,0 0 0 0 0,6-7 0 0 0,3 5 1 0 0,-15 7 3 0 0,1 0 0 0 0,0 0 1 0 0,0 0-1 0 0,-1 0 0 0 0,1-1 0 0 0,0 1 1 0 0,-1 0-1 0 0,1-1 0 0 0,0 1 0 0 0,-1 0 0 0 0,1-1 1 0 0,0 1-1 0 0,-1-1 0 0 0,1 1 0 0 0,-1-1 1 0 0,1 1-1 0 0,-1-1 0 0 0,1 1 0 0 0,-1-1 0 0 0,1 0 1 0 0,-1 1-1 0 0,1-1 0 0 0,-1 1 0 0 0,0-1 1 0 0,1 0-1 0 0,-1 0 0 0 0,0 1 0 0 0,0-2 1 0 0,0 1-2 0 0,0 1 1 0 0,0-1 0 0 0,0 1 0 0 0,0-1-1 0 0,0 1 1 0 0,1-1 0 0 0,-1 1 0 0 0,0-1 0 0 0,0 0-1 0 0,0 1 1 0 0,0-1 0 0 0,1 1 0 0 0,-1-1-1 0 0,0 1 1 0 0,1-1 0 0 0,-1 1 0 0 0,0 0 0 0 0,1-1-1 0 0,-1 1 1 0 0,0-1 0 0 0,1 1 0 0 0,-1 0-1 0 0,1-1 1 0 0,0 1 0 0 0,5 9-7 0 0,-5-6 3 0 0,0 0 0 0 0,0 0 0 0 0,-1 0 0 0 0,0-1 0 0 0,1 1 0 0 0,-1 1 0 0 0,0-1 0 0 0,0 0 0 0 0,0 0 0 0 0,-1 0 0 0 0,0 3 0 0 0,-16 38 1 0 0,-3 0 0 0 0,-1-1 1 0 0,-2-1-1 0 0,-2-1 0 0 0,-2-2 1 0 0,-48 57-1 0 0,21-39 10 0 0,-82 114 0 0 0,109-125-14 0 0,-40 95 1 0 0,18-35 1 0 0,-4 5 2 0 0,-60 110-4 0 0,-108 141 22 0 0,171-285-8 0 0,-99 121 0 0 0,118-162-5 0 0,2 2 0 0 0,2 1-1 0 0,2 1 1 0 0,-37 78 0 0 0,-95 191 14 0 0,-11-26-9 0 0,132-228 3 0 0,-7 15-3 0 0,-61 111 6 0 0,77-137-17 0 0,-1-1 0 0 0,-58 66 0 0 0,59-77-10 0 0,-47 67 26 0 0,68-91-10 0 0,0 0 0 0 0,1 0-1 0 0,1 1 1 0 0,-1 0 0 0 0,1-1 0 0 0,-5 19 0 0 0,6-18 3 0 0,-1 1 0 0 0,0-2 1 0 0,-10 17-1 0 0,-8 19-8 0 0,15-26 3 0 0,-2-1 0 0 0,0 0 0 0 0,0 0 0 0 0,-17 20 1 0 0,-3 6-7 0 0,3-8 32 0 0,19-27-2 0 0,0 1 0 0 0,-9 17-1 0 0,16-25-23 0 0,-1-1-1 0 0,1 1 1 0 0,0-1-1 0 0,-1 0 1 0 0,1 1-1 0 0,-1-1 1 0 0,1 0-1 0 0,0 0 1 0 0,-1 1-1 0 0,1-1 1 0 0,-1 0-1 0 0,1 0 1 0 0,-1 0-1 0 0,1 1 1 0 0,-1-1-1 0 0,1 0 1 0 0,-1 0-1 0 0,1 0 0 0 0,-1 0 1 0 0,0 0-1 0 0,1 0 0 0 0,-1 0 0 0 0,0 0 0 0 0,1 0 0 0 0,-1 1 0 0 0,0-1-1 0 0,1 0 1 0 0,-1 0 0 0 0,0 0 0 0 0,1 1 0 0 0,-1-1 0 0 0,1 0-1 0 0,-1 1 1 0 0,0-1 0 0 0,1 0 0 0 0,-1 1 0 0 0,1-1-1 0 0,-1 1 1 0 0,1-1 0 0 0,-1 1 0 0 0,-15 42-17 0 0,5-11 13 0 0,-5-3 10 0 0,12-23-7 0 0,1-1 0 0 0,0 1 0 0 0,0 0 0 0 0,-3 7 0 0 0,5-11 5 0 0,0 1-1 0 0,0-1 1 0 0,-1 1 0 0 0,1-1-1 0 0,-1 0 1 0 0,1 0 0 0 0,-1 0-1 0 0,-4 4 1 0 0,4-4-2 0 0,1 0 1 0 0,-1-1 0 0 0,0 1-1 0 0,1 0 1 0 0,-1 0-1 0 0,1 1 1 0 0,-1-1 0 0 0,1 0-1 0 0,0 0 1 0 0,-1 4-1 0 0,-16 39-10 0 0,14-37 12 0 0,0 1 0 0 0,0-1 0 0 0,-10 12 0 0 0,9-14-1 0 0,1 1 0 0 0,0-1 0 0 0,0 1 0 0 0,0 0 0 0 0,-3 10 0 0 0,-1 1-5 0 0,7-16 4 0 0,-1-1 1 0 0,1 1-1 0 0,0 0 1 0 0,1 0-1 0 0,-1 0 0 0 0,0 0 1 0 0,1 0-1 0 0,-1 0 1 0 0,0 2-1 0 0,1-3 4 0 0,0-1-6 0 0,-1-1 0 0 0,1 1-1 0 0,0 0 1 0 0,0 0 0 0 0,-1 0 0 0 0,1 0 0 0 0,0 0 0 0 0,0-1 0 0 0,0 1 0 0 0,-1 0 0 0 0,1 0 0 0 0,0 0 0 0 0,0 0 0 0 0,-1 0 0 0 0,1 0 0 0 0,0 0 0 0 0,-1 0 0 0 0,1 0 0 0 0,0 0 0 0 0,0 0 0 0 0,-1 0 0 0 0,1 0 0 0 0,0 0 0 0 0,0 0 0 0 0,-1 0 0 0 0,1 0 0 0 0,0 0-1 0 0,0 1 1 0 0,-1-1 0 0 0,1 0 0 0 0,0 0 0 0 0,0 0 0 0 0,0 0 0 0 0,-1 0 0 0 0,1 1 0 0 0,0-1 0 0 0,0 0 0 0 0,0 0 0 0 0,-1 0 0 0 0,1 1 0 0 0,0-1 0 0 0,0 0 0 0 0,0 0 0 0 0,0 1 0 0 0,0-1 0 0 0,0 0 0 0 0,0 0 0 0 0,-1 1 0 0 0,1-1 0 0 0,0 0 0 0 0,0 0 0 0 0,0 1 0 0 0,0-1-1 0 0,0 0 1 0 0,0 0 0 0 0,0 1 0 0 0,0-1 0 0 0,0 0 0 0 0,0 0 0 0 0,1 1 0 0 0,-1-1 0 0 0,0 0 0 0 0,0 0 0 0 0,0 1 0 0 0,0-1 0 0 0,0 0 0 0 0,7 18-3 0 0,-7-18 4 0 0,1 1 1 0 0,-1-1-1 0 0,0 0 0 0 0,1 0 0 0 0,-1 1 0 0 0,0-1 0 0 0,0 0 1 0 0,0 0-1 0 0,1 1 0 0 0,-1-1 0 0 0,0 0 0 0 0,0 1 0 0 0,0-1 1 0 0,0 0-1 0 0,1 1 0 0 0,-1-1 0 0 0,0 0 0 0 0,0 1 1 0 0,0-1-1 0 0,0 0 0 0 0,0 1 0 0 0,0-1 0 0 0,0 1 0 0 0,0-1 1 0 0,0 0-1 0 0,0 1 0 0 0,0-1 0 0 0,-1 1 0 0 0,9-14 37 0 0,82-103-78 0 0,-21 30 38 0 0,-21 27 11 0 0,55-86-1 0 0,-15 3-26 0 0,106-132 0 0 0,-35 61 10 0 0,-89 117 5 0 0,115-144 11 0 0,-51 43-11 0 0,-91 127 9 0 0,69-85 1 0 0,84-58 30 0 0,-148 162-38 0 0,-3-2 0 0 0,-2-1 0 0 0,61-105 0 0 0,-2-4-10 0 0,-41 82 18 0 0,-6-17-11 0 0,37-59 23 0 0,-73 128-18 0 0,2 0 0 0 0,1 2 0 0 0,30-30 0 0 0,-25 32-1 0 0,-2-1 0 0 0,-1-1 0 0 0,36-52 0 0 0,28-47 48 0 0,-19 28-51 0 0,87-114 4 0 0,-102 155-18 0 0,-42 46 12 0 0,0-1 0 0 0,-1 0 0 0 0,0 0-1 0 0,-1-1 1 0 0,0-1 0 0 0,10-20 0 0 0,-13 23 10 0 0,-1 0 0 0 0,1 1 0 0 0,0 0 0 0 0,1 0 0 0 0,1 0 1 0 0,16-14-1 0 0,7-9 11 0 0,-13 15-17 0 0,1 1 0 0 0,1 0 0 0 0,33-20 0 0 0,-21 15-24 0 0,-7 10 9 0 0,-1 4 6 0 0,-14 9 11 0 0,-11-1 0 0 0,1 0-1 0 0,-1 1 1 0 0,0-1 0 0 0,1 0 0 0 0,-1 0-1 0 0,0 0 1 0 0,1 0 0 0 0,-1 1-1 0 0,0-1 1 0 0,1 0 0 0 0,-1 0 0 0 0,0 0-1 0 0,1 0 1 0 0,-1 0 0 0 0,0 0 0 0 0,1 0-1 0 0,-1 0 1 0 0,1 0 0 0 0,-1 0 0 0 0,0 0-1 0 0,1 0 1 0 0,-1 0 0 0 0,0-1-1 0 0,1 1 1 0 0,-1 0 0 0 0,0 0 0 0 0,1 0-1 0 0,-1 0 1 0 0,0-1 0 0 0,1 1 0 0 0,-1 0-1 0 0,0 0 1 0 0,0-1 0 0 0,1 1 0 0 0,-1 0-1 0 0,0 0 1 0 0,0-1 0 0 0,1 1-1 0 0,-1 0 1 0 0,0-1 0 0 0,2-2 4 0 0,1 0 0 0 0,-1 0 0 0 0,1 0-1 0 0,0 1 1 0 0,0-1 0 0 0,0 1 0 0 0,3-3 0 0 0,6-4 4 0 0,-3 2-7 0 0,8-7-1 0 0,-17 14 0 0 0,1 0 0 0 0,-1 0 0 0 0,0-1 0 0 0,1 1 0 0 0,-1 0 0 0 0,0-1 1 0 0,1 1-1 0 0,-1 0 0 0 0,0-1 0 0 0,0 1 0 0 0,0-1 0 0 0,1 1 1 0 0,-1 0-1 0 0,0-1 0 0 0,0 1 0 0 0,0-1 0 0 0,0 1 0 0 0,0 0 1 0 0,0-1-1 0 0,0 1 0 0 0,0-1 0 0 0,0 1 0 0 0,0-1 0 0 0,0 1 0 0 0,0-1 1 0 0,0 1-1 0 0,0 0 0 0 0,0-1 0 0 0,0 1 0 0 0,0-1 0 0 0,-1 1 1 0 0,1 0-1 0 0,0-1 0 0 0,0 1 0 0 0,0-1 0 0 0,-1 0 0 0 0,1 2 5 0 0,0-1-1 0 0,0 1 0 0 0,0-1 0 0 0,1 0 1 0 0,-1 1-1 0 0,0-1 0 0 0,0 0 0 0 0,0 1 1 0 0,0-1-1 0 0,0 1 0 0 0,0-1 1 0 0,0 0-1 0 0,0 1 0 0 0,0-1 0 0 0,0 0 1 0 0,0 1-1 0 0,0-1 0 0 0,-1 1 0 0 0,1-1 1 0 0,0 0-1 0 0,0 1 0 0 0,0-1 0 0 0,0 0 1 0 0,-1 1-1 0 0,1-1 0 0 0,0 0 1 0 0,0 1-1 0 0,-1-1 0 0 0,1 0 0 0 0,0 0 1 0 0,0 1-1 0 0,-1-1 0 0 0,-16 16 15 0 0,-3 3 18 0 0,-43 51-26 0 0,-56 89-26 0 0,71-91 14 0 0,18-22 4 0 0,3 1 1 0 0,2 2-1 0 0,-35 93 1 0 0,-13 28-10 0 0,-18 0 8 0 0,-120 168 1 0 0,18-33-1 0 0,113-174 12 0 0,-2 20 9 0 0,37-62-16 0 0,-99 161-8 0 0,110-189 5 0 0,-31 77-1 0 0,-17 32 5 0 0,-55 35 7 0 0,71-111-2 0 0,-106 144 18 0 0,64-67-44 0 0,-46 66-6 0 0,93-140 32 0 0,26-35 16 0 0,23-39-7 0 0,-1 0 0 0 0,-22 28 0 0 0,-12 19 5 0 0,41-60-26 0 0,1 0 0 0 0,1 1 1 0 0,0-1-1 0 0,-4 16 0 0 0,2-7 4 0 0,3-9-6 0 0,0 1 0 0 0,1-1 0 0 0,-2 13 0 0 0,3-21 0 0 0,1 0 0 0 0,-1 1-1 0 0,0-1 1 0 0,0 0 0 0 0,0 0 0 0 0,0 0-1 0 0,-1 0 1 0 0,1 0 0 0 0,-1 0-1 0 0,-1 1 1 0 0,-7 12-3 0 0,8-12 2 0 0,0-1 1 0 0,0 1 0 0 0,0-1-1 0 0,-1 1 1 0 0,1-1 0 0 0,0 0-1 0 0,-5 3 1 0 0,5-4 0 0 0,1 0 0 0 0,-1 0 0 0 0,1 0 1 0 0,-1 1-1 0 0,1-1 0 0 0,-1 0 0 0 0,1 1 0 0 0,0-1 0 0 0,0 1 0 0 0,0-1 1 0 0,0 1-1 0 0,0 0 0 0 0,0-1 0 0 0,0 1 0 0 0,0 0 0 0 0,0 0 1 0 0,0 2-1 0 0,-18 25 26 0 0,-29 61-23 0 0,11-18 60 0 0,37-72-63 0 0,1 0 0 0 0,-1 0-1 0 0,0 0 1 0 0,1 1 0 0 0,-1-1 0 0 0,1 0 0 0 0,-1 0 0 0 0,0 0 0 0 0,1 0 0 0 0,-1 0 0 0 0,1 0 0 0 0,-1 0 0 0 0,0 0-1 0 0,1 0 1 0 0,-1 0 0 0 0,1-1 0 0 0,-1 1 0 0 0,0 0 0 0 0,1 0 0 0 0,-1 0 0 0 0,1 0 0 0 0,-1 0 0 0 0,0-1-1 0 0,1 1 1 0 0,-1 0 0 0 0,0 0 0 0 0,1-1 0 0 0,2-5-1 0 0,1 1 0 0 0,0 0-1 0 0,0 0 1 0 0,0 0 0 0 0,1 0 0 0 0,10-7 0 0 0,13-16-2 0 0,1-2 1 0 0,11-14-6 0 0,-32 35 0 0 0,0 0 0 0 0,18-15 0 0 0,11-11-12 0 0,-7 1 18 0 0,72-81-6 0 0,91-134 0 0 0,-140 171 12 0 0,104-117 0 0 0,18-1 12 0 0,-40 20-21 0 0,-61 75-11 0 0,-54 73 13 0 0,-2 4 3 0 0,24-26 0 0 0,-8 13 4 0 0,58-84-1 0 0,16-52 9 0 0,24-35-7 0 0,31 12-16 0 0,-44 59 6 0 0,-92 103 10 0 0,47-54 14 0 0,-10 14-27 0 0,-52 59 5 0 0,-1 1-1 0 0,13-24 0 0 0,-1 2-1 0 0,-3 5 9 0 0,-2 0 1 0 0,18-44-1 0 0,-20 41 0 0 0,1 1-1 0 0,21-32 1 0 0,-18 37-2 0 0,64-88 4 0 0,-69 99-8 0 0,1 1-1 0 0,21-17 0 0 0,-8 8-5 0 0,69-74 15 0 0,-16 0-12 0 0,-48 56 33 0 0,-14 16-25 0 0,-15 20 1 0 0,0 0 0 0 0,0 0 0 0 0,7-14 1 0 0,14-28-8 0 0,1 0 0 0 0,55-72 1 0 0,-76 114 5 0 0,-2 0 1 0 0,1 0-1 0 0,-1 0 1 0 0,0 0-1 0 0,0-1 1 0 0,-1 1-1 0 0,0-1 1 0 0,0 0-1 0 0,-1 0 1 0 0,0 0-1 0 0,-1 0 1 0 0,2-14-1 0 0,-3 18-3 0 0,1 0-1 0 0,0 0 1 0 0,0 1 0 0 0,1-1-1 0 0,-1 0 1 0 0,1 1-1 0 0,0-1 1 0 0,0 1 0 0 0,0 0-1 0 0,0-1 1 0 0,0 1 0 0 0,1 0-1 0 0,3-3 1 0 0,5-9-2 0 0,5 5-5 0 0,-15 9 7 0 0,0 1-1 0 0,0 0 1 0 0,0-1-1 0 0,0 1 1 0 0,0-1-1 0 0,0 1 1 0 0,-1-1-1 0 0,1 1 1 0 0,0-1-1 0 0,0 0 1 0 0,0 1-1 0 0,-1-1 1 0 0,1 0-1 0 0,0 0 0 0 0,-1 0 1 0 0,2-1-1 0 0,-1-5 4 0 0,0 1 0 0 0,0-1 0 0 0,1 0 0 0 0,0 1-1 0 0,0-1 1 0 0,1 1 0 0 0,0 0 0 0 0,4-6 0 0 0,-4 2-3 0 0,-4 1-3 0 0,1 8-12 0 0,0 4-3 0 0,-1-1 16 0 0,1 1 0 0 0,-1 0 0 0 0,0-1-1 0 0,0 0 1 0 0,0 1 0 0 0,0-1 0 0 0,-2 4-1 0 0,-11-3 18 0 0,13-3-14 0 0,0 0 0 0 0,1 0 0 0 0,-1 0 0 0 0,0 0 0 0 0,1 0 0 0 0,-1 0-1 0 0,0 0 1 0 0,1 0 0 0 0,-1 0 0 0 0,1 0 0 0 0,-1-1 0 0 0,0 1 0 0 0,1 0 0 0 0,-1-1 0 0 0,1 1-1 0 0,-1 0 1 0 0,0-1 0 0 0,1 1 0 0 0,-1 0 0 0 0,1-1 0 0 0,0 1 0 0 0,-1-1 0 0 0,1 1-1 0 0,-1-1 1 0 0,1 0 0 0 0,0 1 0 0 0,-1-1 0 0 0,1 1 0 0 0,0-1 0 0 0,-1 1 0 0 0,1-1 0 0 0,0-1-1 0 0,-2-10 10 0 0,-7-17-10 0 0,8 25 3 0 0,1 1 1 0 0,-1 0 0 0 0,1 0-1 0 0,0-1 1 0 0,0 1 0 0 0,0 0 0 0 0,1 0-1 0 0,-1-1 1 0 0,1 1 0 0 0,-1 0-1 0 0,1 0 1 0 0,2-4 0 0 0,2-19-14 0 0,-6 24-18 0 0,-1 5 8 0 0,-4 14-1 0 0,-4 26 4 0 0,5-17-2 0 0,0-1 0 0 0,-2 0-1 0 0,-1 0 1 0 0,-14 31 0 0 0,12-29 17 0 0,-96 275 26 0 0,54-138-40 0 0,18-85 1 0 0,18-45 14 0 0,7-17 3 0 0,-20 29-1 0 0,-5 11 14 0 0,-35 67-1 0 0,32-60-12 0 0,10-20 4 0 0,12-19-11 0 0,-17 37 1 0 0,-3 16 5 0 0,-73 118 1 0 0,79-146 0 0 0,-40 90 0 0 0,69-139-2 0 0,-12 28 6 0 0,-1 0-1 0 0,-22 33 1 0 0,-60 104 6 0 0,69-115-16 0 0,-2-1 0 0 0,-3-1-1 0 0,-45 56 1 0 0,-74 51 57 0 0,123-129-53 0 0,8-5-4 0 0,1 0 0 0 0,1 0 0 0 0,-17 31 0 0 0,-9 12-3 0 0,23-37 11 0 0,-67 99 36 0 0,54-60-38 0 0,9-29-9 0 0,12-19-2 0 0,-23 29 1 0 0,5-8 10 0 0,-48 83 0 0 0,36-53-9 0 0,26-44 15 0 0,-38 65-11 0 0,33-58 18 0 0,16-25-18 0 0,-1 0-1 0 0,2 1 0 0 0,-8 13 0 0 0,-30 58 38 0 0,37-69-26 0 0,3-4-11 0 0,-1 0 1 0 0,0 0 0 0 0,-1 0 0 0 0,0 0 0 0 0,0-1 0 0 0,0 1 0 0 0,-1-1 0 0 0,1 0 0 0 0,-11 9-1 0 0,8-8 6 0 0,1-1-1 0 0,0 1 0 0 0,0-1 0 0 0,0 2 0 0 0,1-1 0 0 0,0 1 0 0 0,1-1 1 0 0,-6 15-1 0 0,-16 23-16 0 0,0-6 19 0 0,11-16 1 0 0,-1 0 0 0 0,-32 34-1 0 0,-18 8-13 0 0,59-57 7 0 0,0 1-1 0 0,0 0 1 0 0,1 0-1 0 0,0 0 1 0 0,1 1-1 0 0,-6 13 1 0 0,-18 30-5 0 0,22-41 8 0 0,1-1 0 0 0,0 1-1 0 0,1 0 1 0 0,1 0-1 0 0,0 1 1 0 0,-4 19-1 0 0,-2 6 3 0 0,9-34-3 0 0,0 0 1 0 0,1-1 1 0 0,-1 0-1 0 0,0 1 0 0 0,0-1 0 0 0,-1 0 0 0 0,1 0 0 0 0,-1 0 0 0 0,1 0 0 0 0,-1 0 0 0 0,0 0 0 0 0,0-1 0 0 0,0 1 1 0 0,-1 0-1 0 0,1-1 0 0 0,-6 5 0 0 0,7-5-3 0 0,0 1 1 0 0,0 0-1 0 0,0 0 0 0 0,1 0 1 0 0,-1 0-1 0 0,1 0 0 0 0,0 0 1 0 0,-1-1-1 0 0,1 1 1 0 0,0 0-1 0 0,1 0 0 0 0,0 5 1 0 0,-1 1 0 0 0,0-9 0 0 0,0 1 1 0 0,0 0 0 0 0,0 0-1 0 0,0 0 1 0 0,0-1 0 0 0,0 1-1 0 0,0 0 1 0 0,1 0-1 0 0,-1-1 1 0 0,0 1 0 0 0,0 0-1 0 0,1 0 1 0 0,-1-1 0 0 0,0 1-1 0 0,1 0 1 0 0,-1-1 0 0 0,1 1-1 0 0,-1 0 1 0 0,1 0-1 0 0,0-1 1 0 0,-1 1-1 0 0,1-1 0 0 0,-1 0 0 0 0,1 0 0 0 0,-1 0 0 0 0,1 0 0 0 0,-1 0 0 0 0,0 0 0 0 0,1 0 1 0 0,-1 0-1 0 0,1 0 0 0 0,-1 0 0 0 0,1 0 0 0 0,-1 0 0 0 0,1 0 0 0 0,-1 0 0 0 0,1 0 0 0 0,-1 0 1 0 0,1 0-1 0 0,-1-1 0 0 0,1 1 0 0 0,0-1 0 0 0,0 1 2 0 0,1-1 0 0 0,-1-1 0 0 0,1 1 0 0 0,-1 0 0 0 0,1 0 0 0 0,-1 0-1 0 0,0-1 1 0 0,0 1 0 0 0,0-1 0 0 0,0 1 0 0 0,0-1 0 0 0,0 1 0 0 0,0-1 0 0 0,1-2 0 0 0,0-10 2 0 0,-1 11-3 0 0,-1 0 1 0 0,0 0-1 0 0,1 1 1 0 0,0-1 0 0 0,0 0-1 0 0,0 1 1 0 0,0-1 0 0 0,0 1-1 0 0,3-5 1 0 0,34-46-15 0 0,3 2 1 0 0,2 1 0 0 0,60-54-1 0 0,67-57 39 0 0,-48 37-26 0 0,-93 93-2 0 0,57-69 15 0 0,96-147 0 0 0,-106 139-8 0 0,56-48-19 0 0,-85 104 3 0 0,45-63 0 0 0,-69 82 10 0 0,-4 2-7 0 0,3 2 0 0 0,34-38 0 0 0,57-57 4 0 0,-100 108 6 0 0,21-24 8 0 0,-2-2-1 0 0,-2-2 0 0 0,-1 0 0 0 0,-3-2 0 0 0,25-57 0 0 0,-31 57-10 0 0,2 1 0 0 0,3 1 0 0 0,1 1 0 0 0,2 1 0 0 0,2 1 0 0 0,1 2 0 0 0,69-66 0 0 0,-88 94 6 0 0,18-25 0 0 0,4-4 2 0 0,-24 29-9 0 0,-1-1-1 0 0,0 0 1 0 0,-1 0-1 0 0,13-26 1 0 0,-12 21 9 0 0,0 1 0 0 0,18-23-1 0 0,36-39-6 0 0,-49 59 3 0 0,0 0 0 0 0,18-36-1 0 0,-28 48-2 0 0,9-19-2 0 0,-8 16-1 0 0,1 0 0 0 0,-1 0 0 0 0,1 0 0 0 0,9-10 0 0 0,22-21-25 0 0,-28 31 36 0 0,0 0 0 0 0,-1 0 0 0 0,0-1 1 0 0,11-21-1 0 0,12-15 19 0 0,-29 46-31 0 0,-1-1-1 0 0,1 0 1 0 0,-1 0 0 0 0,0 0-1 0 0,0 1 1 0 0,0-1-1 0 0,0 0 1 0 0,0-1 0 0 0,0 1-1 0 0,0 0 1 0 0,0 0 0 0 0,-1 0-1 0 0,1-4 1 0 0,0 4 3 0 0,-1-1 1 0 0,1 1-1 0 0,0-1 1 0 0,0 1-1 0 0,0-1 1 0 0,0 1-1 0 0,1-1 1 0 0,-1 1-1 0 0,1 0 1 0 0,-1 0-1 0 0,1 0 1 0 0,0 0-1 0 0,0 0 1 0 0,0 0-1 0 0,0 0 1 0 0,0 1-1 0 0,3-3 1 0 0,11-11-7 0 0,-12 11 8 0 0,0 0 0 0 0,1 0 0 0 0,-1 0 0 0 0,9-5 0 0 0,-9 7 0 0 0,0-1 1 0 0,0 0 0 0 0,0 0 0 0 0,0 0 0 0 0,-1-1-1 0 0,4-4 1 0 0,1-3-3 0 0,-10 16-34 0 0,-12 17 12 0 0,4-1 22 0 0,-138 265-44 0 0,40-100-11 0 0,-62 95 46 0 0,-64 153 18 0 0,234-433-7 0 0,-181 390 6 0 0,72-140 1 0 0,32-124-13 0 0,53-90 2 0 0,0 1 0 0 0,-18 44 0 0 0,-50 139 16 0 0,80-193-5 0 0,-2-1-1 0 0,-18 26 1 0 0,11-20-6 0 0,12-18 1 0 0,-1 0 0 0 0,0-1 0 0 0,-1 0 0 0 0,-23 22 0 0 0,8-13 0 0 0,2 1-1 0 0,1 1 0 0 0,1 1 1 0 0,1 1-1 0 0,-25 43 1 0 0,12-13-21 0 0,14-26 17 0 0,2 1 1 0 0,-24 59 0 0 0,-13 49-3 0 0,32-101 16 0 0,6-11 38 0 0,14-23-19 0 0,3-5-34 0 0,0 1 1 0 0,-1-1 0 0 0,1 1 0 0 0,0 0-1 0 0,-1-1 1 0 0,1 1 0 0 0,0 0-1 0 0,0 0 1 0 0,-1-1 0 0 0,1 1-1 0 0,0 0 1 0 0,0-1 0 0 0,0 1-1 0 0,0 0 1 0 0,0 0 0 0 0,0-1-1 0 0,0 1 1 0 0,0 0 0 0 0,0-1 0 0 0,1 1-1 0 0,-1 0 1 0 0,0 0 0 0 0,0-1-1 0 0,0 1 1 0 0,1 0 0 0 0,-1-1-1 0 0,1 1 1 0 0,-1-1 0 0 0,1 2-1 0 0,1 18 35 0 0,-2-12-11 0 0,2-8-13 0 0,0-2-10 0 0,0 0 0 0 0,-1 0 0 0 0,1 0 0 0 0,0 0-1 0 0,0 0 1 0 0,1 0 0 0 0,-1 1 0 0 0,4-3 0 0 0,-4 3 0 0 0,0 0-1 0 0,0 0 1 0 0,0-1 0 0 0,0 1 0 0 0,0 0 0 0 0,-1-1 0 0 0,1 0 0 0 0,0 1 0 0 0,-1-1 0 0 0,1 0 0 0 0,1-4-1 0 0,18-37-2 0 0,-13 24-1 0 0,0 1 0 0 0,2 0 0 0 0,16-24 0 0 0,151-171 12 0 0,-4 6 25 0 0,-125 145-14 0 0,239-337 69 0 0,-169 238-134 0 0,-103 141 48 0 0,64-68 17 0 0,5-8-6 0 0,-48 48 3 0 0,123-176-28 0 0,-117 156 16 0 0,93-115 0 0 0,-32 50-9 0 0,-86 110 15 0 0,-2-1 1 0 0,19-39 0 0 0,4-6-2 0 0,-25 48-16 0 0,46-85 9 0 0,-54 99 2 0 0,-1 0-1 0 0,1 0 1 0 0,0 0-1 0 0,1 1 0 0 0,7-7 1 0 0,3-5 12 0 0,63-56-30 0 0,-69 62 8 0 0,0 1 1 0 0,2 1-1 0 0,13-11 0 0 0,-18 18 3 0 0,-6 7-5 0 0,-9 7 0 0 0,1-5 5 0 0,0 0-1 0 0,0 0 1 0 0,0 1 0 0 0,1 0 0 0 0,0 0 0 0 0,1 1 0 0 0,-1-1-1 0 0,1 1 1 0 0,-7 17 0 0 0,-5 5-17 0 0,-39 78-34 0 0,29-54 47 0 0,-27 54-12 0 0,-52 98 8 0 0,16-40 31 0 0,-82 213 0 0 0,142-303-37 0 0,-3-2 1 0 0,-59 95 0 0 0,-22 6 57 0 0,49-79-10 0 0,-61 121 1 0 0,103-169-30 0 0,-99 194 17 0 0,98-199-9 0 0,-51 100 43 0 0,68-127-47 0 0,-2 0-1 0 0,1 0 1 0 0,-15 16 0 0 0,16-21-8 0 0,0 1 0 0 0,-8 17 0 0 0,-8 15 1 0 0,-4 1-1 0 0,14-21 14 0 0,-17 22 0 0 0,24-38-10 0 0,0 0 0 0 0,1 0 0 0 0,0 1 0 0 0,0-1 0 0 0,-4 12 0 0 0,-3 7 15 0 0,3-9-8 0 0,8-14-4 0 0,-1-1-1 0 0,1 1 0 0 0,-1-1 1 0 0,0 0-1 0 0,0 0 0 0 0,-1 0 1 0 0,-2 3-1 0 0,3-1 20 0 0,5-6-23 0 0,2-10-5 0 0,-5 11 5 0 0,0-1-1 0 0,0 1 1 0 0,0-1 0 0 0,0 1 0 0 0,0-1 0 0 0,0 1 0 0 0,1-1 0 0 0,-1 1 0 0 0,0-1 0 0 0,0 1-1 0 0,0-1 1 0 0,1 1 0 0 0,-1-1 0 0 0,0 1 0 0 0,1 0 0 0 0,-1-1 0 0 0,0 1 0 0 0,1 0-1 0 0,-1-1 1 0 0,0 1 0 0 0,1 0 0 0 0,-1-1 0 0 0,1 1 0 0 0,30-29 6 0 0,-26 25-8 0 0,-1 0-1 0 0,0 0 0 0 0,0 0 0 0 0,0 0 1 0 0,6-11-1 0 0,6-7-5 0 0,37-41 20 0 0,64-100-1 0 0,22-31 6 0 0,-75 102-27 0 0,114-127 0 0 0,-81 95 6 0 0,-5 5-25 0 0,-1 14 26 0 0,-62 74 13 0 0,-2-1-1 0 0,-1-1 0 0 0,38-65 1 0 0,-49 74 6 0 0,21-25 0 0 0,-1 2-6 0 0,32-51-7 0 0,145-191-30 0 0,-163 244 73 0 0,-10 5-81 0 0,-21 19 26 0 0,-17 20 11 0 0,-1 0-1 0 0,1 0 1 0 0,0 0 0 0 0,-1 0 0 0 0,1 0 0 0 0,0 0-1 0 0,0 1 1 0 0,-1-1 0 0 0,1 0 0 0 0,0 0 0 0 0,0 1-1 0 0,0-1 1 0 0,0 1 0 0 0,0-1 0 0 0,0 1-1 0 0,0-1 1 0 0,0 1 0 0 0,1-1 0 0 0,-1 1 0 0 0,0 0-1 0 0,0 0 1 0 0,0 0 0 0 0,0-1 0 0 0,0 1 0 0 0,1 0-1 0 0,-1 0 1 0 0,0 1 0 0 0,0-1 0 0 0,0 0 0 0 0,0 0-1 0 0,0 0 1 0 0,0 1 0 0 0,1-1 0 0 0,0 1-1 0 0,-7-7-866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1:43.60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230 1340 960 0 0,'-2'0'2029'0'0,"-4"8"-1141"0"0,-6 13-452 0 0,9-15-32 0 0,-6 11 249 0 0,1 0 1 0 0,-7 24-1 0 0,12-31-170 0 0,-1 1 0 0 0,0 0-1 0 0,0-1 1 0 0,-1 0 0 0 0,-1 0 0 0 0,1 0 0 0 0,-2-1 0 0 0,1 0-1 0 0,-16 17 1 0 0,14-18-328 0 0,1 0 0 0 0,0 1 0 0 0,1 0 0 0 0,0 0 0 0 0,0 1 0 0 0,1 0 0 0 0,0 0 0 0 0,0 0 0 0 0,-4 18 0 0 0,4-13 281 0 0,-1-1 1 0 0,-1 1-1 0 0,-17 22 1804 0 0,24-37-2187 0 0,-3-9 528 0 0,5-15-281 0 0,11-11-91 0 0,1 0 0 0 0,2 0 0 0 0,1 2-1 0 0,1 0 1 0 0,35-46 0 0 0,140-162 695 0 0,-74 99-487 0 0,12-43-119 0 0,-90 123-221 0 0,120-184 426 0 0,-135 210-468 0 0,1 1 0 0 0,2 1 0 0 0,40-36 0 0 0,-15 20 14 0 0,27-31 26 0 0,-39 40-63 0 0,-13 12 1 0 0,43-33-1 0 0,0 2 80 0 0,-70 58-87 0 0,-1 0 0 0 0,1 0-1 0 0,-1 0 1 0 0,1 1-1 0 0,-1-1 1 0 0,0-1 0 0 0,0 1-1 0 0,0 0 1 0 0,0 0 0 0 0,0 0-1 0 0,1-4 1 0 0,-1 3-4 0 0,0 0 1 0 0,0 0 0 0 0,1 0-1 0 0,-1 0 1 0 0,1 0-1 0 0,-1 1 1 0 0,4-5-1 0 0,30-37-2 0 0,-35 44 1 0 0,0 0 0 0 0,0 0 0 0 0,0 0 0 0 0,0 0 0 0 0,0 0 0 0 0,1-1 0 0 0,-1 1 0 0 0,0 0 0 0 0,0 0 0 0 0,0 0-1 0 0,0 0 1 0 0,0 0 0 0 0,0 0 0 0 0,0 0 0 0 0,1 0 0 0 0,-1 0 0 0 0,0 0 0 0 0,0-1 0 0 0,0 1 0 0 0,0 0 0 0 0,0 0 0 0 0,1 0 0 0 0,-1 0 0 0 0,0 0 0 0 0,0 0 0 0 0,0 0 0 0 0,0 0 0 0 0,0 0 0 0 0,1 0 0 0 0,-1 0 0 0 0,0 0 0 0 0,0 0 0 0 0,0 0 0 0 0,0 0-1 0 0,0 0 1 0 0,1 1 0 0 0,-1-1 0 0 0,0 0 0 0 0,0 0 0 0 0,0 0 0 0 0,0 0 0 0 0,0 0 0 0 0,0 0 0 0 0,1 0 0 0 0,-1 0 0 0 0,0 0 0 0 0,0 1 0 0 0,0-1 0 0 0,0 0 0 0 0,0 0 0 0 0,0 0 0 0 0,0 0 0 0 0,0 0 0 0 0,0 0 0 0 0,0 1 0 0 0,0-1 0 0 0,0 0 0 0 0,1 0-1 0 0,-1 0 1 0 0,1 17-5 0 0,-2-11 7 0 0,0 0 0 0 0,0 1 0 0 0,0-1-1 0 0,-4 11 1 0 0,-9 17-9 0 0,2 1-1 0 0,1 1 0 0 0,-9 52 1 0 0,16-68 10 0 0,-2 0 0 0 0,0-1 1 0 0,-13 28-1 0 0,4-12 1 0 0,-3 6 6 0 0,-2-1 0 0 0,-27 42 1 0 0,-53 91 21 0 0,27-54-4 0 0,5 4 1 0 0,-57 148 0 0 0,51-103 22 0 0,69-159-46 0 0,-1 2 10 0 0,1 0 1 0 0,0 0-1 0 0,1 0 0 0 0,0 0 0 0 0,0 1 0 0 0,-2 16 0 0 0,-7 13 17 0 0,13-38-21 0 0,0-1 0 0 0,1 1 0 0 0,-1-1 0 0 0,0 1 0 0 0,1-1 1 0 0,0 0-1 0 0,-1 1 0 0 0,1-1 0 0 0,0 0 0 0 0,2 3 0 0 0,-3-5 20 0 0,0 0-29 0 0,0 0 0 0 0,1 1 0 0 0,-1-1 0 0 0,0 0 0 0 0,0 0 0 0 0,0 0 0 0 0,1 0 0 0 0,-1 0 0 0 0,0 0 0 0 0,0 0 0 0 0,1 0 1 0 0,-1 0-1 0 0,0 0 0 0 0,0 0 0 0 0,1 0 0 0 0,-1 0 0 0 0,0-1 0 0 0,0 1 0 0 0,1 0 0 0 0,-1 0 0 0 0,0 0 0 0 0,0 0 0 0 0,0 0 0 0 0,1 0 0 0 0,-1-1 0 0 0,0 1 0 0 0,0 0 0 0 0,0 0 0 0 0,1 0 0 0 0,-1 0 0 0 0,0-1 0 0 0,0 1 0 0 0,0 0 0 0 0,0 0 1 0 0,0 0-1 0 0,0-1 0 0 0,0 1 0 0 0,1 0 0 0 0,-1 0 0 0 0,0-1 0 0 0,0 1 0 0 0,0 0 0 0 0,0 0 0 0 0,0-1 0 0 0,0 1 0 0 0,0 0 0 0 0,28-53 62 0 0,12-22-12 0 0,-9 10-11 0 0,3 2-1 0 0,3 2 1 0 0,2 1-1 0 0,67-78 1 0 0,-2 28-3 0 0,7-9 4 0 0,-27 16-36 0 0,-47 68 16 0 0,-26 27-2 0 0,-2-1 0 0 0,13-14 0 0 0,-21 22-21 0 0,1 0 0 0 0,-1 0 0 0 0,1 0 0 0 0,-1 0 0 0 0,0 1 0 0 0,1-1 0 0 0,0 0 0 0 0,-1 1 0 0 0,1-1 0 0 0,-1 1 0 0 0,1-1 0 0 0,1 1 1 0 0,-1-1-2 0 0,0 1 1 0 0,0-1 0 0 0,0 1 0 0 0,0-1 0 0 0,0 0-1 0 0,0 0 1 0 0,0 1 0 0 0,0-1 0 0 0,3-3 0 0 0,9-14 7 0 0,9-10 10 0 0,-22 27-15 0 0,-1 0-1 0 0,1 0 0 0 0,0 0 1 0 0,0 1-1 0 0,0-1 1 0 0,0 0-1 0 0,0 1 0 0 0,0-1 1 0 0,0 1-1 0 0,0-1 1 0 0,1 1-1 0 0,-1-1 0 0 0,0 1 1 0 0,0 0-1 0 0,0 0 1 0 0,0-1-1 0 0,1 1 0 0 0,-1 0 1 0 0,0 0-1 0 0,0 0 1 0 0,0 0-1 0 0,1 1 0 0 0,0-1 1 0 0,-1 1 0 0 0,0-1 0 0 0,-1 1 1 0 0,1 0-1 0 0,0 0 0 0 0,-1-1 1 0 0,1 1-1 0 0,0 0 0 0 0,-1 0 1 0 0,1 0-1 0 0,-1 0 0 0 0,1 0 1 0 0,-1 0-1 0 0,0 0 0 0 0,1 0 0 0 0,-1 0 1 0 0,0 0-1 0 0,0 0 0 0 0,0 0 1 0 0,0 0-1 0 0,0 2 0 0 0,1 26 39 0 0,-1-24-35 0 0,-2 7 1 0 0,0 0 0 0 0,0 0 1 0 0,-1 0-1 0 0,-1 0 0 0 0,0 0 1 0 0,-1-1-1 0 0,-9 17 0 0 0,2-2 0 0 0,-57 127 5 0 0,36-85 4 0 0,21-46-9 0 0,-15 41 1 0 0,-49 130 11 0 0,60-160-7 0 0,-1-1-1 0 0,-2-1 0 0 0,-36 46 1 0 0,22-32 8 0 0,1 1 1 0 0,-29 59-1 0 0,59-100-15 0 0,0 0-1 0 0,1 0 1 0 0,-1 0-1 0 0,1 1 1 0 0,0-1-1 0 0,1 0 1 0 0,-1 1-1 0 0,1-1 1 0 0,0 1 0 0 0,0-1-1 0 0,1 0 1 0 0,0 1-1 0 0,-1-1 1 0 0,2 0-1 0 0,-1 1 1 0 0,3 4-1 0 0,-4-10-1 0 0,0 0-1 0 0,0 0 1 0 0,1 0-1 0 0,-1 1 1 0 0,0-1 0 0 0,0 0-1 0 0,0 0 1 0 0,1 0-1 0 0,-1 0 1 0 0,0 0-1 0 0,0 0 1 0 0,1-1 0 0 0,-1 1-1 0 0,0 0 1 0 0,0 0-1 0 0,0 0 1 0 0,1 0-1 0 0,-1 0 1 0 0,0 0 0 0 0,0 0-1 0 0,0 0 1 0 0,0 0-1 0 0,1 0 1 0 0,-1-1-1 0 0,0 1 1 0 0,0 0-1 0 0,0 0 1 0 0,0 0 0 0 0,1 0-1 0 0,-1-1 1 0 0,0 1-1 0 0,0 0 1 0 0,0 0-1 0 0,0 0 1 0 0,0-1 0 0 0,0 1-1 0 0,0 0 1 0 0,0 0-1 0 0,0 0 1 0 0,0-1-1 0 0,0 1 1 0 0,1 0-1 0 0,-1 0 1 0 0,0 0 0 0 0,0-1-1 0 0,-1 1 1 0 0,1 0-1 0 0,9-20 18 0 0,-4 8-5 0 0,3 1-12 0 0,0 1 0 0 0,0 0 0 0 0,11-9 0 0 0,-10 11-1 0 0,-1 0-1 0 0,0-1 1 0 0,-1 0-1 0 0,11-16 1 0 0,-5 3 7 0 0,1 2 0 0 0,18-21 1 0 0,16-22 15 0 0,55-91-17 0 0,-62 77 7 0 0,-26 47 2 0 0,37-56-1 0 0,-48 81-15 0 0,0 1-1 0 0,1-1 0 0 0,0 1 1 0 0,0 0-1 0 0,0 0 0 0 0,6-3 1 0 0,-8 6-1 0 0,-1-1 1 0 0,1 1-1 0 0,-1-1 0 0 0,1 1 1 0 0,-1 0-1 0 0,1 0 1 0 0,0 0-1 0 0,0 1 1 0 0,-1-1-1 0 0,1 1 1 0 0,0-1-1 0 0,0 1 1 0 0,0 0-1 0 0,-1 0 0 0 0,6 0 1 0 0,-7 1 0 0 0,-1 0-1 0 0,1-1 1 0 0,0 1 0 0 0,0 0-1 0 0,0 0 1 0 0,0-1 0 0 0,-1 1-1 0 0,1 0 1 0 0,0 0 0 0 0,-1 0-1 0 0,1 0 1 0 0,-1 0 0 0 0,1 0-1 0 0,-1 0 1 0 0,0 0 0 0 0,1 0-1 0 0,-1 0 1 0 0,0 0 0 0 0,1 0-1 0 0,-1 0 1 0 0,0 2 0 0 0,1 25-9 0 0,-1-25 9 0 0,-2 30 1 0 0,-2 0 1 0 0,-2 0-1 0 0,-1-1 1 0 0,-20 59-1 0 0,16-56 8 0 0,-3 9 4 0 0,-48 174-15 0 0,21-73 2 0 0,32-120 21 0 0,7-21-21 0 0,1 1 1 0 0,-1 0-1 0 0,1-1 0 0 0,-1 1 1 0 0,1 0-1 0 0,1-1 0 0 0,-2 11 1 0 0,2-8 7 0 0,0-5-7 0 0,0-1 0 0 0,0 1-1 0 0,-1-1 1 0 0,1 0 0 0 0,0 1 0 0 0,1-1-1 0 0,-1 1 1 0 0,0-1 0 0 0,0 1 0 0 0,1-1-1 0 0,-1 1 1 0 0,1-1 0 0 0,-1 0 0 0 0,1 1-1 0 0,-1-1 1 0 0,2 2 0 0 0,1-5 4 0 0,-1 0 0 0 0,-1-1 0 0 0,1 1 0 0 0,0-1 1 0 0,-1 0-1 0 0,3-4 0 0 0,-4 7-4 0 0,53-83 62 0 0,-9-5-6 0 0,50-144-1 0 0,-67 154-54 0 0,18-50-12 0 0,22-54 5 0 0,-57 161 14 0 0,3-12 13 0 0,-13 32-24 0 0,0 1 0 0 0,0 0 0 0 0,0-1 0 0 0,0 1 0 0 0,0-1 0 0 0,0 1 0 0 0,1 0 1 0 0,-1-1-1 0 0,0 1 0 0 0,0 0 0 0 0,0-1 0 0 0,0 1 0 0 0,0 0 0 0 0,1-1 0 0 0,-1 1 0 0 0,0 0 0 0 0,0-1 1 0 0,1 1-1 0 0,-1 0 0 0 0,0-1 0 0 0,1 1 0 0 0,-1 0 0 0 0,0 0 0 0 0,0 0 0 0 0,1-1 0 0 0,-1 1 1 0 0,1 0-1 0 0,-1 0 0 0 0,0 0 0 0 0,1 0 0 0 0,-1 0 0 0 0,0-1 0 0 0,1 1 0 0 0,-1 0 0 0 0,1 0 0 0 0,-1 0 1 0 0,1 0-1 0 0,-1 1 0 0 0,1-1 0 0 0,-1 0 1 0 0,1 0-1 0 0,-1 1 0 0 0,1-1 1 0 0,-1 0-1 0 0,0 1 0 0 0,1-1 1 0 0,-1 0-1 0 0,0 1 0 0 0,1-1 1 0 0,-1 1-1 0 0,0-1 0 0 0,1 1 1 0 0,-1-1-1 0 0,0 1 0 0 0,0-1 1 0 0,0 1-1 0 0,1-1 0 0 0,-1 1 1 0 0,0-1-1 0 0,0 1 0 0 0,0-1 1 0 0,0 1-1 0 0,0-1 0 0 0,0 1 1 0 0,0 0-1 0 0,0 43-2 0 0,-2 0-1 0 0,-3-1 1 0 0,-17 79 0 0 0,-12 73-11 0 0,3-9 52 0 0,30-175 12 0 0,7-21-19 0 0,7-19-3 0 0,-4-12-21 0 0,-7 28-3 0 0,1 0-1 0 0,0 0 1 0 0,1 0-1 0 0,10-25 0 0 0,59-100 26 0 0,-70 131-61 0 0,-4 8-5 0 0,-3 17-13 0 0,-2 60 19 0 0,-1-10 52 0 0,6-14 1 0 0,-9 105-23 0 0,7-129-6 0 0,-2-1 0 0 0,-1 1-1 0 0,-13 36 1 0 0,7-17 28 0 0,12-48-19 0 0,0 1 0 0 0,1-1 0 0 0,-1 0 0 0 0,1 0 0 0 0,-1 1 0 0 0,1-1 0 0 0,-1 0 0 0 0,1 0 0 0 0,-1 0 0 0 0,1 0 0 0 0,0 0 0 0 0,0 0 0 0 0,-1 0 0 0 0,1 0 0 0 0,0 0 0 0 0,0 0 0 0 0,0 0 0 0 0,0-1 0 0 0,2 2 0 0 0,-2-1 0 0 0,-1-1 0 0 0,1 1 0 0 0,-1-1 1 0 0,1 0-1 0 0,-1 1 0 0 0,1-1 0 0 0,-1 0 0 0 0,1 1 0 0 0,-1-1 1 0 0,1 0-1 0 0,-1 0 0 0 0,1 1 0 0 0,0-1 0 0 0,-1 0 0 0 0,1 0 0 0 0,-1 0 1 0 0,1 0-1 0 0,0 0 0 0 0,-1 0 0 0 0,1 0 0 0 0,-1 0 0 0 0,1 0 0 0 0,0 0 1 0 0,-1 0-1 0 0,1 0 0 0 0,-1 0 0 0 0,1-1 0 0 0,0 1 0 0 0,-1 0 1 0 0,1 0-1 0 0,-1-1 0 0 0,1 1 0 0 0,-1 0 0 0 0,1-1 0 0 0,-1 1 0 0 0,1-1 1 0 0,-1 1-1 0 0,0 0 0 0 0,1-1 0 0 0,-1 1 0 0 0,1-2 0 0 0,61-113 76 0 0,-18 39-70 0 0,-41 70-5 0 0,2-4 3 0 0,1 0 0 0 0,0 0 1 0 0,13-17-1 0 0,-19 27-5 0 0,0 0-1 0 0,0 0 1 0 0,1 0-1 0 0,-1 0 1 0 0,0 0 0 0 0,0-1-1 0 0,0 1 1 0 0,0 0-1 0 0,0 0 1 0 0,1 0 0 0 0,-1 0-1 0 0,0 0 1 0 0,0 0-1 0 0,0 0 1 0 0,0 0 0 0 0,1-1-1 0 0,-1 1 1 0 0,0 0-1 0 0,0 0 1 0 0,0 0 0 0 0,0 0-1 0 0,1 0 1 0 0,-1 0-1 0 0,0 0 1 0 0,0 0 0 0 0,0 0-1 0 0,1 0 1 0 0,-1 0-1 0 0,0 0 1 0 0,0 1 0 0 0,0-1-1 0 0,0 0 1 0 0,1 0-1 0 0,-1 0 1 0 0,0 0 0 0 0,0 0-1 0 0,0 0 1 0 0,0 0-1 0 0,1 0 1 0 0,-1 0 0 0 0,0 1-1 0 0,0-1 1 0 0,0 0-1 0 0,0 0 1 0 0,5 12-27 0 0,-2 15-9 0 0,-3-8 29 0 0,0-1 0 0 0,-7 35 0 0 0,-1 9-10 0 0,5-31-4 0 0,1-23 23 0 0,1 0 1 0 0,0-1-1 0 0,1 1 0 0 0,0-1 0 0 0,0 1 0 0 0,0 0 0 0 0,1-1 1 0 0,0 1-1 0 0,1-1 0 0 0,2 9 0 0 0,-4-15 0 0 0,1 0 1 0 0,-1 0-1 0 0,1 1 1 0 0,-1-1-1 0 0,1 0 1 0 0,-1 0-1 0 0,1 0 1 0 0,0 0-1 0 0,0 0 0 0 0,-1 0 1 0 0,1 0-1 0 0,0 0 1 0 0,0 0-1 0 0,0-1 1 0 0,0 1-1 0 0,0 0 1 0 0,0-1-1 0 0,0 1 0 0 0,0 0 1 0 0,1-1-1 0 0,-1 1 1 0 0,2-1-1 0 0,-2 0 1 0 0,0 0 0 0 0,0 0 0 0 0,0-1 0 0 0,0 1 0 0 0,1 0 0 0 0,-1-1-1 0 0,0 1 1 0 0,0-1 0 0 0,0 0 0 0 0,0 1 0 0 0,0-1 0 0 0,0 0 0 0 0,-1 1 0 0 0,1-1-1 0 0,0 0 1 0 0,0 0 0 0 0,0 0 0 0 0,-1 0 0 0 0,1 0 0 0 0,0 0 0 0 0,-1 0 0 0 0,1 0-1 0 0,0-2 1 0 0,13-11 14 0 0,-12 13-15 0 0,0 0-1 0 0,-1-1 1 0 0,1 1-1 0 0,-1 0 1 0 0,0 0-1 0 0,1-1 1 0 0,-1 1 0 0 0,0-1-1 0 0,0 1 1 0 0,0-1-1 0 0,0 0 1 0 0,0 1-1 0 0,0-1 1 0 0,0-3-1 0 0,16-48 7 0 0,-15 48-8 0 0,0 0 0 0 0,0 1 1 0 0,1-1-1 0 0,0 1 0 0 0,-1 0 1 0 0,2 0-1 0 0,-1 0 0 0 0,0 0 1 0 0,5-4-1 0 0,-6 6-5 0 0,0 0 1 0 0,0-1-1 0 0,0 0 1 0 0,0 0-1 0 0,0 1 1 0 0,2-7-1 0 0,-4 33-51 0 0,-7-12 52 0 0,-2 3-15 0 0,5 1 10 0 0,3-15 9 0 0,1 0-1 0 0,-1 1 1 0 0,1-1-1 0 0,-1 0 1 0 0,1 1-1 0 0,0-1 1 0 0,0 1-1 0 0,0-1 1 0 0,-1 0-1 0 0,1 1 1 0 0,1-1-1 0 0,-1 1 1 0 0,0 1-1 0 0,9 29-2 0 0,-7-28 4 0 0,0 1 1 0 0,-1-1-1 0 0,0 1 0 0 0,1-1 0 0 0,-2 1 1 0 0,1 0-1 0 0,-1-1 0 0 0,1 1 1 0 0,-1 0-1 0 0,-1-1 0 0 0,1 1 0 0 0,-1 4 1 0 0,-2 1-1 0 0,1-1 1 0 0,1 0 0 0 0,-1 1 0 0 0,1-1-1 0 0,1 1 1 0 0,0 0 0 0 0,1-1 0 0 0,-1 1-1 0 0,4 11 1 0 0,-4-21-2 0 0,0 1 1 0 0,0-1-1 0 0,0 0 1 0 0,0 0-1 0 0,0 1 0 0 0,0-1 1 0 0,1 0-1 0 0,-1 0 1 0 0,0 0-1 0 0,0 1 0 0 0,0-1 1 0 0,0 0-1 0 0,0 0 1 0 0,1 0-1 0 0,-1 1 0 0 0,0-1 1 0 0,0 0-1 0 0,0 0 1 0 0,1 0-1 0 0,-1 0 0 0 0,0 0 1 0 0,0 1-1 0 0,1-1 1 0 0,-1 0-1 0 0,0 0 1 0 0,0 0-1 0 0,1 0 0 0 0,-1 0 1 0 0,0 0-1 0 0,0 0 1 0 0,1 0-1 0 0,-1 0 0 0 0,0 0 1 0 0,0 0-1 0 0,1 0 1 0 0,-1 0-1 0 0,0 0 0 0 0,0 0 1 0 0,1 0-1 0 0,-1 0 1 0 0,0 0-1 0 0,0-1 0 0 0,1 1 1 0 0,-1 0-1 0 0,0 0 1 0 0,0 0-1 0 0,0 0 0 0 0,1 0 1 0 0,-1-1-1 0 0,0 1 1 0 0,14-11 16 0 0,-10 7 4 0 0,4-4-11 0 0,0-1 1 0 0,0 0 0 0 0,8-12-1 0 0,-14 19-12 0 0,1-2-15 0 0,0 9 1 0 0,-2 0 14 0 0,1-1-2 0 0,0-1 1 0 0,-1 1-1 0 0,1-1 1 0 0,-1 1-1 0 0,0-1 1 0 0,-1 1-1 0 0,1 0 1 0 0,0 0-1 0 0,-1-1 0 0 0,0 1 1 0 0,0 0-1 0 0,0 0 1 0 0,0 0-1 0 0,-1-1 1 0 0,0 1-1 0 0,1 0 1 0 0,-3 5-1 0 0,2-7 5 0 0,-1 1 0 0 0,1 0 0 0 0,0 1 0 0 0,0-1 0 0 0,1 0 0 0 0,-1 0 0 0 0,1 0 0 0 0,0 0 0 0 0,-1 0 0 0 0,1 1 0 0 0,1-1 0 0 0,-1 0 0 0 0,0 0 0 0 0,1 0 0 0 0,0 0 0 0 0,1 6 0 0 0,-2-9 0 0 0,0-1-1 0 0,-1 1 0 0 0,1 0 0 0 0,0 0 0 0 0,-1 0 0 0 0,1 0 1 0 0,0 0-1 0 0,-1 0 0 0 0,1 0 0 0 0,0-1 0 0 0,-1 1 1 0 0,1 0-1 0 0,0 0 0 0 0,-1 0 0 0 0,1 0 0 0 0,0 0 1 0 0,-1 1-1 0 0,1-1 0 0 0,0 0 0 0 0,-1 0 0 0 0,1 0 0 0 0,0 0 1 0 0,-1 0-1 0 0,1 0 0 0 0,0 0 0 0 0,-1 1 0 0 0,1-1 1 0 0,0 0-1 0 0,0 0 0 0 0,-1 1 0 0 0,1-1 0 0 0,0 0 1 0 0,0 0-1 0 0,-1 1 0 0 0,1-1 0 0 0,0 0 0 0 0,0 0 0 0 0,0 1 1 0 0,-1-1-1 0 0,1 0 0 0 0,0 1 0 0 0,0-1 0 0 0,0 0 1 0 0,0 1-1 0 0,0-1 0 0 0,0 0 0 0 0,0 1 0 0 0,0-1 1 0 0,0 0-1 0 0,0 1 0 0 0,0-1 0 0 0,0 1 0 0 0,0-1 0 0 0,0 0 1 0 0,0 1-1 0 0,0-1 0 0 0,0 0 0 0 0,0 1 0 0 0,0-1 1 0 0,1 0-1 0 0,-1 0 0 0 0,0 1 0 0 0,0-1 0 0 0,0 0 1 0 0,1 1-1 0 0,-1-1 0 0 0,0 0 0 0 0,1 1 0 0 0,-3-2-47 0 0,0 1 0 0 0,0-1 0 0 0,0 0 0 0 0,0 0-1 0 0,0 0 1 0 0,1 0 0 0 0,-1 0 0 0 0,0 0 0 0 0,1 0 0 0 0,-1-1 0 0 0,1 1-1 0 0,-3-2 1 0 0,1-3-194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6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196 187 960 0 0,'5'-6'3156'0'0,"-4"4"-3269"0"0,-1 1-1 0 0,0 0 0 0 0,1 0 1 0 0,-1 0-1 0 0,0 0 0 0 0,-48-53 7827 0 0,41 59-7325 0 0,-4 8-115 0 0,6-6-152 0 0,-4 11 179 0 0,8-17-295 0 0,1-1 1 0 0,0 1-1 0 0,0-1 0 0 0,-1 1 1 0 0,1 0-1 0 0,0-1 1 0 0,0 1-1 0 0,0-1 1 0 0,0 1-1 0 0,0 0 1 0 0,0-1-1 0 0,0 1 1 0 0,0-1-1 0 0,0 1 1 0 0,0 0-1 0 0,0-1 1 0 0,0 1-1 0 0,0-1 0 0 0,0 1 1 0 0,1 0-1 0 0,-1-1 1 0 0,0 1-1 0 0,0-1 1 0 0,1 2-1 0 0,-1-2 7 0 0,-1 0-1 0 0,0 0 1 0 0,1-1-1 0 0,-1 1 1 0 0,1 0-1 0 0,-1 1 1 0 0,0-1-1 0 0,1 0 1 0 0,-1 0-1 0 0,1 0 1 0 0,-1 0-1 0 0,0 0 1 0 0,1 1-1 0 0,-1-1 1 0 0,1 0-1 0 0,-1 0 1 0 0,1 1-1 0 0,-1-1 1 0 0,1 1-1 0 0,-1-1 1 0 0,1 0-1 0 0,-1 1 1 0 0,1-1-1 0 0,-1 1 1 0 0,1-1-1 0 0,0 1 1 0 0,-1-1-1 0 0,1 1 1 0 0,0-1-1 0 0,-1 1 1 0 0,1 0-1 0 0,-1 0 29 0 0,0 1 0 0 0,0-1-1 0 0,0 0 1 0 0,1 0 0 0 0,-1 0-1 0 0,0 1 1 0 0,1-1 0 0 0,-1 0-1 0 0,1 1 1 0 0,0-1 0 0 0,-1 1-1 0 0,1-1 1 0 0,0 0 0 0 0,0 1 0 0 0,0 1-1 0 0,-28 16 271 0 0,24-15-263 0 0,4-4-28 0 0,-1 1-1 0 0,1-1 0 0 0,0 1 0 0 0,-1-1 0 0 0,1 1 0 0 0,0-1 0 0 0,-1 1 1 0 0,1-1-1 0 0,-1 0 0 0 0,1 1 0 0 0,-1-1 0 0 0,1 0 0 0 0,-1 1 1 0 0,1-1-1 0 0,-1 0 0 0 0,1 0 0 0 0,-1 1 0 0 0,1-1 0 0 0,-1 0 0 0 0,1 0 1 0 0,-1 0-1 0 0,0 0 0 0 0,1 0 0 0 0,-1 0 0 0 0,1 0 0 0 0,-1 0 1 0 0,0 0-1 0 0,1 0-4 0 0,0-1 0 0 0,-1 1 0 0 0,1-1 0 0 0,0 1 0 0 0,0 0 0 0 0,0-1 0 0 0,0 1 0 0 0,-1-1 0 0 0,1 1 0 0 0,0 0 0 0 0,0-1 0 0 0,-1 1 0 0 0,1 0 0 0 0,0-1 0 0 0,0 1 0 0 0,-1 0 0 0 0,1-1 0 0 0,0 1 0 0 0,-1 0 0 0 0,1 0 1 0 0,-1-1-1 0 0,1 1 0 0 0,0 0 0 0 0,-1 0 0 0 0,1 0 0 0 0,-1 0 0 0 0,0-1 0 0 0,1 2-8 0 0,0-1 1 0 0,0 0-1 0 0,0 0 0 0 0,0 0 1 0 0,0 1-1 0 0,1-1 0 0 0,-1 0 1 0 0,0 0-1 0 0,0 0 0 0 0,0 1 1 0 0,0-1-1 0 0,0 0 0 0 0,0 0 1 0 0,0 0-1 0 0,1 0 1 0 0,-1 0-1 0 0,0 1 0 0 0,0-1 1 0 0,0 0-1 0 0,0 0 0 0 0,1 0 1 0 0,-1 0-1 0 0,0 0 0 0 0,0 0 1 0 0,0 0-1 0 0,1 0 0 0 0,-1 0 1 0 0,0 1-1 0 0,0-1 1 0 0,0 0-1 0 0,1 0 0 0 0,-1 0 1 0 0,0 0-1 0 0,0 0 0 0 0,1 0 1 0 0,-1 0-1 0 0,0-1 0 0 0,0 1 1 0 0,0 0-1 0 0,1 0 0 0 0,-1 0 1 0 0,-5 1 12 0 0,0 1 0 0 0,-1 0 0 0 0,1-1 1 0 0,-9 6-1 0 0,11-3 193 0 0,3-4-205 0 0,0 1 0 0 0,0-1 0 0 0,0 0 0 0 0,0 0 1 0 0,0 1-1 0 0,0-1 0 0 0,0 0 0 0 0,0 0 0 0 0,-1 1 0 0 0,1-1 0 0 0,0 0 0 0 0,0 0 0 0 0,0 0 0 0 0,0 1 0 0 0,-1-1 0 0 0,1 0 1 0 0,0 0-1 0 0,0 0 0 0 0,0 0 0 0 0,-1 1 0 0 0,1-1 0 0 0,0 0 0 0 0,0 0 0 0 0,-1 0 0 0 0,1 0 0 0 0,0 0 0 0 0,0 0 0 0 0,-1 0 0 0 0,1 0 1 0 0,0 0-1 0 0,-1 0 0 0 0,1 0 0 0 0,0 0 0 0 0,0 0 0 0 0,-1 0 0 0 0,1 0 0 0 0,0 0 0 0 0,0 0 0 0 0,-1 0 0 0 0,1 0 0 0 0,0 0 0 0 0,0 0 1 0 0,-1 0-1 0 0,1-1 0 0 0,0 1 0 0 0,0 0 0 0 0,-1 0 0 0 0,1 0 0 0 0,0 0 0 0 0,0-1 0 0 0,0 1 0 0 0,0 0 0 0 0,-1 0 0 0 0,1 0 1 0 0,0-1-1 0 0,0 1 0 0 0,0 0 0 0 0,0 0 0 0 0,0-1 0 0 0,-1 1 0 0 0,1 0-2 0 0,0 0-1 0 0,0 0 1 0 0,0 0-1 0 0,0 0 1 0 0,0-1 0 0 0,0 1-1 0 0,0 0 1 0 0,0 0-1 0 0,0 0 1 0 0,-1 0 0 0 0,1 0-1 0 0,0 0 1 0 0,0 0-1 0 0,0 0 1 0 0,0 0 0 0 0,0-1-1 0 0,0 1 1 0 0,0 0-1 0 0,0 0 1 0 0,0 0 0 0 0,0 0-1 0 0,0 0 1 0 0,0 0-1 0 0,0 0 1 0 0,0-1 0 0 0,0 1-1 0 0,0 0 1 0 0,0 0-1 0 0,0 0 1 0 0,0 0 0 0 0,0 0-1 0 0,0 0 1 0 0,0 0-1 0 0,0-1 1 0 0,0 1 0 0 0,0 0-1 0 0,1 0 1 0 0,-1 0-1 0 0,0 0 1 0 0,0 0 0 0 0,0 0-1 0 0,0 0 1 0 0,0 0-1 0 0,0 0 1 0 0,0 0 0 0 0,0 0-1 0 0,0-1 1 0 0,1 1-1 0 0,7-3 58 0 0,-8 3-61 0 0,1 0 0 0 0,0 0 0 0 0,0 0 1 0 0,-1-1-1 0 0,1 1 0 0 0,0 0 0 0 0,-1 0 0 0 0,1-1 1 0 0,0 1-1 0 0,0 0 0 0 0,-1-1 0 0 0,1 1 0 0 0,-1-1 1 0 0,1 1-1 0 0,0-1 0 0 0,-1 1 0 0 0,1-1 0 0 0,-1 0 1 0 0,1 0-1 0 0,0-1 0 0 0,-1 0 1 0 0,1 0 0 0 0,0 0-1 0 0,0 0 1 0 0,0 1 0 0 0,0-1-1 0 0,0 0 1 0 0,0 1 0 0 0,0-1-1 0 0,0 1 1 0 0,1-1 0 0 0,-1 1-1 0 0,1 0 1 0 0,-1-1 0 0 0,1 1-1 0 0,-1 0 1 0 0,1 0 0 0 0,0 0-1 0 0,2-1 1 0 0,46-18-4 0 0,-5 2 23 0 0,-8-2-38 0 0,65-28 0 0 0,34-9 459 0 0,-131 56-427 0 0,-1-1 19 0 0,-1 0-1 0 0,1 1 0 0 0,0-1 0 0 0,0 1 1 0 0,9-1-1 0 0,-12 2-22 0 0,1 0 1 0 0,-1 0-1 0 0,1 0 1 0 0,-1 1-1 0 0,0-1 1 0 0,1 0-1 0 0,-1 1 1 0 0,1-1-1 0 0,-1 1 1 0 0,0-1-1 0 0,1 1 1 0 0,-1 0-1 0 0,0 0 1 0 0,0 0-1 0 0,0 0 1 0 0,0-1-1 0 0,0 1 1 0 0,0 1-1 0 0,0-1 0 0 0,1 1 1 0 0,0 0 17 0 0,0 0 1 0 0,-1 0-1 0 0,0 0 0 0 0,1 0 1 0 0,-1 0-1 0 0,0 0 1 0 0,0 0-1 0 0,0 0 0 0 0,0 0 1 0 0,-1 1-1 0 0,1-1 0 0 0,0 0 1 0 0,-1 1-1 0 0,0-1 0 0 0,1 4 1 0 0,-2-1 11 0 0,0 0 1 0 0,0-1-1 0 0,0 1 1 0 0,-1 0-1 0 0,-3 8 1 0 0,-1 2-65 0 0,-22 51 99 0 0,18-45-71 0 0,1 0-1 0 0,0 0 0 0 0,-9 44 0 0 0,12-38-7 0 0,-18 48 0 0 0,8-30 7 0 0,-10 23 28 0 0,15-43-18 0 0,-12 44 0 0 0,-5 31-7 0 0,-15 70 51 0 0,32-133-19 0 0,1 6 30 0 0,8-33-56 0 0,1-9-8 0 0,1-1-1 0 0,0 1 1 0 0,0 0-1 0 0,-1-1 1 0 0,1 1 0 0 0,0 0-1 0 0,0 0 1 0 0,0-1-1 0 0,0 1 1 0 0,0 0-1 0 0,0 0 1 0 0,0-1-1 0 0,0 1 1 0 0,0 0-1 0 0,1-1 1 0 0,-1 1-1 0 0,1 1 1 0 0,-1-1 22 0 0,17-13 173 0 0,36-52 16 0 0,-20 22-175 0 0,-14 19-18 0 0,28-50 0 0 0,-13 19-18 0 0,-9 13 13 0 0,-17 27-13 0 0,0 1 0 0 0,1-1 0 0 0,14-14 0 0 0,10-3 2 0 0,1 1 0 0 0,2 1 0 0 0,77-46 0 0 0,-69 49 3 0 0,-2-3 1 0 0,65-56-1 0 0,29-62 19 0 0,-99 106-5 0 0,67-61-1 0 0,-103 101-23 0 0,1 0 8 0 0,0 0-1 0 0,-1-1 1 0 0,1 1 0 0 0,0-1 0 0 0,-1 1 0 0 0,1-1 0 0 0,-1 0 0 0 0,0 0 0 0 0,1 1-1 0 0,-1-1 1 0 0,0 0 0 0 0,0 0 0 0 0,0 0 0 0 0,0-1 0 0 0,-1 1 0 0 0,1 0 0 0 0,-1 0 0 0 0,1 0-1 0 0,-1-4 1 0 0,4 43 42 0 0,-7-14-28 0 0,-1 0 1 0 0,-1-1-1 0 0,-1 0 1 0 0,0 0-1 0 0,-2-1 1 0 0,-1 0-1 0 0,0 0 1 0 0,-15 22-1 0 0,3-5 9 0 0,-55 87 49 0 0,-4 13-58 0 0,46-76-13 0 0,-14 24-5 0 0,-152 245 56 0 0,173-293-32 0 0,2 1 1 0 0,2 1-1 0 0,2 1 1 0 0,1 1-1 0 0,-25 79 0 0 0,20-53 73 0 0,18-53-83 0 0,1 0 0 0 0,0 0 0 0 0,2 0-1 0 0,0 1 1 0 0,0 0 0 0 0,1-1-1 0 0,0 19 1 0 0,14 33 148 0 0,-11-67-164 0 0,0 0 0 0 0,0 1 0 0 0,0-1 1 0 0,0 0-1 0 0,0 0 0 0 0,0 0 0 0 0,0 0 1 0 0,0 0-1 0 0,0 1 0 0 0,0-1 0 0 0,0 0 0 0 0,0 0 1 0 0,0 0-1 0 0,0 0 0 0 0,0 1 0 0 0,0-1 1 0 0,0 0-1 0 0,0 0 0 0 0,0 0 0 0 0,0 0 1 0 0,0 0-1 0 0,1 0 0 0 0,-1 1 0 0 0,0-1 1 0 0,0 0-1 0 0,0 0 0 0 0,0 0 0 0 0,0 0 1 0 0,0 0-1 0 0,0 0 0 0 0,0 0 0 0 0,1 1 1 0 0,-1-1-1 0 0,0 0 0 0 0,0 0 0 0 0,0 0 0 0 0,0 0 1 0 0,0 0-1 0 0,0 0 0 0 0,1 0 0 0 0,-1 0 1 0 0,0 0-1 0 0,0 0 0 0 0,0 0 0 0 0,0 0 1 0 0,1 0-1 0 0,-1 0 0 0 0,0 0 0 0 0,0 0 1 0 0,0 0-1 0 0,0 0 0 0 0,0 0 0 0 0,1 0 1 0 0,9-8 68 0 0,10-15 27 0 0,4-10-42 0 0,10-13 8 0 0,72-76 0 0 0,12 11-37 0 0,79-80-3 0 0,-153 144-6 0 0,-3-2-1 0 0,45-67 1 0 0,19-36 28 0 0,-74 112-44 0 0,1 1 0 0 0,3 2 1 0 0,1 1-1 0 0,1 2 0 0 0,2 1 0 0 0,45-28 1 0 0,31-29 20 0 0,-72 55-10 0 0,-17 11 1 0 0,-1-2 0 0 0,-1 0 1 0 0,25-36-1 0 0,-4 6-5 0 0,-29 37-10 0 0,1-3-5 0 0,1 2 0 0 0,27-25 1 0 0,-32 37-59 0 0,-13 8 62 0 0,1 0 1 0 0,-1 1-1 0 0,0-1 0 0 0,0 0 0 0 0,0 0 0 0 0,0 0 0 0 0,0 0 1 0 0,0 0-1 0 0,0 0 0 0 0,1 0 0 0 0,-1 1 0 0 0,0-1 0 0 0,0 0 0 0 0,0 0 1 0 0,0 0-1 0 0,0 0 0 0 0,0 0 0 0 0,0 1 0 0 0,0-1 0 0 0,0 0 1 0 0,0 0-1 0 0,0 0 0 0 0,0 0 0 0 0,0 1 0 0 0,0-1 0 0 0,0 0 1 0 0,0 0-1 0 0,0 0 0 0 0,0 0 0 0 0,0 1 0 0 0,0-1 0 0 0,0 0 1 0 0,0 0-1 0 0,0 0 0 0 0,0 0 0 0 0,0 1 0 0 0,0-1 0 0 0,0 0 1 0 0,0 0-1 0 0,-1 0 0 0 0,1 0 0 0 0,-1 3-4 0 0,0 0 1 0 0,-1 0-1 0 0,0 0 1 0 0,0 0-1 0 0,1 0 0 0 0,-6 4 1 0 0,-8 11 18 0 0,0 0 0 0 0,1 1 0 0 0,-18 34 0 0 0,-22 29 47 0 0,-63 71-50 0 0,-93 112 18 0 0,164-212-22 0 0,2 2 0 0 0,2 2-1 0 0,3 2 1 0 0,2 1-1 0 0,-37 85 1 0 0,-9 42 61 0 0,-60 147 71 0 0,122-283-108 0 0,-1-1 1 0 0,-32 48-1 0 0,22-33 10 0 0,27-58-33 0 0,1-1 0 0 0,0 1 0 0 0,1 0 0 0 0,-1 0 0 0 0,1 0 0 0 0,1 1 0 0 0,-1-1 0 0 0,-1 10-1 0 0,3-11 7 0 0,-1-1-1 0 0,1 0 0 0 0,-1 0 0 0 0,-1 0 1 0 0,-2 5-1 0 0,-8 19 71 0 0,10-22-72 0 0,0-1 0 0 0,1 0 0 0 0,-2 0 0 0 0,-5 9 0 0 0,-3 5 8 0 0,-1-1-1 0 0,0 0 0 0 0,-1 0 0 0 0,-33 32-1 0 0,7-7 31 0 0,30-30 18 0 0,10-11-11 0 0,5-6-23 0 0,98-78 167 0 0,-100 79-198 0 0,28-23 13 0 0,-1-1 1 0 0,-2-1-1 0 0,48-59 1 0 0,51-77 23 0 0,32-61 60 0 0,-122 169-85 0 0,2 3 0 0 0,3 1 0 0 0,66-63 0 0 0,-78 86-8 0 0,182-175 26 0 0,-156 141-24 0 0,80-118 0 0 0,-59 52-13 0 0,-58 93 16 0 0,1 0 0 0 0,2 2-1 0 0,1 0 1 0 0,47-50 0 0 0,90-57-23 0 0,-111 98 17 0 0,50-58 7 0 0,-41 38-6 0 0,-15 20-12 0 0,-41 39 7 0 0,28-29-40 0 0,-15 14 36 0 0,-14 17 3 0 0,0-1 1 0 0,0 0 0 0 0,0 0 0 0 0,0 0 0 0 0,0 1 0 0 0,1-1 0 0 0,-1 1 0 0 0,0-1 0 0 0,1 1 0 0 0,-1 0 0 0 0,1-1 0 0 0,0 1 0 0 0,-1 0 0 0 0,1 0 0 0 0,0 0 0 0 0,0 0 0 0 0,2 0 0 0 0,-4 1-2 0 0,1 0 1 0 0,-1 0 0 0 0,0 0-1 0 0,1 0 1 0 0,-1 0-1 0 0,0 0 1 0 0,1 0 0 0 0,-1 0-1 0 0,0 0 1 0 0,1 0-1 0 0,-1 0 1 0 0,0 0 0 0 0,1 0-1 0 0,-1 1 1 0 0,0-1 0 0 0,1 0-1 0 0,-1 0 1 0 0,0 0-1 0 0,0 1 1 0 0,1-1 0 0 0,-1 0-1 0 0,0 0 1 0 0,0 1-1 0 0,1-1 1 0 0,-1 0 0 0 0,0 0-1 0 0,0 1 1 0 0,0-1 0 0 0,1 0-1 0 0,-1 1 1 0 0,0-1-1 0 0,0 0 1 0 0,0 1 0 0 0,0-1-1 0 0,0 0 1 0 0,0 1-1 0 0,0-1 1 0 0,0 0 0 0 0,0 1-1 0 0,0-1 1 0 0,0 0 0 0 0,0 1-1 0 0,0-1 1 0 0,0 0-1 0 0,0 1 1 0 0,0-1 0 0 0,0 0-1 0 0,0 1 1 0 0,-1-1-1 0 0,1 0 1 0 0,0 1 0 0 0,0-1-1 0 0,0 0 1 0 0,-1 1 0 0 0,1-1-1 0 0,0 0 1 0 0,0 0-1 0 0,-1 1 1 0 0,-14 20-13 0 0,13-18 10 0 0,-141 175-8 0 0,7-50-4 0 0,95-94 9 0 0,2 1 0 0 0,-44 54 1 0 0,26-14 9 0 0,-90 158 0 0 0,104-157-16 0 0,-4-3 1 0 0,-63 76-1 0 0,-10-21 37 0 0,71-79 5 0 0,-5 5-2 0 0,-86 93 46 0 0,112-114-19 0 0,2 2 1 0 0,-40 68-1 0 0,-45 92 188 0 0,-28 41-47 0 0,128-214-191 0 0,1 1 0 0 0,1 0 0 0 0,-6 25 0 0 0,13-42-1 0 0,-1 0 0 0 0,1-1 0 0 0,-1 1 0 0 0,-6 8 1 0 0,6-10-2 0 0,0 0 0 0 0,1 0 0 0 0,-1 0 0 0 0,1 0 0 0 0,0 0 0 0 0,0 1 0 0 0,1-1 0 0 0,0 1 0 0 0,-2 8 0 0 0,-5 16 4 0 0,6-26-5 0 0,1 0 0 0 0,0 0 0 0 0,0-1 0 0 0,0 1 0 0 0,0 0 0 0 0,1 0 0 0 0,-1 0 0 0 0,1 0 1 0 0,0 0-1 0 0,0 0 0 0 0,1 6 0 0 0,0 0 7 0 0,-1 0 0 0 0,0 0-1 0 0,0 1 1 0 0,-3 15 0 0 0,1 0 2 0 0,1-19-7 0 0,-1 0-1 0 0,0 0 1 0 0,1 0 0 0 0,-2 0-1 0 0,1 0 1 0 0,-1 0 0 0 0,0-1-1 0 0,-5 8 1 0 0,4-7-1 0 0,0 0 0 0 0,1 1 0 0 0,0-1 0 0 0,0 1 1 0 0,0 0-1 0 0,-1 8 0 0 0,4-14-2 0 0,-1 7 5 0 0,-1 1-1 0 0,1 0 1 0 0,-1-1 0 0 0,-1 1 0 0 0,1-1-1 0 0,-2 1 1 0 0,1-1 0 0 0,-9 14 0 0 0,-5 11 11 0 0,16-33-16 0 0,1 1 1 0 0,-1-1 0 0 0,1 1-1 0 0,0-1 1 0 0,-1 1 0 0 0,1-1 0 0 0,0 1-1 0 0,-1-1 1 0 0,1 1 0 0 0,0-1-1 0 0,0 1 1 0 0,-1-1 0 0 0,1 1 0 0 0,0 0-1 0 0,0-1 1 0 0,0 1 0 0 0,0-1 0 0 0,0 1-1 0 0,0 0 1 0 0,0-1 0 0 0,0 1-1 0 0,0-1 1 0 0,0 1 0 0 0,0 0 0 0 0,0-1-1 0 0,0 1 1 0 0,1-1 0 0 0,-1 1-1 0 0,0-1 1 0 0,0 1 0 0 0,1 0 0 0 0,-1-1-1 0 0,0 1 1 0 0,1-1 0 0 0,-1 0 0 0 0,0 1-1 0 0,1 0 1 0 0,0-1 0 0 0,-1 1 0 0 0,1 0 0 0 0,-1-1 0 0 0,1 1 0 0 0,-1 0 0 0 0,0-1-1 0 0,1 1 1 0 0,-1 0 0 0 0,0-1 0 0 0,1 1 0 0 0,-1 0 0 0 0,0 0 0 0 0,0-1 0 0 0,0 1 0 0 0,0 0 0 0 0,0 0 0 0 0,0-1 0 0 0,0 1 0 0 0,0 0 0 0 0,0 0 0 0 0,0 0-1 0 0,0-1 1 0 0,0 1 0 0 0,-1 1 0 0 0,1 7 4 0 0,1-9-4 0 0,-1 1 1 0 0,0-1-1 0 0,0 0 1 0 0,0 0-1 0 0,0 0 1 0 0,0 1-1 0 0,0-1 1 0 0,0 0-1 0 0,0 0 1 0 0,0 1 0 0 0,1-1-1 0 0,-1 0 1 0 0,0 0-1 0 0,0 1 1 0 0,0-1-1 0 0,0 0 1 0 0,0 0-1 0 0,-1 1 1 0 0,1-1-1 0 0,0 0 1 0 0,0 0-1 0 0,0 1 1 0 0,0-1-1 0 0,0 0 1 0 0,0 0-1 0 0,0 0 1 0 0,0 1-1 0 0,-1-1 1 0 0,1 0-1 0 0,0 0 1 0 0,0 0-1 0 0,0 1 1 0 0,6-2 12 0 0,0 0 0 0 0,0-1-1 0 0,0 1 1 0 0,0-1 0 0 0,0 0 0 0 0,-1-1 0 0 0,1 1 0 0 0,0-1-1 0 0,-1 0 1 0 0,0-1 0 0 0,0 1 0 0 0,0-1 0 0 0,0 0 0 0 0,6-7-1 0 0,9-9 18 0 0,32-43 0 0 0,4-10-20 0 0,37-50-7 0 0,-38 43 21 0 0,3 2 1 0 0,115-118-1 0 0,-49 78-6 0 0,166-177 15 0 0,-256 255-24 0 0,-6 8-5 0 0,46-67-1 0 0,32-61 13 0 0,-81 124-14 0 0,5-2 1 0 0,2 1-1 0 0,71-64 1 0 0,7-7 2 0 0,29-72 4 0 0,-9 12-14 0 0,-43 57-3 0 0,-56 69 0 0 0,1 2-1 0 0,44-42 0 0 0,-50 59 0 0 0,39-27-1 0 0,-49 38 8 0 0,-2-1 1 0 0,1-1-1 0 0,-2 0 0 0 0,0-1 1 0 0,19-28-1 0 0,-26 35-6 0 0,1 1 0 0 0,0 0 0 0 0,0 0-1 0 0,11-7 1 0 0,11-12 14 0 0,-16 16-2 0 0,-12 9-4 0 0,1 1 0 0 0,-1-2 0 0 0,1 1-1 0 0,-1 0 1 0 0,1 0 0 0 0,-1 0 0 0 0,0-1 0 0 0,1 1-1 0 0,-1-1 1 0 0,0 1 0 0 0,0-1 0 0 0,1-1 0 0 0,10-10-16 0 0,-8 10-33 0 0,-10 10-9 0 0,3-3 51 0 0,-1 1 1 0 0,1-1-1 0 0,0 1 1 0 0,-4 8-1 0 0,5-9 11 0 0,0 0 0 0 0,0 0 0 0 0,-1 0 0 0 0,1 0 0 0 0,-1 0 0 0 0,0-1-1 0 0,0 1 1 0 0,0-1 0 0 0,-5 3 0 0 0,-8 6 10 0 0,0 1 0 0 0,1 0 0 0 0,0 1 0 0 0,-16 20 0 0 0,-49 71-25 0 0,41-52-4 0 0,-226 336-19 0 0,158-225 30 0 0,-67 73 33 0 0,97-138-19 0 0,-72 123 1 0 0,49-17 12 0 0,-1 2-7 0 0,9-70 22 0 0,48-76 3 0 0,2 2 0 0 0,3 1 0 0 0,-32 74 0 0 0,9 2-10 0 0,49-114-21 0 0,-2-1 0 0 0,0-1 0 0 0,-1-1 0 0 0,-30 35-1 0 0,44-57-9 0 0,-24 36 27 0 0,1 1 1 0 0,-34 67 0 0 0,48-82-15 0 0,-19 31 11 0 0,10-18-17 0 0,1 0 0 0 0,2 2 0 0 0,-14 43 0 0 0,18-46 13 0 0,0-1 1 0 0,-3 0-1 0 0,-20 34 0 0 0,12-25-22 0 0,-24 51 62 0 0,7-3-30 0 0,15-27-19 0 0,18-45 17 0 0,2 1 1 0 0,-9 38-1 0 0,15-51 84 0 0,3-8-29 0 0,11-19 18 0 0,16-35-19 0 0,-13 20-64 0 0,2 1 1 0 0,45-60-1 0 0,7-15-25 0 0,-46 69 4 0 0,17-28 2 0 0,65-95 18 0 0,-88 138-12 0 0,174-207 33 0 0,17-35 1 0 0,-153 190-32 0 0,31-65-7 0 0,-7 12-1 0 0,-44 79-2 0 0,1 3 0 0 0,3 1-1 0 0,58-51 1 0 0,-44 49-2 0 0,-1-3 1 0 0,-3-1-1 0 0,69-94 0 0 0,-21 10-10 0 0,105-165-37 0 0,-188 279 34 0 0,1-1 0 0 0,1 2 0 0 0,1 1-1 0 0,1 0 1 0 0,26-21 0 0 0,11-11 11 0 0,-10 6 11 0 0,-2-1 0 0 0,40-57 1 0 0,-22 2-21 0 0,-50 83 20 0 0,1 0-1 0 0,25-29 1 0 0,-11 15-6 0 0,12-18 8 0 0,-12 14-20 0 0,43-43-1 0 0,-63 73 6 0 0,55-51-30 0 0,-56 53 34 0 0,0-1 0 0 0,-1 0 1 0 0,9-12-1 0 0,16-17 7 0 0,-14 20 11 0 0,0-1 0 0 0,-2 0 0 0 0,14-20 0 0 0,23-29 0 0 0,-11 19-47 0 0,-54 65 13 0 0,-25 24 0 0 0,-8 11 7 0 0,3 6-13 0 0,-64 120 0 0 0,-16 75-64 0 0,24-46 38 0 0,81-173 44 0 0,-73 133 8 0 0,-112 142 36 0 0,-14 77 7 0 0,94-153-3 0 0,34-62-20 0 0,50-91-4 0 0,-91 137-1 0 0,102-180-2 0 0,-14 22 11 0 0,-53 55 1 0 0,63-77 22 0 0,-44 66 0 0 0,45-59-29 0 0,-39 72 8 0 0,20-29-25 0 0,-171 217 81 0 0,147-209-93 0 0,-56 94 3 0 0,90-130 14 0 0,-41 69 26 0 0,28-41-4 0 0,34-60-11 0 0,2 1 0 0 0,1 0 0 0 0,-19 50 0 0 0,28-62-11 0 0,-1 0 0 0 0,-16 26 0 0 0,17-31-3 0 0,0 0 1 0 0,1 0 0 0 0,0 1 0 0 0,1 0 0 0 0,-5 15-1 0 0,6 23 39 0 0,4-43-33 0 0,0 0 1 0 0,-1-1 0 0 0,0 1 0 0 0,0-1-1 0 0,0 1 1 0 0,-6 14 0 0 0,1-8-12 0 0,0 0 1 0 0,-2 0 0 0 0,-12 18-1 0 0,14-23 12 0 0,0 1 0 0 0,1 1-1 0 0,0-1 1 0 0,-6 16-1 0 0,11-24-6 0 0,-1-1-1 0 0,1 0 0 0 0,-1 0 0 0 0,1 1 0 0 0,0-1 1 0 0,-1 0-1 0 0,1 1 0 0 0,0-1 0 0 0,0 0 1 0 0,0 1-1 0 0,0-1 0 0 0,0 0 0 0 0,0 1 1 0 0,0-1-1 0 0,1 0 0 0 0,-1 1 0 0 0,1 1 1 0 0,-1-3-2 0 0,1 0 1 0 0,-1 0-1 0 0,0 0 1 0 0,1 0 0 0 0,-1 0-1 0 0,0 0 1 0 0,1 0 0 0 0,-1 0-1 0 0,0 0 1 0 0,1 0 0 0 0,-1 0-1 0 0,0 0 1 0 0,1 0 0 0 0,-1 0-1 0 0,0 0 1 0 0,1 0 0 0 0,-1 0-1 0 0,0 0 1 0 0,1-1 0 0 0,-1 1-1 0 0,0 0 1 0 0,1 0 0 0 0,-1 0-1 0 0,0-1 1 0 0,0 1 0 0 0,1 0-1 0 0,-1 0 1 0 0,0 0 0 0 0,0-1-1 0 0,0 1 1 0 0,1 0-1 0 0,-1-1 1 0 0,0 1 0 0 0,0 0-1 0 0,0-1 1 0 0,0 1 0 0 0,1 0-1 0 0,-1 0 1 0 0,0-1 0 0 0,0 1-1 0 0,0 0 1 0 0,0-1 0 0 0,0 1-1 0 0,0-1 1 0 0,7-13 32 0 0,18-26 1 0 0,-18 30-27 0 0,0-1 1 0 0,-1 0-1 0 0,10-22 1 0 0,-10 17-1 0 0,0 0 0 0 0,1 0 0 0 0,1 1 0 0 0,1-1 0 0 0,0 2 0 0 0,16-21 0 0 0,31-21 14 0 0,34-47 10 0 0,19-25-32 0 0,8-19 6 0 0,-60 80 14 0 0,-42 49-9 0 0,93-126 10 0 0,65-96 7 0 0,-130 184-26 0 0,214-260 10 0 0,31-43 6 0 0,-258 319-15 0 0,-2 3 3 0 0,-2 0 1 0 0,30-58-1 0 0,51-109 11 0 0,-74 148-11 0 0,64-81-1 0 0,6 15 3 0 0,-35 43 8 0 0,88-131-1 0 0,-22-21-8 0 0,-80 135-26 0 0,-18 36 3 0 0,3 2 0 0 0,52-60 0 0 0,-52 72 19 0 0,82-105 15 0 0,-12 22-8 0 0,-68 83-5 0 0,59-82-12 0 0,-40 51 11 0 0,13-18-8 0 0,-51 65-1 0 0,43-44-1 0 0,-4 5-8 0 0,-56 63 15 0 0,21-26 18 0 0,40-66 0 0 0,-62 92-13 0 0,-1-1 0 0 0,0 0 0 0 0,0 0 0 0 0,0 0 1 0 0,-1 0-1 0 0,0 0 0 0 0,1-10 0 0 0,-26 36-138 0 0,21-14 121 0 0,-1-1-1 0 0,1 1 1 0 0,0-1 0 0 0,0 1-1 0 0,-1 7 1 0 0,-4 8-36 0 0,-9 22-11 0 0,-25 57-28 0 0,-521 941-39 0 0,315-585 142 0 0,155-277 2 0 0,-84 181 6 0 0,76-153 1 0 0,-49 59 23 0 0,144-258-49 0 0,-39 65 14 0 0,-76 134 20 0 0,-6 36 35 0 0,91-176-53 0 0,-42 94-29 0 0,-47 101 79 0 0,95-211-54 0 0,-2-1 0 0 0,-74 87 1 0 0,66-92-15 0 0,-64 69 9 0 0,77-88 1 0 0,2 1 0 0 0,-37 52 0 0 0,52-64-5 0 0,0 0 0 0 0,0 1 0 0 0,2 0 1 0 0,0 1-1 0 0,1 0 0 0 0,0 0 0 0 0,-6 33 0 0 0,9-34 3 0 0,-1-1 0 0 0,0 1 0 0 0,0 0 0 0 0,-2-1 0 0 0,1 0-1 0 0,-2-1 1 0 0,0 1 0 0 0,-1-1 0 0 0,0 0 0 0 0,-19 22-1 0 0,9-15 1 0 0,2 2-1 0 0,0 0 1 0 0,-12 24-1 0 0,12-18 3 0 0,-33 40 0 0 0,27-42-1 0 0,2 1 0 0 0,0 0 1 0 0,2 2-1 0 0,1 0 0 0 0,-22 52 1 0 0,36-69-5 0 0,-2 0 0 0 0,1-1 0 0 0,-1 0 0 0 0,-1 0 0 0 0,0 0 0 0 0,0-1 1 0 0,-1 0-1 0 0,-16 18 0 0 0,-70 54 87 0 0,84-72-91 0 0,0-1 0 0 0,1 1 0 0 0,0 1 0 0 0,0 0 0 0 0,1 0-1 0 0,1 0 1 0 0,-1 1 0 0 0,2 0 0 0 0,-6 17 0 0 0,-12 22 20 0 0,-31 46 16 0 0,33-55-3 0 0,-10 14-27 0 0,28-49 3 0 0,0 0 0 0 0,0-1 0 0 0,-3 15-1 0 0,5-18 23 0 0,1-5 15 0 0,2-3-35 0 0,0 0 0 0 0,0 0-1 0 0,0 1 1 0 0,1-1 0 0 0,-1 0 0 0 0,1 1 0 0 0,0-1 0 0 0,0 1 0 0 0,5-5 0 0 0,39-38-12 0 0,-35 37 0 0 0,3-5-6 0 0,66-57-19 0 0,-32 29 12 0 0,62-72 1 0 0,-105 109 15 0 0,119-158 28 0 0,-93 119-11 0 0,165-264 28 0 0,-120 182-36 0 0,-46 80-11 0 0,66-76 0 0 0,52-36 0 0 0,-51 57 4 0 0,-43 37 3 0 0,-3-2 0 0 0,-3-2 1 0 0,43-82-1 0 0,-65 103-2 0 0,92-150-9 0 0,107-124-63 0 0,-138 190 33 0 0,-45 61 10 0 0,20-29 3 0 0,65-94 38 0 0,27-30 6 0 0,-47 53-17 0 0,14-22 4 0 0,-85 140-16 0 0,67-72 0 0 0,-65 80 8 0 0,58-85 0 0 0,20-57 2 0 0,-80 125-10 0 0,60-113 12 0 0,52-79 8 0 0,-13 76-23 0 0,-70 96 4 0 0,51-89-1 0 0,-73 88 15 0 0,-33 60-14 0 0,1 0-1 0 0,29-42 1 0 0,5 13 16 0 0,-33 38-9 0 0,0 1 0 0 0,-1-1 0 0 0,-1-1 0 0 0,-1 0 0 0 0,0-1 0 0 0,15-32 1 0 0,-15 9-9 0 0,-9 32 9 0 0,0 1-1 0 0,0 0 1 0 0,1-1 0 0 0,0 1-1 0 0,0 0 1 0 0,0 0 0 0 0,7-10-1 0 0,2-1-1 0 0,-4 7-19 0 0,0 0 0 0 0,13-14 0 0 0,-10 14-26 0 0,-1-1 1 0 0,11-15-1 0 0,-20 26 43 0 0,0 0 0 0 0,0-1 0 0 0,0 1-1 0 0,1 0 1 0 0,-1-1 0 0 0,0 1-1 0 0,0 0 1 0 0,1 0 0 0 0,-1-1-1 0 0,0 1 1 0 0,1 0 0 0 0,-1 0-1 0 0,0 0 1 0 0,1 0 0 0 0,-1-1 0 0 0,0 1-1 0 0,1 0 1 0 0,-1 0 0 0 0,0 0-1 0 0,1 0 1 0 0,-1 0 0 0 0,1 0-1 0 0,-1 0 1 0 0,0 0 0 0 0,1 0 0 0 0,-1 0-1 0 0,0 0 1 0 0,1 0 0 0 0,-1 0-1 0 0,1 0 1 0 0,-1 0 0 0 0,0 0-1 0 0,1 1 1 0 0,-1-1 0 0 0,0 0-1 0 0,1 0 1 0 0,-1 0 0 0 0,0 0 0 0 0,1 1-1 0 0,-1-1 1 0 0,0 0 0 0 0,0 0-1 0 0,1 1 1 0 0,-1-1 0 0 0,0 0-1 0 0,0 1 1 0 0,1-1 0 0 0,-3 8-14 0 0,0 0 0 0 0,-1 0 0 0 0,0 0 0 0 0,0 0 0 0 0,-1-1 0 0 0,0 1 0 0 0,-6 8 0 0 0,-37 61 13 0 0,18-38 16 0 0,8-9-20 0 0,-22 37 0 0 0,-31 61-7 0 0,-175 280-7 0 0,99-176 3 0 0,19 12 9 0 0,16 23 32 0 0,-52 109 18 0 0,105-251-27 0 0,-6-3-1 0 0,-121 164 0 0 0,106-155-4 0 0,47-71 0 0 0,-2 9 6 0 0,-41 101-1 0 0,62-130-5 0 0,-26 75 15 0 0,27-68-8 0 0,-32 64 0 0 0,-73 106 16 0 0,89-154-25 0 0,21-41-2 0 0,-19 33 1 0 0,-42 66-7 0 0,20-30 0 0 0,-49 93 16 0 0,20-51-16 0 0,-36 66 2 0 0,92-153 0 0 0,3 2-1 0 0,-23 70 0 0 0,12-23 5 0 0,-6-1 0 0 0,-55 101 0 0 0,-1-10 27 0 0,66-127-18 0 0,16-32-20 0 0,-25 39-1 0 0,-19 29 31 0 0,17-26 7 0 0,-7 17 31 0 0,46-84-60 0 0,0 0 1 0 0,0 0 0 0 0,-1 0 0 0 0,1 0 0 0 0,0 0 0 0 0,0 0 0 0 0,0 0 0 0 0,-1 0 0 0 0,1 0-1 0 0,0 0 1 0 0,-1-1 0 0 0,1 1 0 0 0,-4 0 0 0 0,4-1-1 0 0,-1 1-1 0 0,1-1 1 0 0,0 1 0 0 0,-1-1-1 0 0,1 1 1 0 0,0 0 0 0 0,-1-1 0 0 0,1 1-1 0 0,0 0 1 0 0,0 0 0 0 0,0 0-1 0 0,0 0 1 0 0,0 0 0 0 0,0 0-1 0 0,0 0 1 0 0,-2 3 0 0 0,-50 72-1 0 0,35-49 0 0 0,7-10 4 0 0,0 1 0 0 0,-1-2 0 0 0,-15 16 1 0 0,24-29-7 0 0,1 1 1 0 0,0-1 0 0 0,0 1 0 0 0,1-1 0 0 0,-1 1 0 0 0,1 0-1 0 0,-1-1 1 0 0,1 1 0 0 0,0 0 0 0 0,1 0 0 0 0,-1 5 0 0 0,0-3 0 0 0,0-1 0 0 0,0 1 0 0 0,-1-1 0 0 0,0 1 0 0 0,-2 6 0 0 0,-13 16 1 0 0,2 2-1 0 0,1 0 1 0 0,1 0-1 0 0,-9 36 1 0 0,21-62 10 0 0,0 0-1 0 0,1 0 1 0 0,0 0 0 0 0,0 1-1 0 0,0-1 1 0 0,0 0 0 0 0,1 0-1 0 0,-1 0 1 0 0,2 5 0 0 0,-1-9-4 0 0,0 0 1 0 0,-1 0 0 0 0,1-1 0 0 0,0 1-1 0 0,-1 0 1 0 0,1 0 0 0 0,-1 0 0 0 0,1 0-1 0 0,0 0 1 0 0,-1-1 0 0 0,1 1 0 0 0,-1 0 0 0 0,1-1-1 0 0,-1 1 1 0 0,1 0 0 0 0,-1-1 0 0 0,1 1-1 0 0,-1-1 1 0 0,1 1 0 0 0,-1 0 0 0 0,0-1-1 0 0,1 1 1 0 0,0-2 0 0 0,16-16 58 0 0,-11 11-33 0 0,2-4-15 0 0,1 0 0 0 0,-1 0-1 0 0,-1-1 1 0 0,0 0 0 0 0,0-1 0 0 0,-1 1 0 0 0,6-21 0 0 0,-7 18-8 0 0,2-1-1 0 0,0 0 1 0 0,1 1 0 0 0,16-24 0 0 0,29-24 2 0 0,79-74 0 0 0,-74 80 6 0 0,-2-3 0 0 0,74-104-1 0 0,-9 5-26 0 0,-2 1-14 0 0,-10 4 20 0 0,307-453 69 0 0,-365 531-69 0 0,33-54-7 0 0,21-33 9 0 0,-24 41 2 0 0,-9 16-61 0 0,132-148 0 0 0,-161 201 63 0 0,-3-1 1 0 0,-2-2-1 0 0,-2-2 1 0 0,35-77-1 0 0,253-455-166 0 0,-98 225 22 0 0,-162 271 148 0 0,24-41 7 0 0,98-206-47 0 0,30-45 12 0 0,-139 249 27 0 0,-21 48-23 0 0,82-100 0 0 0,-1 1-33 0 0,-4-15 54 0 0,-70 87-12 0 0,-9 13-28 0 0,-27 68-49 0 0,-25 26-81 0 0,-2 9 167 0 0,0 0 1 0 0,0-1 0 0 0,0 1 0 0 0,0-1 0 0 0,0 1 0 0 0,0 0-1 0 0,0-1 1 0 0,0 1 0 0 0,0-1 0 0 0,0 1 0 0 0,0 0 0 0 0,1-1-1 0 0,-1 1 1 0 0,0-1 0 0 0,0 1 0 0 0,0 0 0 0 0,1-1 0 0 0,-1 1-1 0 0,0 0 1 0 0,0-1 0 0 0,1 1 0 0 0,-1 0 0 0 0,0-1 0 0 0,1 1-1 0 0,-1 0 1 0 0,0 0 0 0 0,1-1 0 0 0,-1 1 0 0 0,0 0 0 0 0,1 0 0 0 0,0-3 1 0 0,0-1 1 0 0,0 1-1 0 0,-1 0 1 0 0,0 0 0 0 0,1-1-1 0 0,-1 1 1 0 0,0 0 0 0 0,-1-1-1 0 0,1 1 1 0 0,-1-4 0 0 0,1 5-6 0 0,0-1 0 0 0,0 1 1 0 0,0-1-1 0 0,0 1 0 0 0,1-1 1 0 0,-1 1-1 0 0,1-1 1 0 0,-1 1-1 0 0,1 0 0 0 0,0-1 1 0 0,0 1-1 0 0,0 0 1 0 0,1 0-1 0 0,-1-1 0 0 0,0 1 1 0 0,1 0-1 0 0,0 0 0 0 0,1-2 1 0 0,-56 109-81 0 0,-43 84-27 0 0,-101 173-12 0 0,180-336 120 0 0,-321 539 40 0 0,155-239-13 0 0,72-131-12 0 0,-23 62 17 0 0,55-100-14 0 0,17-19 19 0 0,-9 16 0 0 0,10-50-5 0 0,29-53-17 0 0,3 1 0 0 0,-30 74 0 0 0,30-37 39 0 0,-28 157 0 0 0,1 0 59 0 0,-82 113 50 0 0,96-264-197 0 0,-10 39 18 0 0,24-59 97 0 0,-51 97 0 0 0,33-85 20 0 0,-67 182 1 0 0,104-247-90 0 0,-1-1 0 0 0,-16 27 0 0 0,15-30-20 0 0,-44 75 30 0 0,-36 63 0 0 0,13-29 24 0 0,64-99-36 0 0,-2-1-1 0 0,-30 37 1 0 0,14-22 23 0 0,14-16 3 0 0,-30 29 0 0 0,44-50-35 0 0,0 1 0 0 0,0-1 1 0 0,1 1-1 0 0,-1 0 0 0 0,1-1 0 0 0,-4 13 1 0 0,4-11-1 0 0,0-1 0 0 0,0 1 0 0 0,0-1 0 0 0,-1 0 0 0 0,-7 10 0 0 0,-27 29 34 0 0,35-41-36 0 0,0 0 0 0 0,0 0 0 0 0,0 0 0 0 0,1 0 0 0 0,-1 1 0 0 0,-2 5 0 0 0,3-6 0 0 0,0 1-1 0 0,0-1 1 0 0,-1 1 0 0 0,0-1 0 0 0,-3 4 0 0 0,-16 27-3 0 0,7-11 19 0 0,-5 12 3 0 0,17-28-16 0 0,0-1 0 0 0,-1-1 0 0 0,0 1 0 0 0,-8 9 0 0 0,-2 2-4 0 0,1 1 1 0 0,-21 37-1 0 0,-4 6 12 0 0,32-52-3 0 0,1 0-1 0 0,0 0 1 0 0,-7 19-1 0 0,9-20-1 0 0,-1 0 0 0 0,0 0 0 0 0,0 0 1 0 0,-1 0-1 0 0,-8 11 0 0 0,2-7-1 0 0,1-1 0 0 0,1 1 0 0 0,0 0 1 0 0,1 1-1 0 0,0 0 0 0 0,-10 26 0 0 0,13-27 8 0 0,-5 10 17 0 0,9-23-28 0 0,1 1 1 0 0,0-1-1 0 0,0 1 1 0 0,-1-1-1 0 0,1 1 1 0 0,0-1-1 0 0,0 1 1 0 0,0-1-1 0 0,0 1 1 0 0,0-1 0 0 0,0 1-1 0 0,0 0 1 0 0,0-1-1 0 0,0 1 1 0 0,0-1-1 0 0,0 1 1 0 0,0-1-1 0 0,0 1 1 0 0,1-1-1 0 0,-1 1 1 0 0,0-1-1 0 0,0 1 1 0 0,0-1-1 0 0,1 1 1 0 0,-1-1-1 0 0,0 1 1 0 0,1-1 0 0 0,-1 0-1 0 0,0 1 1 0 0,2 0-1 0 0,-2-1 0 0 0,1 1-1 0 0,0-1 1 0 0,0 0-1 0 0,0 0 1 0 0,0 1 0 0 0,0-1-1 0 0,-1 0 1 0 0,1 0-1 0 0,0 0 1 0 0,0 0-1 0 0,0 0 1 0 0,0 0-1 0 0,0 0 1 0 0,0 0 0 0 0,0-1-1 0 0,0 1 1 0 0,-1 0-1 0 0,1 0 1 0 0,0-1-1 0 0,0 1 1 0 0,0-1 0 0 0,0 1-1 0 0,-1 0 1 0 0,1-1-1 0 0,0 0 1 0 0,-1 1-1 0 0,2-2 1 0 0,0 6 6 0 0,-1-3-1 0 0,1 1-1 0 0,-1 0 0 0 0,0 0 1 0 0,0 0-1 0 0,-1 0 1 0 0,1 0-1 0 0,0 0 0 0 0,-1 0 1 0 0,1 0-1 0 0,0 3 1 0 0,-3 11 7 0 0,1-15-6 0 0,1 0 0 0 0,0 0-1 0 0,-1 0 1 0 0,1-1 0 0 0,0 1-1 0 0,0 0 1 0 0,0 0 0 0 0,0 0-1 0 0,0 0 1 0 0,0 0 0 0 0,0 0-1 0 0,0 0 1 0 0,0 0-1 0 0,0 0 1 0 0,0 0 0 0 0,1 0-1 0 0,-1 0 1 0 0,0 0 0 0 0,1 0-1 0 0,-1 0 1 0 0,1 0 0 0 0,-1 0-1 0 0,1 0 1 0 0,-1 0 0 0 0,1-1-1 0 0,0 1 1 0 0,-1 0 0 0 0,1-1-1 0 0,0 1 1 0 0,-1 0-1 0 0,3 0 1 0 0,1 2 60 0 0,-3-13-4 0 0,10-13-31 0 0,1 1 0 0 0,16-21 1 0 0,6-10-11 0 0,-10 15 12 0 0,54-64 1 0 0,9-14 43 0 0,-55 70-62 0 0,-18 27 0 0 0,-1-1-1 0 0,14-29 1 0 0,68-115 2 0 0,-43 80-18 0 0,-4 4-11 0 0,38-67-4 0 0,205-346 58 0 0,-196 340-52 0 0,92-127-9 0 0,-93 149 14 0 0,-53 76-1 0 0,35-60 1 0 0,23-78 27 0 0,37-63-4 0 0,47-25-18 0 0,-107 147-14 0 0,-46 77 9 0 0,44-62 0 0 0,46-76 13 0 0,-63 99-15 0 0,-10 19 11 0 0,58-132 0 0 0,-79 148 6 0 0,3 0 1 0 0,69-104-1 0 0,-76 132-9 0 0,-4 5 2 0 0,34-39 1 0 0,-18 26-17 0 0,33-53-1 0 0,-43 59 8 0 0,-12 14-1 0 0,-1 0 1 0 0,0 0 0 0 0,-1-1 0 0 0,10-40-1 0 0,-10 33 8 0 0,0 1-1 0 0,16-31 0 0 0,63-118 28 0 0,-30 68-71 0 0,-51 94 36 0 0,0 1 0 0 0,-2-1 0 0 0,0 0 0 0 0,7-26 0 0 0,-10 28 5 0 0,1-1 0 0 0,1 0 0 0 0,0 1 1 0 0,1 0-1 0 0,1 0 0 0 0,12-18 0 0 0,-6 15-4 0 0,-1-1-1 0 0,-1 0 0 0 0,0-1 1 0 0,-2 0-1 0 0,15-35 0 0 0,-21 44 5 0 0,-1 1-4 0 0,0 1 0 0 0,1-1 0 0 0,0 1 0 0 0,1-1-1 0 0,-1 1 1 0 0,1 0 0 0 0,1 1 0 0 0,8-12 0 0 0,2 0 6 0 0,-2 0 0 0 0,15-26 0 0 0,-3 3 0 0 0,-14 21-15 0 0,7-8-39 0 0,-17 27 52 0 0,0 0 0 0 0,0 0 0 0 0,1 0 0 0 0,-1 0 0 0 0,1 0 0 0 0,-1 0 0 0 0,1 0 0 0 0,0 0 0 0 0,-1 0 0 0 0,1 1 0 0 0,-1-1 0 0 0,1 1 0 0 0,0-1 0 0 0,0 1 0 0 0,-1 0 0 0 0,1 0 0 0 0,3 0-1 0 0,-2-1-11 0 0,1 2-89 0 0,-4 10 52 0 0,-2-1 28 0 0,-1 0 1 0 0,0 0-1 0 0,0 0 0 0 0,-10 18 0 0 0,2-3 1 0 0,-123 335-182 0 0,123-333 202 0 0,-244 571 0 0 0,209-504 4 0 0,-50 95-1 0 0,24-51 0 0 0,5-6-11 0 0,-24 50 26 0 0,-27 62 10 0 0,27-61-11 0 0,-8 28-3 0 0,-138 313-1 0 0,189-400-5 0 0,-145 347 26 0 0,-19 117 58 0 0,197-540-78 0 0,-154 441 104 0 0,121-361-94 0 0,20-47-2 0 0,12-32-16 0 0,13-41-6 0 0,-8 25 0 0 0,-22 44 0 0 0,30-71 5 0 0,0 1 0 0 0,1 1 0 0 0,0-1 0 0 0,-2 10 0 0 0,-6 20 27 0 0,0 1-14 0 0,9-32-15 0 0,0 0 0 0 0,-1 0 0 0 0,1 0 1 0 0,-1-1-1 0 0,0 1 0 0 0,-1-1 0 0 0,-4 9 0 0 0,5-11-1 0 0,1-1-1 0 0,0 1 0 0 0,0 0 0 0 0,0-1 0 0 0,0 1 0 0 0,0 0 0 0 0,-1 5 0 0 0,2-5 3 0 0,-1 0-1 0 0,0 0 0 0 0,1 0 0 0 0,-1 0 1 0 0,0-1-1 0 0,-1 1 0 0 0,1 0 0 0 0,-2 3 0 0 0,-9 21 15 0 0,11-23-14 0 0,0 0 0 0 0,-1-1 0 0 0,1 1 0 0 0,-1 0 0 0 0,0 0 0 0 0,-3 4 0 0 0,-6 6 2 0 0,-28 40 24 0 0,26-21-9 0 0,12-28-15 0 0,0-1 0 0 0,0 1-1 0 0,-1 0 1 0 0,0-1 0 0 0,0 0-1 0 0,0 1 1 0 0,-1-1 0 0 0,1 0-1 0 0,-6 5 1 0 0,-2 3-7 0 0,1 0 0 0 0,0 0 0 0 0,1 1 0 0 0,-7 14 0 0 0,-20 29-6 0 0,2-10 9 0 0,-43 82 0 0 0,68-111 7 0 0,-11 32 0 0 0,-4 11-13 0 0,11-25 30 0 0,12-35-24 0 0,0 0 0 0 0,0 0 0 0 0,0 0 0 0 0,0 1-1 0 0,0-1 1 0 0,0 0 0 0 0,-1 0 0 0 0,1 0 0 0 0,0 0 0 0 0,0 0 0 0 0,0 0 0 0 0,0 0 0 0 0,0 0 0 0 0,0 0 0 0 0,0 0 0 0 0,0 0-1 0 0,0 0 1 0 0,-1 1 0 0 0,1-1 0 0 0,0 0 0 0 0,0 0 0 0 0,0 0 0 0 0,0 0 0 0 0,0 0 0 0 0,0 0 0 0 0,0 0 0 0 0,0 0 0 0 0,0 1 0 0 0,0-1-1 0 0,0 0 1 0 0,0 0 0 0 0,0 0 0 0 0,0 0 0 0 0,0 0 0 0 0,0 0 0 0 0,0 1 0 0 0,0-1 0 0 0,0 0 0 0 0,0 0 0 0 0,0 0 0 0 0,0 0-1 0 0,0 0 1 0 0,0 0 0 0 0,0 0 0 0 0,0 1 0 0 0,1-1 0 0 0,-1 0 0 0 0,0 0 0 0 0,0 0 0 0 0,0 0 0 0 0,0 0 0 0 0,0 0 0 0 0,0 0 0 0 0,0 0-1 0 0,0 0 1 0 0,0 0 0 0 0,1 0 0 0 0,-1 0 0 0 0,0 1 0 0 0,0-1 0 0 0,0 0 0 0 0,0 0 0 0 0,8-4 1 0 0,-2-5 5 0 0,0 1 1 0 0,0-1-1 0 0,0 0 1 0 0,-1 0 0 0 0,-1-1-1 0 0,7-17 1 0 0,5-11-8 0 0,7-8 19 0 0,79-142 35 0 0,175-223-72 0 0,-21-1-118 0 0,30-70 123 0 0,-217 362 14 0 0,-8 12 0 0 0,39-60-8 0 0,-18 27-5 0 0,-43 71 14 0 0,-2-2 7 0 0,12-18-2 0 0,110-186 21 0 0,-25 40-6 0 0,-29 83-20 0 0,-54 83 2 0 0,43-82 0 0 0,-54 60 8 0 0,-13 26-5 0 0,-15 41-3 0 0,-2 0 0 0 0,14-52 0 0 0,-9 11-14 0 0,30-81 0 0 0,53-111 11 0 0,-18 50-19 0 0,-52 130 4 0 0,-13 36 1 0 0,-7 15-27 0 0,16-30 0 0 0,-21 53 41 0 0,0-1 1 0 0,0 1-1 0 0,1-1 0 0 0,-1 1 1 0 0,1 0-1 0 0,5-4 0 0 0,15-16-2 0 0,20-29-39 0 0,-44 53 40 0 0,0 0 1 0 0,0 0-1 0 0,1 0 1 0 0,-1 0-1 0 0,0-1 0 0 0,0 1 1 0 0,0 0-1 0 0,0 0 1 0 0,0 0-1 0 0,0-1 1 0 0,0 1-1 0 0,0 0 1 0 0,0 0-1 0 0,0 0 1 0 0,0 0-1 0 0,0-1 0 0 0,0 1 1 0 0,0 0-1 0 0,0 0 1 0 0,0 0-1 0 0,0-1 1 0 0,0 1-1 0 0,0 0 1 0 0,0 0-1 0 0,-1 0 0 0 0,1 0 1 0 0,0-1-1 0 0,0 1 1 0 0,0 0-1 0 0,0 0 1 0 0,0 0-1 0 0,0 0 1 0 0,0 0-1 0 0,-1-1 1 0 0,1 1-1 0 0,0 0 0 0 0,0 0 1 0 0,0 0-1 0 0,0 0 1 0 0,-1 0-1 0 0,1 0 1 0 0,0 0-1 0 0,0 0 1 0 0,0 0-1 0 0,0 0 0 0 0,-1 0 1 0 0,1 0-1 0 0,-11-4-86 0 0,10 3 42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0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1634 447 4449 0 0,'3'-12'808'0'0,"0"0"-1"0"0,1 1 1 0 0,0-1-1 0 0,1 1 1 0 0,1 0 0 0 0,-1 1-1 0 0,2-1 1 0 0,13-17 0 0 0,6-2 1121 0 0,41-37 0 0 0,8-8-467 0 0,-56 54-1166 0 0,2 0 0 0 0,38-31-1 0 0,-32 26-124 0 0,-24 23-146 0 0,-1 0 0 0 0,1 0 0 0 0,0 0 0 0 0,0 0-1 0 0,0 0 1 0 0,0 1 0 0 0,1-1 0 0 0,-1 1 0 0 0,1 0 0 0 0,-1 0 0 0 0,1 0 0 0 0,0 1 0 0 0,-1-1-1 0 0,6 0 1 0 0,0 27 171 0 0,-9-16-170 0 0,-2 0-1 0 0,1 0 0 0 0,-1-1 0 0 0,-1 1 0 0 0,1-1 1 0 0,-1 1-1 0 0,-6 9 0 0 0,0 6 44 0 0,-52 140 387 0 0,1-38-250 0 0,21-49-145 0 0,-268 669 366 0 0,261-626-248 0 0,-5-2 1 0 0,-6-2-1 0 0,-4-3 1 0 0,-116 159-1 0 0,138-216-155 0 0,3 1 1 0 0,2 2-1 0 0,-48 114 1 0 0,-27 63 148 0 0,52-118-142 0 0,30-60-16 0 0,-73 145 91 0 0,75-153-67 0 0,2 1 1 0 0,-30 97 0 0 0,29-72 60 0 0,-4-2 1 0 0,-2-1 0 0 0,-76 129-1 0 0,49-88 504 0 0,15-25-423 0 0,32-70-158 0 0,0 1 0 0 0,1 0 0 0 0,1 0 0 0 0,-6 25 1 0 0,13-41-5 0 0,0-1 1 0 0,0 0-1 0 0,-1 1 0 0 0,1-1 1 0 0,-1 0-1 0 0,-4 5 1 0 0,4-5-2 0 0,0 0-1 0 0,0-1 1 0 0,1 1 0 0 0,-1 0 0 0 0,1 0-1 0 0,0 1 1 0 0,-1-1 0 0 0,0 4 0 0 0,-14 34-17 0 0,6-3 75 0 0,-20 51 0 0 0,16-36-34 0 0,8-28-28 0 0,-9-1-15 0 0,0-4 6 0 0,-1 12 28 0 0,-23 67 1 0 0,31-73 5 0 0,-20 43 0 0 0,27-65-24 0 0,-1 0 0 0 0,1 0 0 0 0,0 1 0 0 0,0-1 0 0 0,0 8 0 0 0,1-12-11 0 0,0 0 0 0 0,-1 0 0 0 0,1 0 0 0 0,0 0 0 0 0,0 0 0 0 0,0 1 0 0 0,0-1 0 0 0,0 0 0 0 0,0 0 0 0 0,0 0 0 0 0,0 0 0 0 0,0 0 0 0 0,0 1 0 0 0,0-1 0 0 0,0 0 0 0 0,0 0 0 0 0,0 0 0 0 0,0 0 0 0 0,0 1 0 0 0,0-1 0 0 0,0 0 0 0 0,0 0 0 0 0,0 0 0 0 0,0 0 0 0 0,0 0 0 0 0,0 1 0 0 0,0-1 0 0 0,0 0 0 0 0,1 0 0 0 0,-1 0 0 0 0,0 0 0 0 0,0 0 0 0 0,0 0 0 0 0,0 0 0 0 0,0 1 0 0 0,0-1 0 0 0,0 0 0 0 0,1 0 0 0 0,-1 0 0 0 0,0 0 1 0 0,0 0-1 0 0,0 0 0 0 0,0 0 0 0 0,0 0 0 0 0,1 0 0 0 0,-1 0 0 0 0,0 0 0 0 0,0 0 0 0 0,10-17 257 0 0,20-42-152 0 0,3 1 0 0 0,1 1-1 0 0,4 2 1 0 0,86-98-1 0 0,-10 7-89 0 0,-68 83 6 0 0,120-171 27 0 0,-93 123-14 0 0,73-153-1 0 0,-60 101-1 0 0,15-6-32 0 0,-67 120 8 0 0,150-208-3 0 0,-146 204 11 0 0,-3-1-1 0 0,-2-2 0 0 0,-3 0 0 0 0,41-109 0 0 0,-11 23 12 0 0,53-95-30 0 0,-100 213 0 0 0,6-10 4 0 0,42-60 0 0 0,-39 63 4 0 0,19-37-1 0 0,-18 30-4 0 0,22-36 12 0 0,36-83 0 0 0,-74 143-18 0 0,0 1 1 0 0,1 0-1 0 0,16-19 0 0 0,-14 19 1 0 0,30-37 16 0 0,26-80 4 0 0,-63 124-19 0 0,0 0 0 0 0,0 1 1 0 0,0 1 0 0 0,0-1 0 0 0,1 0 0 0 0,-1 1-1 0 0,1 0 1 0 0,8-7 0 0 0,0 0-2 0 0,-7 8-56 0 0,-7 11 26 0 0,-12 24 4 0 0,6-14-6 0 0,-28 98-29 0 0,13-33 48 0 0,0-3 1 0 0,-6 22 3 0 0,-4-1 12 0 0,-19 54 4 0 0,-81 179 11 0 0,29-67-34 0 0,-68 183 55 0 0,152-391-53 0 0,-50 155 10 0 0,38-116 12 0 0,-14 52 10 0 0,11-29 9 0 0,22-84-14 0 0,-1 0 0 0 0,-2-2-1 0 0,-2 1 1 0 0,-31 47-1 0 0,-12 23 27 0 0,-35 69 3 0 0,-11 21 4 0 0,91-163-8 0 0,1 0-1 0 0,-15 53 1 0 0,22-61-22 0 0,-22 45 0 0 0,0-2 2 0 0,19-19 19 0 0,12-47-30 0 0,1 0-1 0 0,-1 0 1 0 0,1 0 0 0 0,-1 0-1 0 0,1-1 1 0 0,0 1 0 0 0,-1 0-1 0 0,1-1 1 0 0,0 1 0 0 0,0-1-1 0 0,3 2 1 0 0,-4-4-3 0 0,1 1 1 0 0,-1 0-1 0 0,0-1 0 0 0,1 1 1 0 0,-1-1-1 0 0,0 1 0 0 0,1-1 1 0 0,-1 0-1 0 0,0 0 0 0 0,0 1 0 0 0,0-1 1 0 0,0 0-1 0 0,1 0 0 0 0,-1 0 1 0 0,0 0-1 0 0,-1 0 0 0 0,1 0 1 0 0,0-1-1 0 0,1-1 0 0 0,15-29 54 0 0,-11 21-29 0 0,20-43 0 0 0,13-23-7 0 0,0 11-9 0 0,-15 24-1 0 0,58-76 1 0 0,-50 82 2 0 0,-2-2 1 0 0,-1-2 0 0 0,-2 0-1 0 0,21-45 1 0 0,3-18 7 0 0,22-49-8 0 0,-8 8-12 0 0,108-175-1 0 0,-166 307 4 0 0,42-76 19 0 0,53-86-7 0 0,-81 143-23 0 0,1 2 1 0 0,1 0-1 0 0,41-38 1 0 0,-52 56-1 0 0,0 0 16 0 0,0 0 0 0 0,11-16 0 0 0,8-19 19 0 0,-26 37-31 0 0,1-1-1 0 0,-1 1 1 0 0,2 0-1 0 0,-1 1 1 0 0,2 0-1 0 0,-1 0 1 0 0,1 0-1 0 0,15-11 0 0 0,-23 19 3 0 0,1-1 0 0 0,-1 1-1 0 0,0 0 1 0 0,0 0 0 0 0,0 0-1 0 0,1 0 1 0 0,-1-1-1 0 0,0 1 1 0 0,0 0 0 0 0,1 0-1 0 0,-1 0 1 0 0,0 0 0 0 0,0 0-1 0 0,1 0 1 0 0,-1 0-1 0 0,0 0 1 0 0,0 0 0 0 0,1 0-1 0 0,-1 0 1 0 0,0 0 0 0 0,0 0-1 0 0,1 0 1 0 0,-1 0-1 0 0,0 0 1 0 0,0 0 0 0 0,1 0-1 0 0,-1 0 1 0 0,0 0 0 0 0,0 0-1 0 0,1 1 1 0 0,-1-1-1 0 0,0 0 1 0 0,0 0 0 0 0,1 0-1 0 0,-1 0 1 0 0,0 1 0 0 0,2 11-24 0 0,-8 21-21 0 0,4-26 39 0 0,0 20 4 0 0,1 41 0 0 0,2-32 0 0 0,-4-9-4 0 0,-1 1 0 0 0,-1-1 0 0 0,-14 45 0 0 0,19-70 6 0 0,-22 77-14 0 0,-71 224 18 0 0,59-217-5 0 0,-30 88 28 0 0,-29 97 10 0 0,11-37-26 0 0,22-72 74 0 0,47-127-75 0 0,-24 73-1 0 0,14-51 4 0 0,14-31-12 0 0,-24 43 1 0 0,25-55 9 0 0,1 1 0 0 0,1 1 0 0 0,0-1 0 0 0,-7 28 0 0 0,-4 10-12 0 0,10-35-14 0 0,-6 29 0 0 0,-17 68 73 0 0,20-80-41 0 0,10-35-17 0 0,-1 2-1 0 0,0 0 0 0 0,1-1 0 0 0,-1 1 1 0 0,1 0-1 0 0,-1 0 0 0 0,1 0 1 0 0,0 0-1 0 0,0 0 0 0 0,0 0 0 0 0,0 0 1 0 0,0 0-1 0 0,0 0 0 0 0,1 0 1 0 0,-1 0-1 0 0,1 0 0 0 0,1 3 1 0 0,-1-1 2 0 0,0 0 0 0 0,0 0 0 0 0,-1-1 0 0 0,1 1 0 0 0,-1 0 0 0 0,0 0 0 0 0,0 1 0 0 0,0-1 0 0 0,0 0 0 0 0,-1-1 0 0 0,0 1 1 0 0,0 0-1 0 0,0 0 0 0 0,0 0 0 0 0,-4 7 0 0 0,4-7 21 0 0,-3 5 57 0 0,2-10-46 0 0,2-5-20 0 0,0 3-13 0 0,1-1 0 0 0,0 1 1 0 0,0 0-1 0 0,0 1 1 0 0,1-1-1 0 0,-1 0 1 0 0,1 0-1 0 0,3-4 1 0 0,9-20 18 0 0,-10 11-9 0 0,1 1 0 0 0,12-23 0 0 0,6-24 1 0 0,3-17-4 0 0,60-126-1 0 0,-60 150-20 0 0,152-288 26 0 0,-126 270-17 0 0,-9 16-13 0 0,-30 38 24 0 0,-7 11 1 0 0,0-1 0 0 0,9-17 1 0 0,25-37-5 0 0,-37 58-4 0 0,0 0 1 0 0,0 1 0 0 0,0-1 0 0 0,1 1 0 0 0,-1 0 0 0 0,1 0 0 0 0,0 0-1 0 0,0 1 1 0 0,1-1 0 0 0,-1 1 0 0 0,1 0 0 0 0,0 0 0 0 0,10-4 0 0 0,-11 4-1 0 0,0 0 1 0 0,0 0-1 0 0,-1 0 1 0 0,1 0 0 0 0,-1 0-1 0 0,1-1 1 0 0,-1 0-1 0 0,0 0 1 0 0,-1 0-1 0 0,1 0 1 0 0,0 0 0 0 0,-1-1-1 0 0,0 1 1 0 0,0-1-1 0 0,1-6 1 0 0,7-11 3 0 0,-8 7-2 0 0,-1 1-4 0 0,0 14 0 0 0,-1 0-1 0 0,0 1 1 0 0,1-1 0 0 0,-1 0 0 0 0,0 0 0 0 0,1 1-1 0 0,-1-1 1 0 0,0 0 0 0 0,1 1 0 0 0,-1-1 0 0 0,1 0-1 0 0,-1 0 1 0 0,1 0 0 0 0,-1 0 0 0 0,1 0-1 0 0,-1 1 1 0 0,0-1 0 0 0,1 0 0 0 0,-1 0 0 0 0,1 0-1 0 0,-1 0 1 0 0,1 0 0 0 0,-1 0 0 0 0,1 0 0 0 0,-1 0-1 0 0,1-1 1 0 0,0 1 0 0 0,5-1-60 0 0,-9-2-6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217 118 1192 0 0,'1'-12'1599'0'0,"0"9"-1295"0"0,-1 1 0 0 0,0-1 1 0 0,1 1-1 0 0,-1-1 0 0 0,0 0 1 0 0,0 1-1 0 0,-1-1 0 0 0,1 1 1 0 0,0-1-1 0 0,-1 1 0 0 0,0-1 0 0 0,-1-3 1 0 0,2 6-276 0 0,-1 0 1 0 0,1 0-1 0 0,-1 0 1 0 0,1 0-1 0 0,-1 0 1 0 0,1 0-1 0 0,-1 0 1 0 0,0 0-1 0 0,1 0 1 0 0,-1 1-1 0 0,1-1 1 0 0,-1 0-1 0 0,1 0 1 0 0,-1 0-1 0 0,1 1 1 0 0,-1-1-1 0 0,1 0 1 0 0,-1 0-1 0 0,1 1 1 0 0,0-1-1 0 0,-1 0 1 0 0,1 1-1 0 0,-1-1 1 0 0,1 1-1 0 0,0-1 1 0 0,-1 0-1 0 0,1 1 1 0 0,0-1-1 0 0,-1 1 1 0 0,1-1-1 0 0,0 1 1 0 0,0 0-1 0 0,-27 28 2963 0 0,9-14-2136 0 0,4 6-259 0 0,-21 38 1 0 0,35-59-574 0 0,0 1 1 0 0,0-1-1 0 0,-1 0 1 0 0,1 1 0 0 0,0-1-1 0 0,0 0 1 0 0,0 1-1 0 0,-1-1 1 0 0,1 1 0 0 0,0-1-1 0 0,0 0 1 0 0,0 1-1 0 0,0-1 1 0 0,0 1 0 0 0,0-1-1 0 0,0 0 1 0 0,0 1-1 0 0,0-1 1 0 0,0 1-1 0 0,0-1 1 0 0,0 1 0 0 0,0-1-1 0 0,0 0 1 0 0,0 1-1 0 0,1-1 1 0 0,-1 1 0 0 0,0-1-1 0 0,0 0 1 0 0,0 1-1 0 0,1-1 1 0 0,-1 0 0 0 0,0 1-1 0 0,0-1 1 0 0,1 0-1 0 0,-1 1 1 0 0,0-1-1 0 0,1 1 1 0 0,0-1-5 0 0,-1 0-1 0 0,1 0 1 0 0,-1 0-1 0 0,1 0 1 0 0,-1 0 0 0 0,1-1-1 0 0,-1 1 1 0 0,1 0-1 0 0,-1 0 1 0 0,1 0 0 0 0,-1 0-1 0 0,1 0 1 0 0,-1-1-1 0 0,0 1 1 0 0,1 0-1 0 0,-1 0 1 0 0,1-1 0 0 0,-1 1-1 0 0,0 0 1 0 0,1-1-1 0 0,-1 1 1 0 0,0 0 0 0 0,1-1-1 0 0,-1 1 1 0 0,0-1-1 0 0,1 1 1 0 0,-1-1 0 0 0,0 1-1 0 0,0 0 1 0 0,0-1-1 0 0,1 1 1 0 0,-1-1-1 0 0,0 0 1 0 0,7-11 50 0 0,0 0 0 0 0,0 1 1 0 0,2 0-1 0 0,-1 0 0 0 0,1 0 0 0 0,1 2 0 0 0,15-14 1 0 0,-7 9 39 0 0,0 1 0 0 0,1 1 0 0 0,0 0 1 0 0,1 1-1 0 0,0 2 0 0 0,33-12 1 0 0,-53 21-108 0 0,40-12 75 0 0,-38 11-77 0 0,0 1 0 0 0,0-1 0 0 0,0 1 1 0 0,0 0-1 0 0,0 0 0 0 0,0 0 0 0 0,0 0 0 0 0,1 0 1 0 0,-1 0-1 0 0,0 0 0 0 0,0 1 0 0 0,0-1 0 0 0,0 1 0 0 0,0 0 1 0 0,0-1-1 0 0,3 3 0 0 0,-4-2 2 0 0,-1 0-1 0 0,1 0 1 0 0,-1 0 0 0 0,1 0-1 0 0,0 0 1 0 0,-1 0-1 0 0,0 0 1 0 0,1 0 0 0 0,-1 0-1 0 0,0 1 1 0 0,1-1 0 0 0,-1 0-1 0 0,0 0 1 0 0,0 0-1 0 0,0 1 1 0 0,0-1 0 0 0,0 0-1 0 0,0 0 1 0 0,0 0 0 0 0,-1 0-1 0 0,1 1 1 0 0,0-1-1 0 0,-1 0 1 0 0,1 0 0 0 0,-1 0-1 0 0,1 0 1 0 0,-2 2-1 0 0,-17 30 97 0 0,18-32-95 0 0,-30 40 128 0 0,20-27-83 0 0,0 1 1 0 0,-17 30-1 0 0,-43 114 48 0 0,-64 211 0 0 0,26-105 53 0 0,100-246-119 0 0,6-14-20 0 0,0 0 1 0 0,0 1-1 0 0,0-1 1 0 0,1 1-1 0 0,0 0 1 0 0,0-1-1 0 0,0 1 0 0 0,1 0 1 0 0,0 0-1 0 0,0 0 1 0 0,0 12-1 0 0,1-18-5 0 0,0 1 0 0 0,0-1 1 0 0,1 1-1 0 0,-1-1 0 0 0,0 1 0 0 0,0-1 0 0 0,1 1 0 0 0,-1-1 0 0 0,0 0 0 0 0,1 1 1 0 0,-1-1-1 0 0,0 0 0 0 0,1 1 0 0 0,-1-1 0 0 0,1 0 0 0 0,-1 1 0 0 0,1-1 0 0 0,-1 0 0 0 0,0 0 1 0 0,1 1-1 0 0,-1-1 0 0 0,1 0 0 0 0,-1 0 0 0 0,1 0 0 0 0,-1 0 0 0 0,1 0 0 0 0,-1 1 0 0 0,1-1 1 0 0,-1 0-1 0 0,1 0 0 0 0,0 0 0 0 0,-1-1 0 0 0,1 1 0 0 0,-1 0 0 0 0,1 0 0 0 0,-1 0 0 0 0,1 0 1 0 0,-1 0-1 0 0,1-1 0 0 0,-1 1 0 0 0,0 0 0 0 0,1 0 0 0 0,-1-1 0 0 0,1 1 0 0 0,-1 0 0 0 0,1-1 1 0 0,22-13 184 0 0,66-68 396 0 0,-6 6-296 0 0,-45 45-212 0 0,-13 10-53 0 0,38-24 1 0 0,85-56 23 0 0,-37 14-12 0 0,-55 42-26 0 0,87-80 11 0 0,-49 42-6 0 0,0 4-43 0 0,-93 79 29 0 0,0-1 0 0 0,0 1 1 0 0,0 0-1 0 0,0-1 0 0 0,0 1 0 0 0,0 0 0 0 0,0 0 0 0 0,0-1 0 0 0,0 1 0 0 0,0 0 0 0 0,0 0 0 0 0,0 0 0 0 0,0 0 0 0 0,-1 0 1 0 0,1 0-1 0 0,0 1 0 0 0,0-1 0 0 0,0 0 0 0 0,0 0 0 0 0,0 1 0 0 0,0-1 0 0 0,0 1 0 0 0,0-1 0 0 0,-1 1 0 0 0,1-1 0 0 0,0 1 1 0 0,0-1-1 0 0,0 1 0 0 0,-1 0 0 0 0,1-1 0 0 0,0 1 0 0 0,-1 0 0 0 0,1 0 0 0 0,0 0 0 0 0,4 6 76 0 0,-4-7-66 0 0,0 1-1 0 0,-1-1 1 0 0,1 1-1 0 0,-1-1 0 0 0,1 1 1 0 0,-1-1-1 0 0,1 1 1 0 0,-1 0-1 0 0,1-1 0 0 0,-1 1 1 0 0,1 0-1 0 0,-1 0 1 0 0,0-1-1 0 0,1 1 0 0 0,-1 0 1 0 0,0 0-1 0 0,0-1 1 0 0,0 1-1 0 0,0 0 0 0 0,1 0 1 0 0,-1 0-1 0 0,0-1 1 0 0,0 1-1 0 0,-1 0 0 0 0,1 1 1 0 0,-2 5 45 0 0,0 0 1 0 0,0-1 0 0 0,-1 1 0 0 0,-5 9-1 0 0,-7 16 78 0 0,8-15-72 0 0,0 0 1 0 0,-2-1-1 0 0,-19 30 0 0 0,-10 18 171 0 0,0 1-127 0 0,-14 31-141 0 0,-14 54 41 0 0,57-133-16 0 0,-18 25 1 0 0,18-28 2 0 0,-1 0 0 0 0,-11 26-1 0 0,-68 154-17 0 0,75-165 22 0 0,-38 68 0 0 0,-66 92-1 0 0,-13 21 8 0 0,120-190 16 0 0,0 1 0 0 0,2 0 0 0 0,1 0-1 0 0,-11 45 1 0 0,17-61-20 0 0,1-1 4 0 0,1-1 1 0 0,-1 1-1 0 0,0-1 0 0 0,1 1 1 0 0,0 0-1 0 0,0-1 0 0 0,0 5 0 0 0,0-7-3 0 0,0-1-1 0 0,1 1 0 0 0,-1-1 0 0 0,0 1 0 0 0,0-1 0 0 0,0 1 0 0 0,1-1 1 0 0,-1 1-1 0 0,0-1 0 0 0,1 1 0 0 0,-1-1 0 0 0,0 1 0 0 0,1-1 0 0 0,-1 1 0 0 0,0-1 1 0 0,1 0-1 0 0,-1 1 0 0 0,1-1 0 0 0,-1 0 0 0 0,1 1 0 0 0,0-1 0 0 0,0 0 3 0 0,1 1-1 0 0,-1-1 0 0 0,0 0 0 0 0,1 0 0 0 0,-1 0 0 0 0,1 0 1 0 0,-1 0-1 0 0,0 0 0 0 0,1 0 0 0 0,-1-1 0 0 0,0 1 0 0 0,0 0 0 0 0,2-1 1 0 0,4-2 3 0 0,-1-1 1 0 0,0 1 0 0 0,0-1 0 0 0,-1 0-1 0 0,1 0 1 0 0,-1-1 0 0 0,0 1-1 0 0,8-10 1 0 0,18-15 17 0 0,75-48-4 0 0,-43 32-4 0 0,106-95 0 0 0,-102 68 20 0 0,104-147-1 0 0,-33 41 4 0 0,-114 152-40 0 0,1 0-1 0 0,1 1 0 0 0,1 2 0 0 0,37-25 1 0 0,-24 22-10 0 0,89-56 19 0 0,-92 59-14 0 0,-2-2-1 0 0,37-33 1 0 0,-10 0-4 0 0,20-16-2 0 0,-31 37-10 0 0,-32 30 1 0 0,-18 7 15 0 0,1 0 1 0 0,-1 0-1 0 0,0-1 0 0 0,1 1 1 0 0,-1 0-1 0 0,0-1 0 0 0,1 0 1 0 0,-1 1-1 0 0,0-1 1 0 0,0 0-1 0 0,0 1 0 0 0,2-3 1 0 0,2-1 82 0 0,-6 6 34 0 0,11-32 182 0 0,-3 14-278 0 0,-5 14-22 0 0,-1 7-1 0 0,-1 1 5 0 0,-1 0 0 0 0,0 1 0 0 0,-1-1 0 0 0,1 0 0 0 0,-1 0 1 0 0,0 0-1 0 0,-1 0 0 0 0,-5 10 0 0 0,-1-1-2 0 0,-21 28-1 0 0,-64 92-35 0 0,16-20 1 0 0,42-60 27 0 0,-11 14-2 0 0,1-11 13 0 0,-52 89 0 0 0,-20 29 20 0 0,46-74-23 0 0,-56 80 24 0 0,-34 54 1 0 0,119-172-22 0 0,22-35-7 0 0,1 1-1 0 0,1 0 1 0 0,-23 56 0 0 0,20-27 11 0 0,4-7 12 0 0,-38 72 0 0 0,31-74-9 0 0,15-28-2 0 0,-2 1 0 0 0,-1-2 0 0 0,-16 22-1 0 0,-4 3 24 0 0,20-28-21 0 0,-1 0 0 0 0,-17 18 1 0 0,0-5 4 0 0,1 1 0 0 0,-35 50 0 0 0,61-74 4 0 0,0-1 0 0 0,1 1 0 0 0,0-1 1 0 0,1 1-1 0 0,0 0 0 0 0,0 0 0 0 0,0 0 1 0 0,1 1-1 0 0,0-1 0 0 0,1 0 0 0 0,0 12 0 0 0,-2-4 5 0 0,2-15-16 0 0,-1 0-1 0 0,1 1 1 0 0,-1-1 0 0 0,1 0 0 0 0,0 0 0 0 0,0 1 0 0 0,0-1 0 0 0,0 0 0 0 0,0 1 0 0 0,0-1 0 0 0,0 0 0 0 0,0 1 0 0 0,1-1 0 0 0,-1 0 0 0 0,0 1 0 0 0,1-1 0 0 0,-1 0 0 0 0,2 2 0 0 0,-2-2-1 0 0,1 0 0 0 0,-1 0 0 0 0,0-1 0 0 0,0 1 0 0 0,1 0 0 0 0,-1 0-1 0 0,0 0 1 0 0,0 0 0 0 0,0-1 0 0 0,0 1 0 0 0,0 0 0 0 0,0 0 0 0 0,0 0 0 0 0,0 0 0 0 0,-1-1 0 0 0,1 1-1 0 0,0 0 1 0 0,0 0 0 0 0,-1 0 0 0 0,1-1 0 0 0,0 1 0 0 0,-1 0 0 0 0,1 0 0 0 0,-1-1 0 0 0,1 1-1 0 0,-1 0 1 0 0,0 0 0 0 0,-4 7 29 0 0,5-7-9 0 0,1-4-1 0 0,-1 0 0 0 0,1-1 0 0 0,1 1 0 0 0,-1 0 0 0 0,0 0 1 0 0,1 0-1 0 0,2-4 0 0 0,10-9-24 0 0,87-98 2 0 0,87-70-2 0 0,21-24-31 0 0,-85 60 32 0 0,-78 91 9 0 0,-2 2 1 0 0,28-36 0 0 0,100-96 1 0 0,108-64-15 0 0,-221 198-6 0 0,76-90 0 0 0,-90 91 5 0 0,3 2-1 0 0,78-64 1 0 0,105-49 39 0 0,-212 148-21 0 0,0 0 0 0 0,22-25 0 0 0,1-1 7 0 0,56-54-67 0 0,-57 52-1 0 0,-40 43 46 0 0,-1 0 0 0 0,0-1 0 0 0,1 1 0 0 0,-1 0 0 0 0,0 0 1 0 0,0 0-1 0 0,1-1 0 0 0,-1 1 0 0 0,1 0 0 0 0,-1 0 0 0 0,0 0 0 0 0,1 0 0 0 0,-1-1 0 0 0,0 1 0 0 0,1 0 0 0 0,-1 0 0 0 0,0 0 0 0 0,1 0 0 0 0,-1 0 0 0 0,1 0 0 0 0,-1 0 0 0 0,0 0 0 0 0,1 0 0 0 0,-1 0 0 0 0,1 0 0 0 0,-1 1 0 0 0,0-1 0 0 0,1 0 0 0 0,0 0 4 0 0,-1 0-1 0 0,0 1 0 0 0,1-1 0 0 0,-1 0 0 0 0,1 0 0 0 0,-1 0 1 0 0,0 0-1 0 0,1 0 0 0 0,-1 0 0 0 0,1 0 0 0 0,-1 0 0 0 0,0 0 1 0 0,1 0-1 0 0,-1 0 0 0 0,0 0 0 0 0,1 0 0 0 0,-1 0 0 0 0,1 0 1 0 0,-1-1-1 0 0,0 1 0 0 0,1 0 0 0 0,-1 0 0 0 0,0 0 0 0 0,1-1 1 0 0,-1 1-1 0 0,0 0 0 0 0,1 0 0 0 0,-1-1 0 0 0,0 1 0 0 0,0 0 1 0 0,1 0-1 0 0,-1-1 0 0 0,0 1 0 0 0,1-1 0 0 0,-1 0 0 0 0,1 0-1 0 0,-1 0 1 0 0,1 0-1 0 0,0 0 1 0 0,0 1-1 0 0,-1-1 1 0 0,1 0-1 0 0,0 0 1 0 0,0 1-1 0 0,0-1 1 0 0,0 0-1 0 0,0 1 1 0 0,0-1 0 0 0,1 0-1 0 0,-2 2 0 0 0,0 0 0 0 0,0-1 0 0 0,0 1 0 0 0,0-1 0 0 0,0 1 0 0 0,0 0 0 0 0,0-1 0 0 0,0 1 1 0 0,-1-1-1 0 0,1 1 0 0 0,0-1 0 0 0,0 1 0 0 0,-1-1 0 0 0,1 1 0 0 0,0-1 0 0 0,-1 1 0 0 0,1-1 0 0 0,0 1 0 0 0,-1-1 0 0 0,1 1 0 0 0,-1-1 0 0 0,1 0 0 0 0,-1 1 0 0 0,1-1 0 0 0,-1 0 0 0 0,1 1 1 0 0,-1-1-1 0 0,-149 172 146 0 0,9-8-95 0 0,-68 47-42 0 0,152-149-19 0 0,3 2-1 0 0,-50 78 1 0 0,0 0 9 0 0,-55 72-21 0 0,-142 170 52 0 0,257-335-13 0 0,3 2-1 0 0,2 2 1 0 0,2 2-1 0 0,-38 74 1 0 0,53-90-9 0 0,-44 56-1 0 0,23-34-1 0 0,-150 199 32 0 0,181-245-20 0 0,0-1 0 0 0,-23 22 0 0 0,-8 9 37 0 0,1 9-71 0 0,-151 240 47 0 0,164-248-35 0 0,18-31 2 0 0,1 1-1 0 0,1 1 1 0 0,0-1-1 0 0,-9 27 1 0 0,13-29 7 0 0,-1-1 0 0 0,-1 1 0 0 0,-9 14 0 0 0,-8 18 8 0 0,14-14-8 0 0,10-30-3 0 0,-1 0-1 0 0,1-1 0 0 0,0 1 1 0 0,0-1-1 0 0,0 1 0 0 0,0 0 1 0 0,0-1-1 0 0,0 1 0 0 0,0 0 1 0 0,0-1-1 0 0,1 1 0 0 0,-1-1 1 0 0,1 1-1 0 0,-1 0 0 0 0,1-1 1 0 0,0 1-1 0 0,-1-1 0 0 0,3 2 1 0 0,-3-3 1 0 0,0 1 0 0 0,1-1 1 0 0,-1 0-1 0 0,0 0 0 0 0,1-1 0 0 0,-1 1 1 0 0,1 0-1 0 0,-1 0 0 0 0,0 0 1 0 0,1 0-1 0 0,-1 0 0 0 0,0 0 0 0 0,0 0 1 0 0,1 0-1 0 0,-1-1 0 0 0,0 1 1 0 0,1 0-1 0 0,-1 0 0 0 0,0 0 0 0 0,0-1 1 0 0,1 1-1 0 0,-1 0 0 0 0,0 0 1 0 0,0-1-1 0 0,1 1 0 0 0,-1 0 0 0 0,0-1 1 0 0,0 1-1 0 0,0 0 0 0 0,0-1 1 0 0,1 1-1 0 0,9-17 17 0 0,-6 10-12 0 0,66-94 21 0 0,3 3 1 0 0,93-94-1 0 0,-52 75-16 0 0,180-205 33 0 0,-151 125-20 0 0,-104 141-20 0 0,-7 16 10 0 0,44-45 0 0 0,-24 29-7 0 0,107-107-1 0 0,-36 40-16 0 0,-91 89 9 0 0,146-168-18 0 0,-56 61 20 0 0,-81 97-11 0 0,-18 21 13 0 0,2 1 0 0 0,0 2 0 0 0,33-20 0 0 0,8-8 1 0 0,48-41 25 0 0,-78 60-35 0 0,-1-2 0 0 0,38-43 0 0 0,-41 40 3 0 0,117-126 10 0 0,-77 81-5 0 0,-39 43-11 0 0,52-47-1 0 0,60-29 26 0 0,-52 51-34 0 0,-84 54 0 0 0,1 1 1 0 0,0 0 0 0 0,22-8-1 0 0,-22 9 1 0 0,-9 5 12 0 0,1-1 1 0 0,-1 0 0 0 0,0 1-1 0 0,0-1 1 0 0,0 1 0 0 0,1 0-1 0 0,-1-1 1 0 0,0 1 0 0 0,0 0-1 0 0,1 0 1 0 0,-1 0 0 0 0,0 0-1 0 0,1 0 1 0 0,1 0 0 0 0,1-1 8 0 0,0 0 1 0 0,0 0-1 0 0,0-1 0 0 0,0 1 1 0 0,-1-1-1 0 0,1 0 1 0 0,0 0-1 0 0,-1 0 1 0 0,1 0-1 0 0,3-5 0 0 0,12-5 17 0 0,13-10-10 0 0,-26 17-12 0 0,0 1 0 0 0,1-1 0 0 0,0 1-1 0 0,9-4 1 0 0,-16 8-2 0 0,0-1 0 0 0,1 1 0 0 0,-1 0 0 0 0,1-1 0 0 0,-1 1 0 0 0,1 0-1 0 0,-1 0 1 0 0,1 0 0 0 0,-1-1 0 0 0,1 1 0 0 0,-1 0 0 0 0,1 0-1 0 0,-1 0 1 0 0,1 0 0 0 0,-1 0 0 0 0,1 0 0 0 0,-1 0 0 0 0,1 0 0 0 0,-1 0-1 0 0,1 0 1 0 0,-1 0 0 0 0,1 1 0 0 0,-1-1 0 0 0,1 0 0 0 0,-1 0-1 0 0,1 0 1 0 0,0 1 0 0 0,-1 0 1 0 0,-1-1-1 0 0,1 1 1 0 0,0 0-1 0 0,0-1 1 0 0,-1 1 0 0 0,1 0-1 0 0,0-1 1 0 0,-1 1-1 0 0,1 0 1 0 0,-1-1-1 0 0,1 1 1 0 0,-1-1 0 0 0,1 1-1 0 0,-1-1 1 0 0,1 1-1 0 0,-1-1 1 0 0,0 1-1 0 0,-8 7 4 0 0,1 1-1 0 0,0-1 1 0 0,0 2-1 0 0,1-1 0 0 0,1 1 1 0 0,-10 17-1 0 0,8-13-1 0 0,-61 92 8 0 0,41-66-2 0 0,-34 39-1 0 0,24-33-4 0 0,-64 71-7 0 0,-24 31 0 0 0,103-117 7 0 0,-173 253 38 0 0,129-180-51 0 0,-12 19-9 0 0,33-49 23 0 0,-4-2-1 0 0,-78 86 1 0 0,39-68 15 0 0,11-12-7 0 0,-124 163-21 0 0,-10 26 46 0 0,104-141-27 0 0,21-34 4 0 0,27-32-2 0 0,12-9-9 0 0,1-3-1 0 0,3 1 1 0 0,-68 101 0 0 0,93-118 14 0 0,-2-2 1 0 0,-1 0 0 0 0,-42 45-1 0 0,41-51 15 0 0,2 1 0 0 0,-31 47 0 0 0,33-45-24 0 0,-51 85 11 0 0,55-85-10 0 0,11-19-6 0 0,-1 0 0 0 0,1 0 0 0 0,-10 11 0 0 0,1-3 1 0 0,-16 26 0 0 0,7-9 36 0 0,1 6 4 0 0,-17 14-50 0 0,18-16 9 0 0,17-30-3 0 0,0 0 1 0 0,-1 0 0 0 0,0-1-1 0 0,-8 11 1 0 0,0-2 5 0 0,0 2 0 0 0,1 0 1 0 0,-12 24-1 0 0,14-23-1 0 0,-1-1 1 0 0,0-1-1 0 0,-17 21 1 0 0,19-28-2 0 0,1 0 0 0 0,0 0 0 0 0,1 0 0 0 0,-8 17 0 0 0,2-1-8 0 0,1 0 0 0 0,-12 36 0 0 0,19-49 5 0 0,-1 0 0 0 0,-1 0 0 0 0,0-1 0 0 0,-15 21 0 0 0,12-17 0 0 0,-1 0 0 0 0,-7 18 0 0 0,-2 28 25 0 0,33-97 70 0 0,11-1-95 0 0,2 2 0 0 0,1 0-1 0 0,63-59 1 0 0,-70 73 2 0 0,481-554 125 0 0,-448 504-123 0 0,51-62 5 0 0,26-11-2 0 0,334-392 45 0 0,-349 387-45 0 0,16-22 9 0 0,-90 122-12 0 0,64-58 1 0 0,-29 38 0 0 0,-2-4 1 0 0,88-111-1 0 0,86-153 20 0 0,-226 304-26 0 0,1 2 0 0 0,2 0 0 0 0,0 2 0 0 0,2 1 0 0 0,58-45 0 0 0,-47 47-7 0 0,154-114-18 0 0,-104 63 25 0 0,117-107 25 0 0,-113 96-16 0 0,13-7-48 0 0,-17 24 64 0 0,-80 65-22 0 0,-7 5-3 0 0,-1 0 1 0 0,1 0 0 0 0,0 0-1 0 0,-1 0 1 0 0,0 0 0 0 0,1 0-1 0 0,-1 0 1 0 0,1-1 0 0 0,-1 1-1 0 0,0 0 1 0 0,0-1 0 0 0,2-2-1 0 0,4 1-52 0 0,-7 3 53 0 0,0 0-1 0 0,0 0 0 0 0,0 0 0 0 0,1 0 0 0 0,-1-1 0 0 0,0 1 0 0 0,0 0 1 0 0,0 0-1 0 0,0 0 0 0 0,0 0 0 0 0,0 0 0 0 0,0 0 0 0 0,0 0 1 0 0,1 0-1 0 0,-1 0 0 0 0,0 0 0 0 0,0 0 0 0 0,0 0 0 0 0,0 0 0 0 0,0 0 1 0 0,0 0-1 0 0,1 0 0 0 0,-1 0 0 0 0,0 0 0 0 0,0 0 0 0 0,0 0 0 0 0,0 0 1 0 0,0 0-1 0 0,0 0 0 0 0,0 0 0 0 0,1 0 0 0 0,-1 0 0 0 0,0 0 1 0 0,0 0-1 0 0,0 1 0 0 0,0-1 0 0 0,0 0 0 0 0,0 0 0 0 0,0 0 0 0 0,0 0 1 0 0,0 0-1 0 0,0 0 0 0 0,1 0 0 0 0,-1 0 0 0 0,0 0 0 0 0,0 1 0 0 0,0-1 1 0 0,0 0-1 0 0,0 0 0 0 0,0 0 0 0 0,0 0 0 0 0,0 0 0 0 0,0 0 1 0 0,0 0-1 0 0,0 1 0 0 0,0-1 0 0 0,0 0 0 0 0,0 0 0 0 0,0 0 0 0 0,0 0 1 0 0,0 0-1 0 0,0 0 0 0 0,0 0 0 0 0,0 1 0 0 0,0 6-14 0 0,0-6 16 0 0,0-1-1 0 0,1 0 0 0 0,-1 1 1 0 0,0-1-1 0 0,0 1 0 0 0,0-1 1 0 0,0 1-1 0 0,0-1 0 0 0,0 0 1 0 0,0 1-1 0 0,0-1 0 0 0,0 1 1 0 0,0-1-1 0 0,0 0 0 0 0,0 1 0 0 0,0-1 1 0 0,0 1-1 0 0,0-1 0 0 0,-1 0 1 0 0,1 1-1 0 0,0-1 0 0 0,0 1 1 0 0,0-1-1 0 0,-1 0 0 0 0,1 1 1 0 0,0-1-1 0 0,0 0 0 0 0,-1 0 1 0 0,1 1-1 0 0,0-1 0 0 0,-1 0 1 0 0,1 1-1 0 0,0-1 0 0 0,-1 0 1 0 0,1 0-1 0 0,0 0 0 0 0,-1 1 1 0 0,-3 2 12 0 0,1 1 0 0 0,0 0 1 0 0,0-1-1 0 0,1 2 1 0 0,-1-1-1 0 0,-3 7 1 0 0,-10 17 41 0 0,-144 163 205 0 0,96-110-236 0 0,19-23-21 0 0,-143 203 9 0 0,105-137-4 0 0,-281 386 16 0 0,203-258 6 0 0,124-198-34 0 0,-188 274 6 0 0,-168 148 36 0 0,290-349-38 0 0,69-80 8 0 0,-63 64 0 0 0,-104 95 39 0 0,77-69-67 0 0,64-67 31 0 0,35-42-10 0 0,-47 51 19 0 0,-96 140 0 0 0,133-157-7 0 0,-45 106-1 0 0,79-164-8 0 0,-1-1 0 0 0,0 1 0 0 0,1 0 0 0 0,-1-1 0 0 0,0 0 0 0 0,-1 1 0 0 0,1-1-1 0 0,-1 0 1 0 0,1 0 0 0 0,-6 4 0 0 0,-3 3 10 0 0,9-9-12 0 0,1 0 0 0 0,-1 1 1 0 0,1-1-1 0 0,-1 0 0 0 0,1 0 0 0 0,-1 0 0 0 0,0 0 1 0 0,1 0-1 0 0,-5 1 0 0 0,-12 25-5 0 0,7-10-1 0 0,2-6 1 0 0,-10 18-3 0 0,14-19 5 0 0,0 0-3 0 0,1 0-1 0 0,0 0 1 0 0,-5 18-1 0 0,9-26 7 0 0,-1 0 0 0 0,0 0 0 0 0,0 0 0 0 0,0 0 0 0 0,0 0 0 0 0,0 0 0 0 0,0 0 0 0 0,-1 0-1 0 0,-1 2 1 0 0,-9 15 14 0 0,15-15-20 0 0,0 0 0 0 0,0-1 0 0 0,0 1 0 0 0,1-1 0 0 0,-1 0 0 0 0,1 0 0 0 0,4 2 0 0 0,-7-4 4 0 0,1 0 1 0 0,-1 0-1 0 0,1-1 1 0 0,-1 1-1 0 0,1 0 1 0 0,-1-1-1 0 0,1 1 0 0 0,-1-1 1 0 0,1 0-1 0 0,-1 1 1 0 0,1-1-1 0 0,0 0 1 0 0,-1 0-1 0 0,1 0 0 0 0,0 0 1 0 0,-1-1-1 0 0,3 1 1 0 0,-2-2 0 0 0,1 1-1 0 0,0-1 1 0 0,0 0 0 0 0,-1 0 0 0 0,1 0 0 0 0,-1-1-1 0 0,4-3 1 0 0,0 0-2 0 0,116-133-66 0 0,-82 91 57 0 0,1 1-1 0 0,69-59 1 0 0,-21 35 7 0 0,87-74 2 0 0,28-63 11 0 0,66-86 17 0 0,16 15 0 0 0,41-71-61 0 0,7-5 32 0 0,-242 267 13 0 0,209-211 39 0 0,-133 121-24 0 0,-76 83-20 0 0,80-79-27 0 0,45-37 31 0 0,-113 117-23 0 0,-60 58 4 0 0,45-51 1 0 0,-61 58-5 0 0,2 1 1 0 0,58-41-1 0 0,-69 55 12 0 0,-14 10 1 0 0,42-28-26 0 0,-43 29 24 0 0,0 1-1 0 0,0 0 1 0 0,1 0 0 0 0,-1 0 0 0 0,1 1 0 0 0,-1 0 0 0 0,1-1-1 0 0,0 1 1 0 0,7 0 0 0 0,-9 0 3 0 0,-1-1 0 0 0,1 1 0 0 0,0-1-1 0 0,0 0 1 0 0,-1 0 0 0 0,1 0 0 0 0,-1 0 0 0 0,3-4 0 0 0,10-8 14 0 0,-5 7-12 0 0,-8 6-3 0 0,0-1 1 0 0,0 1 0 0 0,0-1-1 0 0,0 1 1 0 0,0 0-1 0 0,1 0 1 0 0,-1 0 0 0 0,0 0-1 0 0,5-1 1 0 0,0 1-6 0 0,-1-1 0 0 0,0 1-1 0 0,0-1 1 0 0,0-1 0 0 0,0 1 0 0 0,0-1 0 0 0,0 0-1 0 0,-1 0 1 0 0,10-8 0 0 0,-14 10 3 0 0,0 1 0 0 0,0-1-1 0 0,0 1 1 0 0,0-1 0 0 0,0 1 0 0 0,0-1-1 0 0,0 1 1 0 0,0 0 0 0 0,0-1 0 0 0,0 1 0 0 0,1 0-1 0 0,-1 0 1 0 0,1 0 0 0 0,-1 0 2 0 0,0 0 0 0 0,-1 0-1 0 0,1 0 1 0 0,0 0 0 0 0,-1 0 0 0 0,1 0 0 0 0,0 0 0 0 0,-1 0 0 0 0,1-1 0 0 0,0 1-1 0 0,-1 0 1 0 0,1 0 0 0 0,0-1 0 0 0,-1 1 0 0 0,1 0 0 0 0,-1-1 0 0 0,1 1-1 0 0,0-1 1 0 0,-1 1 0 0 0,1-1 0 0 0,-1 1 0 0 0,1-1 0 0 0,-1 1 0 0 0,0-1 0 0 0,1 0-1 0 0,2 0 57 0 0,-4 9-72 0 0,0-7 13 0 0,1 0 0 0 0,0 1 0 0 0,-1-1 0 0 0,1 1 0 0 0,-1-1 0 0 0,0 0 0 0 0,1 0 0 0 0,-1 1-1 0 0,0-1 1 0 0,0 0 0 0 0,0 0 0 0 0,0 0 0 0 0,0 0 0 0 0,0 0 0 0 0,-2 1 0 0 0,-2 2-2 0 0,-1 0 0 0 0,1 0 0 0 0,0 0 0 0 0,-8 10 0 0 0,8-9 5 0 0,0 0 1 0 0,0-1-1 0 0,-1 1 1 0 0,-7 4-1 0 0,-6 3 4 0 0,0 2 0 0 0,-32 30 0 0 0,-8 5 0 0 0,34-29-1 0 0,2 1 0 0 0,0 1-1 0 0,1 0 1 0 0,-20 27 0 0 0,-69 108-29 0 0,42-56 38 0 0,-83 121 18 0 0,28-55-39 0 0,55-79 3 0 0,-4 2 2 0 0,-18 23 3 0 0,-186 286 30 0 0,109-187-20 0 0,88-105-1 0 0,-40 55 2 0 0,115-155-10 0 0,-27 39 19 0 0,-60 67-1 0 0,57-72-18 0 0,1 1 0 0 0,-38 66-1 0 0,6-9 6 0 0,-17 0 35 0 0,52-65-25 0 0,4-4 2 0 0,1-1 0 0 0,2 0 0 0 0,-41 63 0 0 0,21-38-7 0 0,34-40-10 0 0,0-1-1 0 0,-1-1 1 0 0,-14 13-1 0 0,10-11-3 0 0,-19 24 0 0 0,24-27 10 0 0,-1 0 1 0 0,0-1-1 0 0,0 0 0 0 0,-1-1 1 0 0,0-1-1 0 0,-14 9 1 0 0,9-7 1 0 0,1 1 1 0 0,1 0-1 0 0,-15 15 0 0 0,19-16-8 0 0,-86 92-2 0 0,80-81 1 0 0,0 0 0 0 0,2 1 1 0 0,-17 31-1 0 0,18-29 4 0 0,-22 29 1 0 0,-10 18 5 0 0,43-65-10 0 0,1 0 0 0 0,0 0-1 0 0,0 0 1 0 0,1 0 0 0 0,0 1 0 0 0,0-1-1 0 0,0 0 1 0 0,1 0 0 0 0,0 1 0 0 0,0-1 0 0 0,1 7-1 0 0,0-7 3 0 0,-1 1 0 0 0,1-1 0 0 0,-2 1 0 0 0,1-1 0 0 0,-1 0 0 0 0,0 1 0 0 0,0-1 0 0 0,0 0 0 0 0,-1 1 0 0 0,-3 5 0 0 0,22-38 42 0 0,1 0-1 0 0,29-32 1 0 0,72-67-40 0 0,-54 72-14 0 0,109-69 0 0 0,-103 77 2 0 0,101-87 1 0 0,-120 81 9 0 0,76-95-1 0 0,99-102 8 0 0,20 18-12 0 0,8-14-20 0 0,131-108 28 0 0,-174 178 45 0 0,-164 129-39 0 0,-1-1 0 0 0,47-63 0 0 0,-70 77-10 0 0,158-191-16 0 0,-150 188 13 0 0,2 2 1 0 0,1 1-1 0 0,2 1 0 0 0,42-26 1 0 0,-7 7-1 0 0,73-69 0 0 0,-28 23 1 0 0,-83 69 3 0 0,0-1 0 0 0,-2-2 0 0 0,55-66 0 0 0,-71 75-7 0 0,18-25 13 0 0,-25 33-5 0 0,2 0-1 0 0,0 0 1 0 0,0 1-1 0 0,1 0 1 0 0,1 1-1 0 0,0 1 1 0 0,18-12-1 0 0,21-19-2 0 0,1 5 7 0 0,-40 28-6 0 0,-1 0-1 0 0,0 0 0 0 0,19-18 1 0 0,51-46 2 0 0,-51 41 6 0 0,-29 28-19 0 0,0 0-1 0 0,0 1 0 0 0,0-1 0 0 0,1 1 0 0 0,-1-1 1 0 0,1 1-1 0 0,-1 0 0 0 0,1 0 0 0 0,0 0 0 0 0,0 1 1 0 0,0-1-1 0 0,5-2 0 0 0,-6 7-5 0 0,-2-3 18 0 0,0 1-1 0 0,0-1 0 0 0,0 1 1 0 0,0-1-1 0 0,0 1 0 0 0,1-1 1 0 0,-1 1-1 0 0,0-1 0 0 0,0 0 1 0 0,1 1-1 0 0,-1-1 0 0 0,0 0 0 0 0,0 1 1 0 0,1-1-1 0 0,-1 1 0 0 0,0-1 1 0 0,1 0-1 0 0,-1 0 0 0 0,1 1 1 0 0,-1-1-1 0 0,0 0 0 0 0,1 0 0 0 0,0 1 1 0 0,4-16 114 0 0,-4 13-94 0 0,-3 5-67 0 0,-46 50 12 0 0,-43 93 19 0 0,-98 106-17 0 0,-54 81 15 0 0,-7 103-7 0 0,224-387 33 0 0,8-18-3 0 0,-38 46 0 0 0,21-29 3 0 0,-101 112-9 0 0,64-80 4 0 0,-227 315 51 0 0,276-358-47 0 0,2 1 0 0 0,1 2-1 0 0,2 0 1 0 0,-14 45 0 0 0,21-58-11 0 0,0-1 1 0 0,-2 0-1 0 0,-23 34 1 0 0,16-27 6 0 0,11-19-1 0 0,-2 0 0 0 0,1 0 0 0 0,-15 12 0 0 0,-12 16 7 0 0,16-15-10 0 0,5-8 7 0 0,2 1-1 0 0,0 0 0 0 0,-12 25 0 0 0,14-24 0 0 0,-1 0 0 0 0,-27 33 1 0 0,22-30-2 0 0,-19 33 0 0 0,29-46 0 0 0,1-1 0 0 0,-1 0 0 0 0,-17 17 0 0 0,-12 14 10 0 0,-32 59-14 0 0,50-53 46 0 0,-13 8-23 0 0,32-55-23 0 0,0 0-1 0 0,0 0 1 0 0,0 0-1 0 0,0 0 0 0 0,0 0 1 0 0,0 1-1 0 0,0-1 1 0 0,0 0-1 0 0,0 0 1 0 0,0 0-1 0 0,0 0 1 0 0,0 0-1 0 0,0 0 1 0 0,-1 0-1 0 0,1 0 1 0 0,0 0-1 0 0,0 0 1 0 0,0 0-1 0 0,0 1 1 0 0,0-1-1 0 0,0 0 0 0 0,0 0 1 0 0,0 0-1 0 0,0 0 1 0 0,0 0-1 0 0,0 0 1 0 0,0 0-1 0 0,0 0 1 0 0,1 0-1 0 0,-1 1 1 0 0,0-1-1 0 0,0 0 1 0 0,0 0-1 0 0,0 0 1 0 0,0 0-1 0 0,0 0 0 0 0,0 0 1 0 0,0 0-1 0 0,0 0 1 0 0,0 0-1 0 0,0 0 1 0 0,0 0-1 0 0,0 0 1 0 0,0 0-1 0 0,0 0 1 0 0,0 1-1 0 0,1-1 1 0 0,-1 0-1 0 0,0 0 1 0 0,0 0-1 0 0,0 0 1 0 0,0 0-1 0 0,0 0 0 0 0,0 0 1 0 0,0 0-1 0 0,0 0 1 0 0,0 0-1 0 0,0 0 1 0 0,1 0-1 0 0,-1 0 1 0 0,0 0-1 0 0,0 0 1 0 0,0 0-1 0 0,0 0 1 0 0,10-4 8 0 0,8-5-2 0 0,-14 6 1 0 0,0 0-11 0 0,1-1 0 0 0,-1 1 0 0 0,0-1 0 0 0,0 0 0 0 0,0 0 0 0 0,0 0 0 0 0,3-5 0 0 0,-5 6-3 0 0,-3 7 16 0 0,-4 8 6 0 0,-20 24-6 0 0,8-14-7 0 0,16-21 0 0 0,-20 22 17 0 0,16-11-33 0 0,7-12 16 0 0,2-7 11 0 0,31-40 31 0 0,-6 1-32 0 0,62-73-1 0 0,-88 116-11 0 0,155-170-38 0 0,-146 160 39 0 0,124-120-13 0 0,79-87-9 0 0,-12-4 28 0 0,198-252-10 0 0,-302 346-27 0 0,-74 99 25 0 0,1 0-1 0 0,2 1 0 0 0,33-26 1 0 0,-30 29 5 0 0,-1-2 0 0 0,45-57 1 0 0,10-54 10 0 0,-61 96-11 0 0,-4 13 0 0 0,2 0 0 0 0,49-53 0 0 0,-68 81-1 0 0,15-15-4 0 0,0 2 1 0 0,37-27-1 0 0,-33 27 5 0 0,-1 0 1 0 0,0-2-1 0 0,-1 0 1 0 0,-2-1-1 0 0,1-1 0 0 0,19-29 0 0 0,-30 36-3 0 0,-1 2 4 0 0,-1 1 1 0 0,2 0-1 0 0,12-14 0 0 0,-7 10-16 0 0,-13 13 10 0 0,0 1 1 0 0,0-1-1 0 0,1 1 0 0 0,-1 0 1 0 0,0-1-1 0 0,0 1 1 0 0,1 0-1 0 0,-1-1 1 0 0,0 1-1 0 0,0 0 1 0 0,1-1-1 0 0,-1 1 1 0 0,1 0-1 0 0,-1-1 0 0 0,0 1 1 0 0,1 0-1 0 0,-1 0 1 0 0,1 0-1 0 0,-1-1 1 0 0,0 1-1 0 0,1 0 1 0 0,0 0-1 0 0,-1 1 1 0 0,0-1-1 0 0,0 1 1 0 0,0 0 0 0 0,0-1-1 0 0,0 1 1 0 0,0 0 0 0 0,0-1-1 0 0,0 1 1 0 0,-1 0-1 0 0,1-1 1 0 0,0 1 0 0 0,0-1-1 0 0,-1 1 1 0 0,1 0 0 0 0,0-1-1 0 0,-1 1 1 0 0,1-1 0 0 0,0 1-1 0 0,-1-1 1 0 0,1 1-1 0 0,-1-1 1 0 0,1 1 0 0 0,-2 0-1 0 0,-15 20-11 0 0,-44 44-22 0 0,55-58 33 0 0,-1-1 0 0 0,0 1 1 0 0,-13 8-1 0 0,-2 3 0 0 0,-14 10-3 0 0,-41 26 1 0 0,38-28-5 0 0,-35 30 0 0 0,-135 140-28 0 0,106-95 27 0 0,-126 94 1 0 0,111-100 12 0 0,5 4 0 0 0,-115 131-1 0 0,55-62-3 0 0,2-1-8 0 0,139-134 20 0 0,-1-1 0 0 0,-2-2 0 0 0,-54 36 0 0 0,-57 51 3 0 0,89-68 6 0 0,-59 63-53 0 0,114-109 34 0 0,-14 15 2 0 0,-21 32-1 0 0,27-34 8 0 0,-1-1-1 0 0,-1 0 1 0 0,-25 24-1 0 0,37-38-7 0 0,-15 11 5 0 0,1 1-1 0 0,0 0 1 0 0,1 1-1 0 0,-17 23 1 0 0,15-16-8 0 0,-1-1 1 0 0,-1 0 0 0 0,0-2 0 0 0,-2 0-1 0 0,0-1 1 0 0,-30 21 0 0 0,11-8 26 0 0,25-20-27 0 0,1 1 1 0 0,0 1 0 0 0,1-1-1 0 0,1 2 1 0 0,0-1-1 0 0,0 2 1 0 0,-8 15 0 0 0,-26 33 27 0 0,40-57-16 0 0,-1 0 0 0 0,1 1-1 0 0,1-1 1 0 0,-1 1 0 0 0,-5 12-1 0 0,1 37-9 0 0,8-54 2 0 0,0 0 1 0 0,0 1-1 0 0,0-1 0 0 0,0 0 0 0 0,0 1 0 0 0,0-1 1 0 0,0 0-1 0 0,1 1 0 0 0,-1-1 0 0 0,1 0 0 0 0,-1 1 1 0 0,0-1-1 0 0,1 0 0 0 0,0 1 0 0 0,-1-1 0 0 0,1 0 1 0 0,0 0-1 0 0,0 0 0 0 0,0 0 0 0 0,0 0 0 0 0,0 0 1 0 0,0 0-1 0 0,0 0 0 0 0,0 0 0 0 0,0 0 1 0 0,0-1-1 0 0,0 1 0 0 0,0 0 0 0 0,1-1 0 0 0,-1 1 1 0 0,0-1-1 0 0,1 1 0 0 0,-1-1 0 0 0,0 0 0 0 0,1 1 1 0 0,-1-1-1 0 0,0 0 0 0 0,1 0 0 0 0,-1 0 0 0 0,0 0 1 0 0,1 0-1 0 0,-1 0 0 0 0,1-1 0 0 0,-1 1 0 0 0,0 0 1 0 0,1-1-1 0 0,-1 1 0 0 0,0-1 0 0 0,0 1 0 0 0,1-1 1 0 0,-1 0-1 0 0,1 0 0 0 0,59-32-1 0 0,-41 23-1 0 0,25-15 1 0 0,160-141 35 0 0,-141 109-21 0 0,145-154-7 0 0,-82 76-6 0 0,93-67-13 0 0,-3 3 1 0 0,-93 86 19 0 0,-35 34-10 0 0,84-90-16 0 0,74-66-155 0 0,-159 154-12 0 0,-44 39 160 0 0,-32 29 26 0 0,1 1 0 0 0,17-14 0 0 0,14-9-4 0 0,51-53-1 0 0,-47 41-45 0 0,-30 28 3 0 0,24-31 0 0 0,1-1 5 0 0,13 0 28 0 0,-41 36 16 0 0,2 1 0 0 0,20-15 0 0 0,-3 3 18 0 0,40-29-15 0 0,22-17-33 0 0,-20 8 19 0 0,-18 5 0 0 0,-50 52 9 0 0,1 1 0 0 0,0 0 0 0 0,0 0 0 0 0,1 1 0 0 0,12-6 0 0 0,12-6 1 0 0,23-28-5 0 0,-54 42 5 0 0,1 1 0 0 0,-1-1 0 0 0,0 0-1 0 0,-1 0 1 0 0,1-1 0 0 0,4-5 0 0 0,6-8-5 0 0,3 3 5 0 0,-12 11-1 0 0,-1 0-1 0 0,0 1 1 0 0,0-2-1 0 0,0 1 1 0 0,0 0-1 0 0,0 0 1 0 0,-1-1-1 0 0,0 1 1 0 0,1-1-1 0 0,2-8 1 0 0,-5 11-3 0 0,1 0 0 0 0,-1-1 1 0 0,0 1-1 0 0,1 0 1 0 0,-1-1-1 0 0,1 1 1 0 0,0 0-1 0 0,-1 0 1 0 0,1 0-1 0 0,0-1 1 0 0,0 1-1 0 0,-1 0 1 0 0,1 0-1 0 0,2-1 1 0 0,-2 1-8 0 0,0 1 1 0 0,0 0-1 0 0,0 0 0 0 0,0 1 1 0 0,0-1-1 0 0,0 0 0 0 0,0 0 1 0 0,-1 0-1 0 0,1 1 0 0 0,0-1 1 0 0,0 0-1 0 0,0 1 0 0 0,0-1 1 0 0,0 0-1 0 0,0 2 0 0 0,-3 5-6 0 0,-1 0 0 0 0,0 0 0 0 0,-1 0 0 0 0,0-1 0 0 0,0 1 0 0 0,-7 8 0 0 0,7-10 7 0 0,-80 124-92 0 0,15-29 108 0 0,-31 49-47 0 0,11-34 21 0 0,31-44 11 0 0,-118 137 39 0 0,155-182-31 0 0,-77 103 22 0 0,41-39-26 0 0,-42 61 1 0 0,76-119 17 0 0,-1-2 0 0 0,-48 45 0 0 0,56-57-9 0 0,0 0 1 0 0,1 1-1 0 0,-16 25 1 0 0,7-9-8 0 0,16-22 7 0 0,1 0-1 0 0,-9 20 1 0 0,9-20-2 0 0,1 1 0 0 0,-14 19 1 0 0,3-8-3 0 0,11-15-1 0 0,-1 0-1 0 0,0 0 1 0 0,0-1 0 0 0,-1 0 0 0 0,-13 12-1 0 0,-19 12 5 0 0,-44 50 0 0 0,70-67-3 0 0,0 1 1 0 0,-12 22-1 0 0,-12 15-7 0 0,29-41 8 0 0,0-1-1 0 0,-9 22 0 0 0,-12 17-11 0 0,-64 81 33 0 0,69-90-22 0 0,-32 72 0 0 0,49-96 8 0 0,-1 2 6 0 0,-1 0 0 0 0,-1-1 0 0 0,-1-1-1 0 0,-16 21 1 0 0,27-38-13 0 0,0 0 1 0 0,0 1-1 0 0,0-1 1 0 0,0 0-1 0 0,0 0 0 0 0,0 0 1 0 0,1 1-1 0 0,-1-1 1 0 0,0 1-1 0 0,1-1 0 0 0,-1 0 1 0 0,1 1-1 0 0,0-1 1 0 0,-1 1-1 0 0,1-1 0 0 0,0 1 1 0 0,0-1-1 0 0,0 1 0 0 0,0-1 1 0 0,0 1-1 0 0,0 1 1 0 0,0-2-7 0 0,0 1 1 0 0,0-1 0 0 0,0 1 0 0 0,0-1-1 0 0,0 1 1 0 0,0-1 0 0 0,-1 0-1 0 0,1 1 1 0 0,0-1 0 0 0,-1 1-1 0 0,1-1 1 0 0,-1 0 0 0 0,0 0 0 0 0,0 2-1 0 0,-4 11 23 0 0,5-14-18 0 0,0 1 0 0 0,0-1 0 0 0,1 0 1 0 0,-1 0-1 0 0,0 1 0 0 0,0-1 0 0 0,1 0 0 0 0,-1 0 0 0 0,0 0 1 0 0,1 1-1 0 0,-1-1 0 0 0,0 0 0 0 0,1 0 0 0 0,-1 0 0 0 0,0 0 1 0 0,1 0-1 0 0,-1 0 0 0 0,0 0 0 0 0,1 1 0 0 0,-1-1 0 0 0,0 0 1 0 0,1 0-1 0 0,-1 0 0 0 0,0 0 0 0 0,1-1 0 0 0,-1 1 0 0 0,0 0 0 0 0,1 0 1 0 0,-1 0-1 0 0,0 0 0 0 0,1 0 0 0 0,-1 0 0 0 0,0 0 0 0 0,1-1 1 0 0,-1 1-1 0 0,0 0 0 0 0,0 0 0 0 0,1-1 0 0 0,13-5 19 0 0,2-9 12 0 0,0 1 0 0 0,24-31 0 0 0,-7 8-14 0 0,143-157-26 0 0,-88 105 27 0 0,96-108 7 0 0,28-32 11 0 0,-97 109-43 0 0,-57 57 9 0 0,-18 17-9 0 0,71-62-1 0 0,-53 61 11 0 0,-4 3 12 0 0,72-73 0 0 0,-97 86-13 0 0,150-154 15 0 0,-92 96-38 0 0,-2 4-1 0 0,-71 72 21 0 0,1-1 3 0 0,1-1-1 0 0,-2 0 1 0 0,19-27 0 0 0,-27 20-49 0 0,-5 20 22 0 0,-1 9 8 0 0,0-1 13 0 0,3 7-14 0 0,-3-12 15 0 0,1 0 1 0 0,-1 0-1 0 0,0 0 0 0 0,1 0 0 0 0,-1 0 1 0 0,0 0-1 0 0,0 0 0 0 0,0-1 0 0 0,1 1 1 0 0,-1 0-1 0 0,0 0 0 0 0,0 0 0 0 0,-1 0 1 0 0,1 0-1 0 0,0 0 0 0 0,0 0 0 0 0,0 0 1 0 0,0 0-1 0 0,-1 0 0 0 0,1 0 0 0 0,-1-1 1 0 0,1 1-1 0 0,0 0 0 0 0,-1 0 1 0 0,1 0-1 0 0,-1-1 0 0 0,0 1 0 0 0,1 0 1 0 0,-1 0-1 0 0,0 0 0 0 0,-32 42-18 0 0,9-9 10 0 0,-118 157 108 0 0,87-111-66 0 0,16-26-12 0 0,-1-1 0 0 0,-3-2 0 0 0,-59 55 0 0 0,69-76-12 0 0,1 1 0 0 0,2 1 0 0 0,1 1 0 0 0,2 2 0 0 0,-34 55-1 0 0,-86 152-28 0 0,34-59 47 0 0,40-53-8 0 0,46-79-13 0 0,14-24-14 0 0,-8 12-2 0 0,13-27 16 0 0,1 0 0 0 0,1 0 0 0 0,-6 16 1 0 0,-14 25 17 0 0,9-22-15 0 0,-14 20 3 0 0,23-39-4 0 0,1 0-1 0 0,-9 22 0 0 0,4-8 13 0 0,2-4 13 0 0,8-16-11 0 0,0 0 1 0 0,-1 0-1 0 0,0-1 1 0 0,0 1-1 0 0,-1-1 1 0 0,-5 7-1 0 0,4-6 43 0 0,3-4-10 0 0,1 3-26 0 0,1 8 10 0 0,0-12-39 0 0,0-1 0 0 0,0 1 0 0 0,0-1 1 0 0,0 1-1 0 0,0 0 0 0 0,0-1 0 0 0,0 1 1 0 0,0-1-1 0 0,0 1 0 0 0,0 0 0 0 0,0-1 1 0 0,0 1-1 0 0,0-1 0 0 0,-1 1 1 0 0,1-1-1 0 0,0 1 0 0 0,0-1 0 0 0,-1 1 1 0 0,1-1-1 0 0,0 1 0 0 0,-1-1 0 0 0,1 1 1 0 0,-1 0-1 0 0,-6 23 84 0 0,8-24-81 0 0,-1 0 0 0 0,1-1 0 0 0,-1 1 0 0 0,1 0 0 0 0,-1 0 0 0 0,1 0 1 0 0,-1 0-1 0 0,0-1 0 0 0,1 1 0 0 0,-1 0 0 0 0,1 0 0 0 0,-1-1 0 0 0,0 1 0 0 0,1 0 0 0 0,-1-1 0 0 0,0 1 1 0 0,1 0-1 0 0,-1-1 0 0 0,0 1 0 0 0,0 0 0 0 0,1-1 0 0 0,-1 1 0 0 0,0-1 0 0 0,0 1 0 0 0,0-1 0 0 0,0 1 1 0 0,1-1-1 0 0,-1 1 0 0 0,0 0 0 0 0,0-2 0 0 0,5-7 24 0 0,0 5-17 0 0,0-1 1 0 0,0 0 0 0 0,-1 0-1 0 0,1-1 1 0 0,-1 1 0 0 0,0-1-1 0 0,3-7 1 0 0,-4 8-10 0 0,0 1 0 0 0,0-1 0 0 0,1 1 1 0 0,-1 0-1 0 0,1 0 0 0 0,6-5 0 0 0,14-18 3 0 0,-7 6 7 0 0,0 1-1 0 0,32-28 1 0 0,0-1 9 0 0,74-96 8 0 0,-105 123-29 0 0,14-17 0 0 0,246-277 22 0 0,-202 242-14 0 0,55-52-12 0 0,-25 23-16 0 0,-40 37 4 0 0,79-81 6 0 0,-136 139 15 0 0,-1-1 1 0 0,0 0-1 0 0,0 0 1 0 0,-1 0-1 0 0,0-1 1 0 0,-1 0-1 0 0,0-1 1 0 0,5-13-1 0 0,-8 17-6 0 0,1 0 0 0 0,-1 0-1 0 0,1 0 1 0 0,0 0 0 0 0,1 1 0 0 0,0-1 0 0 0,8-8 0 0 0,43-35-19 0 0,-33 31 42 0 0,-1 5-18 0 0,-19 12-3 0 0,0 0 0 0 0,1 0 0 0 0,-1 0 0 0 0,0 0 0 0 0,0-1 0 0 0,0 1-1 0 0,-1-1 1 0 0,1 0 0 0 0,-1 0 0 0 0,4-4 0 0 0,35-45 8 0 0,-15 19 6 0 0,-23 30-15 0 0,1 0 1 0 0,0 1-1 0 0,0-1 0 0 0,0 1 1 0 0,0-1-1 0 0,0 1 1 0 0,0 0-1 0 0,0 1 1 0 0,8-3-1 0 0,16-6-25 0 0,10-9-18 0 0,-40 19 41 0 0,1 0 1 0 0,0 1-1 0 0,0-1 1 0 0,0 1-1 0 0,0 0 1 0 0,0-1-1 0 0,-1 1 1 0 0,1 0 0 0 0,0-1-1 0 0,0 1 1 0 0,0 0-1 0 0,1 0 1 0 0,-1 0-1 0 0,0 0 1 0 0,0 0-1 0 0,0 0 1 0 0,1 0-1 0 0,-1 0 1 0 0,1 0 0 0 0,-1 1-1 0 0,1-1 1 0 0,-1 0-1 0 0,0 2 1 0 0,-7 11-11 0 0,7-12 10 0 0,-1 0 1 0 0,0 1 0 0 0,1-1 0 0 0,0 0 0 0 0,-1 1 0 0 0,1-1 0 0 0,0 1 0 0 0,0 2 0 0 0,-9 16-17 0 0,-130 175-15 0 0,98-138 39 0 0,2 1 1 0 0,2 2 0 0 0,-37 86-1 0 0,49-96 2 0 0,-2 0-1 0 0,-3-2 0 0 0,-40 51 1 0 0,49-72 1 0 0,1 1 0 0 0,2 1 1 0 0,-16 32-1 0 0,10-17-4 0 0,17-32-4 0 0,1 0 1 0 0,1 0-1 0 0,-6 16 0 0 0,-14 39 8 0 0,-8-6-8 0 0,20-18 24 0 0,11-30-24 0 0,4-14 0 0 0,-1 1 0 0 0,0 0 0 0 0,0 0 0 0 0,-1 0 0 0 0,1 0 0 0 0,0 0 0 0 0,0 0 0 0 0,0-1 0 0 0,0 1 0 0 0,-1 0 0 0 0,1 0 0 0 0,0 0 0 0 0,-1-1 0 0 0,1 1 0 0 0,-1 0 0 0 0,0 1 0 0 0,-7 7 3 0 0,1 1 0 0 0,-12 19 0 0 0,17-25-2 0 0,-1 1 1 0 0,1 0-1 0 0,0 0 1 0 0,0 0-1 0 0,0 0 0 0 0,1 0 1 0 0,0 0-1 0 0,-1 10 1 0 0,2-13-2 0 0,0 0 1 0 0,0 0 0 0 0,1 0 0 0 0,-1 0 0 0 0,1-1-1 0 0,-1 1 1 0 0,1 0 0 0 0,-1 0 0 0 0,1-1-1 0 0,0 1 1 0 0,0 0 0 0 0,0-1 0 0 0,0 1 0 0 0,0-1-1 0 0,0 1 1 0 0,1-1 0 0 0,-1 0 0 0 0,0 1-1 0 0,1-1 1 0 0,-1 0 0 0 0,1 0 0 0 0,-1 0 0 0 0,1 0-1 0 0,0 0 1 0 0,-1 0 0 0 0,3 0 0 0 0,1 1 7 0 0,1 0 1 0 0,0 0-1 0 0,0-1 1 0 0,0 0-1 0 0,0 0 1 0 0,0 0-1 0 0,7-1 1 0 0,-9-2-6 0 0,1 1 1 0 0,-1-1 0 0 0,0 0-1 0 0,0 0 1 0 0,0 0-1 0 0,0-1 1 0 0,0 0-1 0 0,0 1 1 0 0,-1-1-1 0 0,6-6 1 0 0,1 0-7 0 0,10-9 13 0 0,-1-1 0 0 0,0 0 1 0 0,19-29-1 0 0,-3 5-6 0 0,59-82 5 0 0,-62 80-10 0 0,69-76 1 0 0,1 1 14 0 0,-74 84-17 0 0,2 0-1 0 0,49-43 0 0 0,-73 74 2 0 0,0 1-1 0 0,1 0 1 0 0,-1 1-1 0 0,1 0 1 0 0,0 0-1 0 0,11-4 1 0 0,26-10-13 0 0,-21 2 17 0 0,-20 12-3 0 0,1 0-1 0 0,0 0 1 0 0,0 1 0 0 0,0-1 0 0 0,0 1 0 0 0,0 0 0 0 0,0 0-1 0 0,1 1 1 0 0,-1-1 0 0 0,1 1 0 0 0,-1 0 0 0 0,6 0 0 0 0,-5 0-17 0 0,2 1-26 0 0,-4 11 20 0 0,-3-10 24 0 0,-1 1 0 0 0,1 0 0 0 0,0 0 0 0 0,-1 0-1 0 0,0-1 1 0 0,1 1 0 0 0,-1 0 0 0 0,0-1 0 0 0,0 1-1 0 0,0 0 1 0 0,0-1 0 0 0,-1 2 0 0 0,-8 17-6 0 0,6-5-7 0 0,0 0 0 0 0,-1 0 0 0 0,-1-1-1 0 0,0 0 1 0 0,-14 24 0 0 0,-51 64-19 0 0,46-68 31 0 0,-61 80-17 0 0,-89 133 35 0 0,162-221-19 0 0,1 1-1 0 0,1 0 1 0 0,-8 31 0 0 0,-16 38 15 0 0,-64 111 48 0 0,98-204-60 0 0,0 0 1 0 0,-1 0 0 0 0,1 0 0 0 0,0 0 0 0 0,0 1 0 0 0,0-1 1 0 0,0 0-1 0 0,0 1 0 0 0,1-1 0 0 0,0 1 0 0 0,0 3 0 0 0,0-7 0 0 0,0 1 0 0 0,0-1-1 0 0,0 0 1 0 0,0 0 0 0 0,0 0-1 0 0,0 0 1 0 0,0 0 0 0 0,1 1-1 0 0,-1-1 1 0 0,0 0-1 0 0,0 0 1 0 0,0 0 0 0 0,0 0-1 0 0,0 0 1 0 0,1 0 0 0 0,-1 0-1 0 0,0 0 1 0 0,0 0 0 0 0,0 0-1 0 0,0 0 1 0 0,1 0 0 0 0,-1 0-1 0 0,0 0 1 0 0,0 0 0 0 0,0 0-1 0 0,0 0 1 0 0,1 0 0 0 0,-1 0-1 0 0,0 0 1 0 0,0 0 0 0 0,0 0-1 0 0,0 0 1 0 0,1 0 0 0 0,-1 0-1 0 0,0 0 1 0 0,0 0-1 0 0,0 0 1 0 0,0 0 0 0 0,0 0-1 0 0,1-1 1 0 0,-1 1 0 0 0,0 0-1 0 0,0 0 1 0 0,0 0 0 0 0,0 0-1 0 0,0 0 1 0 0,0 0 0 0 0,0-1-1 0 0,1 1 1 0 0,9-10 15 0 0,-6 5 1 0 0,27-27-5 0 0,-3 0-1 0 0,0-1 1 0 0,-3-2 0 0 0,24-41 0 0 0,53-69 21 0 0,-39 70-30 0 0,140-184-77 0 0,-153 196 45 0 0,-18 24-3 0 0,-22 27 23 0 0,0 1-1 0 0,0 0 0 0 0,1 0 1 0 0,1 1-1 0 0,20-14 0 0 0,-7 9 16 0 0,51-23 0 0 0,-39 17-26 0 0,-37 21 18 0 0,0 0-1 0 0,0 0 1 0 0,0 0-1 0 0,0-1 1 0 0,1 1-1 0 0,-1 0 1 0 0,0 0 0 0 0,0 0-1 0 0,0 0 1 0 0,0 0-1 0 0,0 0 1 0 0,1 0-1 0 0,-1 0 1 0 0,0 0 0 0 0,0 0-1 0 0,0 0 1 0 0,0 0-1 0 0,0 0 1 0 0,1 0-1 0 0,-1 0 1 0 0,0 0 0 0 0,0 0-1 0 0,0 0 1 0 0,0 0-1 0 0,0 0 1 0 0,1 0-1 0 0,-1 1 1 0 0,0-1-1 0 0,0 0 1 0 0,0 0 0 0 0,0 0-1 0 0,0 0 1 0 0,0 0-1 0 0,0 0 1 0 0,1 0-1 0 0,-1 0 1 0 0,0 0 0 0 0,0 1-1 0 0,0-1 1 0 0,0 0-1 0 0,0 0 1 0 0,0 0-1 0 0,0 0 1 0 0,0 0 0 0 0,0 1-1 0 0,0-1 1 0 0,0 0-1 0 0,0 0 1 0 0,0 0-1 0 0,0 0 1 0 0,0 1 0 0 0,1 13-40 0 0,-4 14 4 0 0,-5 7 14 0 0,-2-2-1 0 0,-1 0 1 0 0,-2 0 0 0 0,-27 51 0 0 0,-9 23-10 0 0,-10 30 49 0 0,22-56 21 0 0,36-81-36 0 0,1 1 1 0 0,-1 0 0 0 0,1 0-1 0 0,-1-1 1 0 0,1 1-1 0 0,-1 0 1 0 0,1 0-1 0 0,0 0 1 0 0,-1 0 0 0 0,1 0-1 0 0,0-1 1 0 0,0 1-1 0 0,0 0 1 0 0,0 0 0 0 0,-1 0-1 0 0,1 0 1 0 0,1 0-1 0 0,-1 0 1 0 0,0 0-1 0 0,0 0 1 0 0,0 0 0 0 0,0 0-1 0 0,1-1 1 0 0,-1 1-1 0 0,0 0 1 0 0,1 0-1 0 0,-1 0 1 0 0,0 0 0 0 0,1-1-1 0 0,-1 1 1 0 0,1 0-1 0 0,0 0 1 0 0,-1-1-1 0 0,1 1 1 0 0,0 0 0 0 0,-1-1-1 0 0,1 1 1 0 0,1 0-1 0 0,0 0 1 0 0,1 0 0 0 0,-1 0-1 0 0,1-1 1 0 0,0 1-1 0 0,-1-1 1 0 0,1 0 0 0 0,-1 0-1 0 0,1 0 1 0 0,0 0 0 0 0,-1 0-1 0 0,1 0 1 0 0,3-1 0 0 0,-4 0-1 0 0,-1 0 1 0 0,1 0 0 0 0,0 0-1 0 0,-1 1 1 0 0,1-2 0 0 0,0 1-1 0 0,-1 0 1 0 0,1 0 0 0 0,-1 0-1 0 0,1-1 1 0 0,1-2 0 0 0,7-5 16 0 0,5-3 6 0 0,0 0-1 0 0,-2-1 0 0 0,1 0 0 0 0,21-30 1 0 0,6-6-11 0 0,-24 32-10 0 0,71-81 6 0 0,-77 85-12 0 0,1 1 1 0 0,14-14 0 0 0,-21 22-2 0 0,0 0 0 0 0,1 0 0 0 0,-1 0 0 0 0,1 1 0 0 0,0-1 0 0 0,0 1 0 0 0,0 1 0 0 0,9-4 0 0 0,1 1-10 0 0,-14 4 10 0 0,0 0 0 0 0,1 0-1 0 0,-1 0 1 0 0,0 0 0 0 0,1 1-1 0 0,-1-1 1 0 0,1 1 0 0 0,-1-1 0 0 0,1 1-1 0 0,-1 0 1 0 0,4 0 0 0 0,-4 1 0 0 0,0-1 0 0 0,0 0 1 0 0,0 1-1 0 0,0-1 1 0 0,0 1-1 0 0,0 0 1 0 0,0-1-1 0 0,0 1 1 0 0,0 0-1 0 0,-1 0 0 0 0,1 0 1 0 0,0 1-1 0 0,-1-1 1 0 0,1 0-1 0 0,0 1 1 0 0,-1-1-1 0 0,1 1 1 0 0,-1-1-1 0 0,0 1 0 0 0,0 0 1 0 0,0-1-1 0 0,0 1 1 0 0,0 0-1 0 0,0 0 1 0 0,0 0-1 0 0,1 3 1 0 0,-1-1-1 0 0,0 1 0 0 0,0 0 1 0 0,-1-1-1 0 0,0 1 1 0 0,1-1-1 0 0,-1 1 1 0 0,-1 0-1 0 0,1-1 1 0 0,-1 1-1 0 0,0-1 1 0 0,0 1-1 0 0,0-1 0 0 0,-1 1 1 0 0,1-1-1 0 0,-4 7 1 0 0,2-4 3 0 0,0 0-1 0 0,1 0 1 0 0,0 0 0 0 0,0 1-1 0 0,0 7 1 0 0,0 20-13 0 0,-1 4 8 0 0,4 52 0 0 0,-1-82 4 0 0,0-5 4 0 0,1 1 0 0 0,-1 0 1 0 0,1 0-1 0 0,0 0 0 0 0,3 8 0 0 0,-4-12-1 0 0,1 1 1 0 0,0 0-1 0 0,0-1 0 0 0,0 1 1 0 0,1-1-1 0 0,-1 1 0 0 0,0-1 1 0 0,1 0-1 0 0,-1 0 1 0 0,1 1-1 0 0,-1-1 0 0 0,1 0 1 0 0,-1 0-1 0 0,1 0 0 0 0,0-1 1 0 0,0 1-1 0 0,-1 0 1 0 0,3 0-1 0 0,0 0 0 0 0,0 0 1 0 0,-1 0-1 0 0,1-1 1 0 0,0 0-1 0 0,-1 1 1 0 0,1-1-1 0 0,0-1 1 0 0,0 1-1 0 0,-1 0 1 0 0,8-3-1 0 0,35-13-7 0 0,-33 11-6 0 0,-2-1-2 0 0,0 1 1 0 0,15-11 0 0 0,1-1-14 0 0,-21 13 22 0 0,1-1 1 0 0,-1 0-1 0 0,0 0 1 0 0,6-7-1 0 0,-6 6 2 0 0,0 1 0 0 0,0-1 0 0 0,13-7 1 0 0,14-7 7 0 0,-8 5-17 0 0,27-13 0 0 0,-44 24-13 0 0,-8 4 22 0 0,0-1 0 0 0,1 1 0 0 0,-1 0 0 0 0,1-1 1 0 0,-1 1-1 0 0,1 0 0 0 0,-1-1 0 0 0,1 1 0 0 0,-1 0 0 0 0,1-1 0 0 0,-1 1 0 0 0,1 0 0 0 0,-1 0 0 0 0,1 0 0 0 0,0 0 0 0 0,-1 0 0 0 0,1 0 0 0 0,-1-1 0 0 0,1 1 1 0 0,-1 0-1 0 0,1 1 0 0 0,0-1 0 0 0,-1 0 0 0 0,1 0 0 0 0,-1 0 0 0 0,1 0 0 0 0,-1 0 0 0 0,1 1 0 0 0,0-1 0 0 0,-1 0 0 0 0,1 0 0 0 0,-1 1 0 0 0,1-1 0 0 0,-1 0 1 0 0,0 1-1 0 0,1-1 0 0 0,-1 0 0 0 0,1 1 0 0 0,-1-1 0 0 0,0 1 0 0 0,1-1 0 0 0,-1 1 0 0 0,0-1 0 0 0,1 1 0 0 0,-1-1 0 0 0,0 1 0 0 0,0-1 0 0 0,1 1 0 0 0,-1 0 1 0 0,0 3-6 0 0,1 0 1 0 0,-1-1 0 0 0,0 1-1 0 0,0 0 1 0 0,0 0 0 0 0,-1-1 0 0 0,1 1-1 0 0,-1 0 1 0 0,0-1 0 0 0,0 1-1 0 0,0-1 1 0 0,0 1 0 0 0,-3 4 0 0 0,-4 10-9 0 0,0 1 0 0 0,1 0 0 0 0,2 0 1 0 0,-7 35-1 0 0,1-4-1 0 0,-4 2 16 0 0,10-29 1 0 0,4-20-1 0 0,0 0 1 0 0,0 1-1 0 0,1-1 1 0 0,-1 0-1 0 0,1 0 1 0 0,0 0 0 0 0,-1 0-1 0 0,1 0 1 0 0,1 0-1 0 0,-1 1 1 0 0,0-1-1 0 0,1 0 1 0 0,-1 0-1 0 0,1 0 1 0 0,1 3 0 0 0,2 4 24 0 0,-3-9-24 0 0,-1 0 0 0 0,0 0 0 0 0,0 0 0 0 0,1 0 0 0 0,-1 0 0 0 0,0-1 0 0 0,1 1 0 0 0,-1 0 0 0 0,1 0 1 0 0,-1-1-1 0 0,1 1 0 0 0,0 0 0 0 0,-1-1 0 0 0,1 1 0 0 0,-1 0 0 0 0,1-1 0 0 0,0 1 0 0 0,0-1 0 0 0,-1 1 1 0 0,1-1-1 0 0,0 0 0 0 0,0 1 0 0 0,0-1 0 0 0,-1 0 0 0 0,1 1 0 0 0,0-1 0 0 0,0 0 0 0 0,0 0 0 0 0,0 0 1 0 0,0 0-1 0 0,0 0 0 0 0,1 0 0 0 0,33 3 10 0 0,-24-3-5 0 0,-1 0 0 0 0,1 1-1 0 0,-1 1 1 0 0,0 0 0 0 0,0 0 0 0 0,0 1-1 0 0,13 5 1 0 0,-11-2-88 0 0,2 0-337 0 0,-13-7 394 0 0,0 1 0 0 0,0-1 1 0 0,1 0-1 0 0,-1 0 0 0 0,0 1 1 0 0,0-1-1 0 0,0 0 0 0 0,0 0 1 0 0,0 0-1 0 0,0 0 0 0 0,0 0 1 0 0,0 0-1 0 0,1-2 0 0 0,9-11-648 0 0,14-16-141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57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90 476 1328 0 0,'-9'7'1570'0'0,"8"-6"-1358"0"0,0 0 0 0 0,-1 0-1 0 0,1 0 1 0 0,0 0-1 0 0,-1 0 1 0 0,1 0-1 0 0,-1 0 1 0 0,1-1-1 0 0,-1 1 1 0 0,1 0-1 0 0,-1-1 1 0 0,1 1 0 0 0,-1-1-1 0 0,0 0 1 0 0,1 0-1 0 0,-4 1 1 0 0,-3-1 615 0 0,-18 1 785 0 0,25-1-1494 0 0,0 0-1 0 0,0 0 1 0 0,1-1-1 0 0,-1 1 0 0 0,0 0 1 0 0,0 0-1 0 0,0 0 1 0 0,0 0-1 0 0,0-1 0 0 0,0 1 1 0 0,0-1-1 0 0,0 1 1 0 0,0 0-1 0 0,1-1 0 0 0,-1 0 1 0 0,0 1-1 0 0,0-1 1 0 0,1 1-1 0 0,-2-2 0 0 0,2 0-43 0 0,1 0 0 0 0,0 0 0 0 0,0 1-1 0 0,-1-1 1 0 0,1 0 0 0 0,0 0 0 0 0,0 1-1 0 0,0-1 1 0 0,1 1 0 0 0,-1-1-1 0 0,0 1 1 0 0,1 0 0 0 0,-1-1 0 0 0,1 1-1 0 0,2-2 1 0 0,0-1 55 0 0,79-65 369 0 0,-37 33-324 0 0,122-89 163 0 0,-132 102-295 0 0,1 2-1 0 0,77-33 0 0 0,-13 18 3 0 0,1 3 0 0 0,115-19 0 0 0,-200 49-31 0 0,0 1-1 0 0,35-1 1 0 0,-46 3-11 0 0,1 1 1 0 0,-1 0 0 0 0,1 0-1 0 0,-1 0 1 0 0,0 0 0 0 0,1 1-1 0 0,-1 0 1 0 0,0 1 0 0 0,0-1-1 0 0,10 7 1 0 0,-14-8-2 0 0,0 1 0 0 0,-1 0 0 0 0,1-1 0 0 0,-1 1 0 0 0,0 0 1 0 0,1 0-1 0 0,-1-1 0 0 0,0 1 0 0 0,0 0 0 0 0,0 0 0 0 0,0 0 0 0 0,-1 1 0 0 0,1-1 0 0 0,-1 0 0 0 0,1 0 1 0 0,-1 0-1 0 0,0 0 0 0 0,1 1 0 0 0,-1-1 0 0 0,0 0 0 0 0,-1 0 0 0 0,1 0 0 0 0,0 1 0 0 0,-1-1 0 0 0,0 2 1 0 0,-2 8 8 0 0,0-1 1 0 0,-1 0 0 0 0,-6 14 0 0 0,9-23-10 0 0,-16 31 34 0 0,-2 0 0 0 0,-26 34 0 0 0,10-15 32 0 0,11-17 15 0 0,12-18 27 0 0,1 1 0 0 0,-18 34-1 0 0,28-51-95 0 0,1 1-1 0 0,-1-1 0 0 0,1 1 0 0 0,-1-1 1 0 0,1 1-1 0 0,-1-1 0 0 0,1 1 0 0 0,0-1 1 0 0,-1 1-1 0 0,1 0 0 0 0,0-1 0 0 0,0 1 1 0 0,0-1-1 0 0,1 1 0 0 0,-1-1 0 0 0,0 1 1 0 0,0-1-1 0 0,1 1 0 0 0,-1-1 0 0 0,2 3 1 0 0,-1-3 6 0 0,0 0 0 0 0,0 0 0 0 0,0 0 0 0 0,0 0 0 0 0,0 0 0 0 0,0 0 0 0 0,1 0 0 0 0,-1-1 0 0 0,0 1 0 0 0,0 0 0 0 0,1-1 0 0 0,-1 1 0 0 0,1-1 0 0 0,-1 1 0 0 0,1-1 0 0 0,-1 0 0 0 0,2 1 0 0 0,6-1 73 0 0,-1 1 1 0 0,1-1 0 0 0,-1-1 0 0 0,1 0 0 0 0,-1 0 0 0 0,9-3 0 0 0,62-19 195 0 0,-1-4 0 0 0,75-37 0 0 0,64-23-213 0 0,-195 80-121 0 0,-11 2-31 0 0,-1 1 1 0 0,1 1-1 0 0,0 0 1 0 0,0 1-1 0 0,0 0 0 0 0,0 0 1 0 0,15 1-1 0 0,-25 1 4 0 0,-1 0 1 0 0,1 0-1 0 0,-1 0 0 0 0,1 0 1 0 0,0 0-1 0 0,-1 0 0 0 0,1 1 0 0 0,-1-1 1 0 0,1 0-1 0 0,-1 0 0 0 0,1 1 1 0 0,-1-1-1 0 0,1 0 0 0 0,-1 1 1 0 0,1-1-1 0 0,-1 0 0 0 0,1 1 0 0 0,-1-1 1 0 0,1 1-1 0 0,-1-1 0 0 0,0 1 1 0 0,1-1-1 0 0,-1 1 0 0 0,0-1 0 0 0,0 1 1 0 0,1 0-1 0 0,-1-1 0 0 0,0 1 1 0 0,0-1-1 0 0,0 1 0 0 0,0 0 1 0 0,1-1-1 0 0,-1 2 0 0 0,-3 20-1375 0 0,2-18 1250 0 0,-2 13-980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36 1717 1040 0 0,'3'-46'6261'0'0,"-8"67"-5119"0"0,2-10-537 0 0,-1 0 0 0 0,0 0 0 0 0,-10 19-1 0 0,8 8 493 0 0,5-36-1082 0 0,1 0 1 0 0,-1-1 0 0 0,1 1 0 0 0,0 0 0 0 0,0 0 0 0 0,0 0 0 0 0,0 0 0 0 0,0 0 0 0 0,1 3 0 0 0,-1-4 12 0 0,0-1 1 0 0,0 1-1 0 0,0-1 0 0 0,1 1 1 0 0,-1-1-1 0 0,0 1 1 0 0,0 0-1 0 0,1-1 1 0 0,-1 1-1 0 0,1-1 1 0 0,-1 1-1 0 0,0-1 1 0 0,1 0-1 0 0,-1 1 0 0 0,1-1 1 0 0,-1 1-1 0 0,1-1 1 0 0,-1 0-1 0 0,1 1 1 0 0,1-1-1 0 0,0 1 16 0 0,0-1 0 0 0,0 0 0 0 0,0 0 0 0 0,0 0 0 0 0,0 0 0 0 0,0-1-1 0 0,0 1 1 0 0,0 0 0 0 0,0-1 0 0 0,-1 1 0 0 0,1-1 0 0 0,0 0 0 0 0,0 0 0 0 0,0 1 0 0 0,0-1 0 0 0,-1-1 0 0 0,3 0 0 0 0,2-1 2 0 0,1 0 0 0 0,0 0 1 0 0,-1 1-1 0 0,1 0 1 0 0,0 0-1 0 0,0 1 0 0 0,13-2 1 0 0,-12 2 10 0 0,0 0 0 0 0,0 0 1 0 0,-1-1-1 0 0,1 0 0 0 0,11-5 0 0 0,-6 1 67 0 0,-1-1 0 0 0,0 0 0 0 0,0-1 0 0 0,0-1 0 0 0,-1 0 0 0 0,0 0-1 0 0,14-17 1 0 0,-11 9-55 0 0,1 1 0 0 0,0 1 0 0 0,1 0 0 0 0,1 1 0 0 0,0 1 0 0 0,1 1 0 0 0,21-12 0 0 0,-29 19-72 0 0,0 1 0 0 0,0 0 0 0 0,0 0 0 0 0,1 1 0 0 0,-1 1 0 0 0,1 0 0 0 0,0 0 0 0 0,0 1 0 0 0,0 0 0 0 0,0 1 0 0 0,0 0 0 0 0,-1 1 0 0 0,1 0 0 0 0,0 1 0 0 0,20 5 0 0 0,7 6 8 0 0,-24-8 11 0 0,0 0 1 0 0,1-1-1 0 0,-1-1 0 0 0,1 0 1 0 0,28 2-1 0 0,41-3 11 0 0,-79-1-23 0 0,0 0-1 0 0,0 1 1 0 0,-1-1 0 0 0,1 1 0 0 0,-1 0-1 0 0,1 0 1 0 0,-1 1 0 0 0,5 2 0 0 0,-6-2 3 0 0,0-1 0 0 0,0 0 0 0 0,0 0 1 0 0,1-1-1 0 0,-1 1 0 0 0,1-1 0 0 0,-1 0 0 0 0,1 1 1 0 0,0-2-1 0 0,-1 1 0 0 0,1 0 0 0 0,0-1 0 0 0,0 1 1 0 0,-1-1-1 0 0,7-1 0 0 0,5-3 120 0 0,-1 0-1 0 0,0-1 1 0 0,18-9-1 0 0,-14 5-24 0 0,9-4-11 0 0,-1-1 1 0 0,31-24-1 0 0,-30 20-5 0 0,44-23 0 0 0,-3 9 40 0 0,-23 12 46 0 0,-1-1 0 0 0,70-47 0 0 0,-108 64-152 0 0,-3 1-2 0 0,0 1 0 0 0,0-1 0 0 0,0 1-1 0 0,0 0 1 0 0,1 0 0 0 0,5-3-1 0 0,-8 8-15 0 0,-1 1 0 0 0,0-1 0 0 0,0 0 0 0 0,0 0 0 0 0,0 0 0 0 0,-1 1 0 0 0,1-1 0 0 0,-1 0 0 0 0,0 0 0 0 0,0 0 0 0 0,0 0 0 0 0,-2 5 0 0 0,0 0 4 0 0,-20 53 35 0 0,-53 102 0 0 0,37-84-8 0 0,22-49-22 0 0,-8 14 3 0 0,24-41-13 0 0,0 0-1 0 0,0 0 1 0 0,0 1-1 0 0,0-1 0 0 0,1 0 1 0 0,-1 0-1 0 0,1 0 0 0 0,0 0 1 0 0,0 0-1 0 0,0 1 1 0 0,0-1-1 0 0,0 0 0 0 0,2 4 1 0 0,-2-6-1 0 0,0 0 1 0 0,1-1-1 0 0,-1 1 1 0 0,0 0-1 0 0,1 0 0 0 0,-1-1 1 0 0,1 1-1 0 0,-1 0 1 0 0,1-1-1 0 0,-1 1 1 0 0,1-1-1 0 0,-1 1 1 0 0,1 0-1 0 0,0-1 0 0 0,-1 0 1 0 0,1 1-1 0 0,0-1 1 0 0,-1 1-1 0 0,1-1 1 0 0,0 0-1 0 0,0 1 1 0 0,-1-1-1 0 0,1 0 0 0 0,0 0 1 0 0,0 0-1 0 0,1 1 1 0 0,1-1 4 0 0,0 0 0 0 0,0 0 0 0 0,0 0 0 0 0,1-1 0 0 0,-1 1 0 0 0,0-1 0 0 0,4-1 0 0 0,1 0 9 0 0,0-2 0 0 0,0 1 0 0 0,0-1-1 0 0,12-7 1 0 0,35-32 88 0 0,59-60 0 0 0,30-25 142 0 0,-102 99-157 0 0,-40 30-87 0 0,-3 5-1 0 0,-3 6-3 0 0,-35 72-15 0 0,-1 0 33 0 0,-35 109 0 0 0,74-191-10 0 0,0 1 0 0 0,1-1 1 0 0,-1 1-1 0 0,1-1 0 0 0,-1 1 0 0 0,1-1 1 0 0,0 1-1 0 0,0-1 0 0 0,0 1 0 0 0,1-1 1 0 0,0 4-1 0 0,-1-5-3 0 0,0-1 1 0 0,0 1-1 0 0,0-1 0 0 0,0 0 1 0 0,1 1-1 0 0,-1-1 0 0 0,0 0 1 0 0,0 1-1 0 0,1-1 0 0 0,-1 0 1 0 0,0 0-1 0 0,0 1 0 0 0,1-1 1 0 0,-1 0-1 0 0,0 0 0 0 0,1 1 1 0 0,-1-1-1 0 0,0 0 0 0 0,1 0 1 0 0,-1 0-1 0 0,0 0 0 0 0,1 1 1 0 0,-1-1-1 0 0,1 0 0 0 0,-1 0 1 0 0,0 0-1 0 0,1 0 0 0 0,1 0 4 0 0,-1-1 0 0 0,1 1-1 0 0,-1 0 1 0 0,0-1 0 0 0,1 1-1 0 0,-1-1 1 0 0,0 0 0 0 0,1 1-1 0 0,-1-1 1 0 0,0 0-1 0 0,2-1 1 0 0,205-163 529 0 0,32-24 68 0 0,-165 132-512 0 0,-2-3 0 0 0,89-97 0 0 0,-162 157-90 0 0,95-97 36 0 0,-75 79-24 0 0,0 1 0 0 0,1 1 1 0 0,25-15-1 0 0,-46 30-12 0 0,1 1 1 0 0,0-1-1 0 0,0 0 0 0 0,0 1 0 0 0,0-1 1 0 0,0 1-1 0 0,0-1 0 0 0,0 1 1 0 0,0 0-1 0 0,0-1 0 0 0,1 1 1 0 0,-1 0-1 0 0,0 0 0 0 0,0 0 0 0 0,0-1 1 0 0,0 1-1 0 0,0 0 0 0 0,1 1 1 0 0,1-1-1 0 0,-3 0 0 0 0,0 1 1 0 0,1-1-1 0 0,-1 1 1 0 0,0 0-1 0 0,1-1 1 0 0,-1 1-1 0 0,0-1 1 0 0,0 1-1 0 0,1-1 1 0 0,-1 1-1 0 0,0 0 1 0 0,0-1-1 0 0,0 1 1 0 0,0-1-1 0 0,0 1 1 0 0,0 0-1 0 0,0-1 1 0 0,0 1 0 0 0,0 0-1 0 0,0-1 1 0 0,0 1-1 0 0,0-1 1 0 0,0 1-1 0 0,-1 1 1 0 0,-1 5 1 0 0,-1 1 1 0 0,0 0 0 0 0,-1-1-1 0 0,-4 8 1 0 0,-1 1-3 0 0,-72 129-19 0 0,69-119 34 0 0,1 0 0 0 0,1 0-1 0 0,-12 51 1 0 0,20-62 18 0 0,2-15-32 0 0,0 0 0 0 0,0 0-1 0 0,0 0 1 0 0,0 0 0 0 0,0 0 0 0 0,0 0 0 0 0,0 0 0 0 0,0 0 0 0 0,0 0 0 0 0,0 0 0 0 0,0 1-1 0 0,0-1 1 0 0,0 0 0 0 0,0 0 0 0 0,0 0 0 0 0,0 0 0 0 0,0 0 0 0 0,0 0 0 0 0,0 0 0 0 0,0 0 0 0 0,0 0-1 0 0,0 0 1 0 0,0 0 0 0 0,0 0 0 0 0,0 1 0 0 0,0-1 0 0 0,0 0 0 0 0,0 0 0 0 0,0 0 0 0 0,0 0-1 0 0,0 0 1 0 0,0 0 0 0 0,0 0 0 0 0,0 0 0 0 0,1 0 0 0 0,-1 0 0 0 0,0 0 0 0 0,0 0 0 0 0,0 0 0 0 0,0 0-1 0 0,0 0 1 0 0,0 0 0 0 0,0 0 0 0 0,0 0 0 0 0,0 0 0 0 0,0 0 0 0 0,0 0 0 0 0,0 0 0 0 0,1 0-1 0 0,-1 0 1 0 0,0 0 0 0 0,0 0 0 0 0,0 0 0 0 0,0 0 0 0 0,0 0 0 0 0,0 0 0 0 0,0 0 0 0 0,0 0 0 0 0,0 0-1 0 0,0 0 1 0 0,0 0 0 0 0,1 0 0 0 0,13-20 62 0 0,194-267-12 0 0,20 14-37 0 0,-193 232-7 0 0,96-120 32 0 0,-123 150-39 0 0,20-29 5 0 0,3 1-1 0 0,0 1 1 0 0,42-36-1 0 0,-2 10-26 0 0,-71 64 21 0 0,0-1 0 0 0,0 1 0 0 0,0 0-1 0 0,1 0 1 0 0,-1-1 0 0 0,0 1 0 0 0,0 0 0 0 0,0 0 0 0 0,1 0 0 0 0,-1-1 0 0 0,0 1 0 0 0,0 0 0 0 0,0 0 0 0 0,1 0 0 0 0,-1 0 0 0 0,0 0 0 0 0,1 0 0 0 0,-1 0-1 0 0,0-1 1 0 0,0 1 0 0 0,1 0 0 0 0,-1 0 0 0 0,0 0 0 0 0,0 0 0 0 0,1 0 0 0 0,-1 0 0 0 0,0 0 0 0 0,1 0 0 0 0,-1 0 0 0 0,0 0 0 0 0,0 1 0 0 0,1-1 0 0 0,-1 0-1 0 0,0 0 1 0 0,0 0 0 0 0,1 0 0 0 0,-1 0 0 0 0,0 0 0 0 0,0 1 0 0 0,1-1 0 0 0,-1 0 0 0 0,0 0 0 0 0,0 1 0 0 0,2 14-32 0 0,-10 18 7 0 0,-55 91 25 0 0,55-95 21 0 0,8-28-5 0 0,2-2-6 0 0,1-1 0 0 0,-1 0 0 0 0,0 1 0 0 0,0-1 0 0 0,0 0 1 0 0,0 0-1 0 0,0-1 0 0 0,0 1 0 0 0,0 0 0 0 0,2-5 0 0 0,3-4 16 0 0,250-316 103 0 0,-214 278-119 0 0,2 2 0 0 0,64-52 0 0 0,-69 63-5 0 0,-26 24-32 0 0,-13 11 24 0 0,0 0 0 0 0,0-1 0 0 0,0 1 0 0 0,0 0 0 0 0,1 1 0 0 0,-1-1 0 0 0,0 0 1 0 0,0 0-1 0 0,1 0 0 0 0,-1 1 0 0 0,1-1 0 0 0,-1 1 0 0 0,3-1 0 0 0,-2 0 2 0 0,0 1 0 0 0,0 0 0 0 0,0 0 0 0 0,0 0-1 0 0,0 0 1 0 0,0 1 0 0 0,0-1 0 0 0,0 0 0 0 0,0 1 0 0 0,2 0 0 0 0,-3-1 2 0 0,0 1 1 0 0,0-1 0 0 0,-1 0-1 0 0,1 1 1 0 0,0-1 0 0 0,0 0-1 0 0,0 1 1 0 0,-1-1-1 0 0,1 1 1 0 0,0-1 0 0 0,0 1-1 0 0,-1-1 1 0 0,1 1 0 0 0,0 0-1 0 0,-1-1 1 0 0,1 1 0 0 0,-1 0-1 0 0,1 0 1 0 0,-1-1 0 0 0,1 1-1 0 0,-1 0 1 0 0,0 0 0 0 0,1 0-1 0 0,-1 0 1 0 0,1 1-1 0 0,-3 1 8 0 0,3-2-5 0 0,7-1-2 0 0,-8-1-1 0 0,1 1 0 0 0,-1 0 0 0 0,0 0 0 0 0,1 0 0 0 0,-1 0-1 0 0,1 1 1 0 0,-1-1 0 0 0,0 0 0 0 0,1 0 0 0 0,-1 0 0 0 0,1 0-1 0 0,-1 0 1 0 0,0 0 0 0 0,1 1 0 0 0,-1-1 0 0 0,0 0-1 0 0,1 0 1 0 0,-1 0 0 0 0,0 1 0 0 0,1-1 0 0 0,-1 0 0 0 0,0 1-1 0 0,0-1 1 0 0,1 0 0 0 0,-1 1 0 0 0,0-1 0 0 0,0 0 0 0 0,1 1-1 0 0,-1-1 1 0 0,0 1 0 0 0,-1 15-13 0 0,-16 20-13 0 0,14-29 22 0 0,-79 171-45 0 0,19-38 18 0 0,9-28 40 0 0,-78 179 29 0 0,-64 150 129 0 0,118-319 17 0 0,72-115-175 0 0,-5 10 20 0 0,-16 29 0 0 0,8-13-2 0 0,13-25-16 0 0,1 0 0 0 0,1 0 0 0 0,-5 11 1 0 0,-12 23 11 0 0,16-33-8 0 0,0 1 1 0 0,1-1-1 0 0,-5 13 1 0 0,3-4 44 0 0,5-15-14 0 0,-1 0-1 0 0,1 0 1 0 0,0 1 0 0 0,1-1-1 0 0,-1 0 1 0 0,1 1 0 0 0,-1 4-1 0 0,0-4-30 0 0,1 0-1 0 0,-1 1 0 0 0,0-1 1 0 0,0 0-1 0 0,-3 7 0 0 0,-3 8-9 0 0,5-13-2 0 0,0 0 1 0 0,-1 0-1 0 0,1 0 1 0 0,-6 6-1 0 0,6-8 10 0 0,-1 0 0 0 0,1 0 0 0 0,-1 1 0 0 0,1-1-1 0 0,1 1 1 0 0,-1-1 0 0 0,1 1 0 0 0,0 0 0 0 0,-1 5-1 0 0,17-30 124 0 0,142-223 14 0 0,66-104-134 0 0,-183 292-16 0 0,2-5 3 0 0,64-70 0 0 0,32-26 6 0 0,-115 128-8 0 0,-9 9 5 0 0,0-1 0 0 0,-2 0 0 0 0,14-29-1 0 0,16-26 10 0 0,-3 7-13 0 0,-24 40-2 0 0,25-33 0 0 0,-8 12-2 0 0,-25 37 1 0 0,1-1 0 0 0,0 2 0 0 0,1-1 0 0 0,0 1 0 0 0,1 0 1 0 0,15-13-1 0 0,-8 18-4 0 0,-7 3-1 0 0,-10 4 5 0 0,1-1 0 0 0,-1 0 0 0 0,0 0-1 0 0,0 0 1 0 0,1 1 0 0 0,-1-1 0 0 0,0 0 0 0 0,0 0-1 0 0,1 1 1 0 0,-1-1 0 0 0,0 0 0 0 0,0 0 0 0 0,0 1-1 0 0,0-1 1 0 0,1 0 0 0 0,-1 1 0 0 0,0-1 0 0 0,0 0 0 0 0,0 1-1 0 0,0-1 1 0 0,0 0 0 0 0,0 1 0 0 0,0-1 0 0 0,0 0-1 0 0,0 1 1 0 0,0-1 0 0 0,0 0 0 0 0,0 1 0 0 0,0-1 0 0 0,0 0-1 0 0,0 1 1 0 0,0-1 0 0 0,-1 1 0 0 0,0 16-7 0 0,-49 134-42 0 0,33-103 45 0 0,-114 290-51 0 0,-4-39 103 0 0,119-267-18 0 0,-1-1-1 0 0,-34 46 0 0 0,57-77 51 0 0,5-4-46 0 0,8-19-6 0 0,-1 0-1 0 0,-1-1 1 0 0,-1 0-1 0 0,18-38 0 0 0,25-47 17 0 0,156-314-14 0 0,-142 277-19 0 0,-60 123-8 0 0,1 1-1 0 0,2 0 1 0 0,0 1-1 0 0,21-20 1 0 0,65-71-10 0 0,-102 112 7 0 0,1-1-1 0 0,-1 1 1 0 0,0-1 0 0 0,0 1 0 0 0,1 0 0 0 0,-1-1-1 0 0,1 1 1 0 0,-1-1 0 0 0,0 1 0 0 0,1 0 0 0 0,-1-1-1 0 0,1 1 1 0 0,-1 0 0 0 0,1-1 0 0 0,-1 1 0 0 0,1 0-1 0 0,-1 0 1 0 0,1-1 0 0 0,-1 1 0 0 0,1 0 0 0 0,-1 0-1 0 0,1 0 1 0 0,-1 0 0 0 0,1 0 0 0 0,-1 0 0 0 0,1 0-1 0 0,-1 0 1 0 0,1 0 0 0 0,0 0 0 0 0,-1 0 0 0 0,1 0 0 0 0,0 0-1 0 0,-1 1 1 0 0,1 0 0 0 0,0 0-1 0 0,0 0 1 0 0,-1 0-1 0 0,1-1 1 0 0,0 1-1 0 0,-1 0 1 0 0,1 0 0 0 0,-1 1-1 0 0,1-1 1 0 0,-1 0-1 0 0,0 0 1 0 0,0 0 0 0 0,1 2-1 0 0,0 3-3 0 0,0 1 0 0 0,0 0 0 0 0,-1 0-1 0 0,-1 11 1 0 0,-4 40-38 0 0,4-51 38 0 0,0 0 1 0 0,0-1 0 0 0,-1 0-1 0 0,1 0 1 0 0,-1 0 0 0 0,-5 11 0 0 0,-6 8-3 0 0,5-7 6 0 0,-21 32-1 0 0,9-19-4 0 0,2 0-1 0 0,1 1 0 0 0,-16 44 1 0 0,-30 107-12 0 0,43-120 32 0 0,-124 354 15 0 0,120-355-5 0 0,-21 90 0 0 0,15-21 37 0 0,27-123-48 0 0,3 0 31 0 0,10-8-10 0 0,-4 0-31 0 0,-4 0 0 0 0,0 0 0 0 0,-1-1 0 0 0,1 0 1 0 0,0 1-1 0 0,0-1 0 0 0,-1 0 0 0 0,1 0 0 0 0,0 0 1 0 0,-1 0-1 0 0,1 0 0 0 0,-1 0 0 0 0,1-1 0 0 0,-1 1 1 0 0,1 0-1 0 0,-1-1 0 0 0,0 1 0 0 0,2-4 0 0 0,18-30 73 0 0,-19 32-72 0 0,138-277 28 0 0,-35 65-17 0 0,-76 163 3 0 0,38-52 0 0 0,82-107-29 0 0,-132 185 18 0 0,-14 20-12 0 0,0 0-1 0 0,1 1 1 0 0,-1 0-1 0 0,1-1 1 0 0,0 1-1 0 0,1 1 1 0 0,-1-1-1 0 0,10-7 1 0 0,-13 12 3 0 0,-1 0 0 0 0,0-1 0 0 0,1 1 0 0 0,-1 0 0 0 0,1 0 0 0 0,-1 0 0 0 0,0-1 0 0 0,1 1 0 0 0,-1 0 0 0 0,1 0 0 0 0,-1 0 0 0 0,1 0 0 0 0,-1 0 0 0 0,1 0 0 0 0,-1 0 0 0 0,1 0 0 0 0,-1 0 0 0 0,1 0 0 0 0,-1 0 0 0 0,1 0 0 0 0,-1 0 0 0 0,0 0 0 0 0,1 0 0 0 0,-1 1 0 0 0,1-1 0 0 0,-1 0 0 0 0,1 0 0 0 0,-1 0 0 0 0,0 1 0 0 0,1-1 0 0 0,-1 0 0 0 0,1 1 0 0 0,-1-1 0 0 0,0 0 0 0 0,1 1 0 0 0,-1-1 0 0 0,0 0 0 0 0,0 1 0 0 0,1-1 0 0 0,-1 1 0 0 0,0-1 0 0 0,0 1 0 0 0,0-1 0 0 0,1 0 0 0 0,-1 1 0 0 0,0-1 0 0 0,0 1 0 0 0,0-1 0 0 0,0 1 0 0 0,0-1 0 0 0,0 1 0 0 0,0-1 0 0 0,0 1 0 0 0,0-1 0 0 0,0 1 0 0 0,0 31-30 0 0,-1-29 33 0 0,-8 44-1 0 0,6-37-8 0 0,1 0 0 0 0,0 0 0 0 0,0 18 0 0 0,0 9-6 0 0,-1 0 1 0 0,-1 0-1 0 0,-18 69 1 0 0,-46 102 23 0 0,32-104 12 0 0,-28 133-10 0 0,37-78 82 0 0,25-122 77 0 0,15-51-55 0 0,10-17-69 0 0,-2-1 1 0 0,26-54-1 0 0,-29 51-24 0 0,-5 10 9 0 0,16-40 0 0 0,14-27-69 0 0,-25 57 7 0 0,-18 35 29 0 0,0 0 0 0 0,0 0 0 0 0,0 0 0 0 0,0 0 0 0 0,-1-1 0 0 0,1 1 0 0 0,0 0 0 0 0,0 0 0 0 0,0 0 1 0 0,-1 0-1 0 0,1 0 0 0 0,0 0 0 0 0,0 0 0 0 0,0 0 0 0 0,-1 0 0 0 0,1 0 0 0 0,0 0 0 0 0,0 0 0 0 0,0 0 0 0 0,0 0 0 0 0,-1 1 0 0 0,1-1 0 0 0,0 0 0 0 0,0 0 0 0 0,0 0 0 0 0,-1 0 0 0 0,1 0 0 0 0,0 0 0 0 0,0 0 0 0 0,0 0 0 0 0,0 1 0 0 0,0-1 0 0 0,-1 0 0 0 0,1 0 0 0 0,0 0 0 0 0,0 0 0 0 0,0 0 0 0 0,0 1 0 0 0,0-1 0 0 0,0 0 0 0 0,0 0 0 0 0,0 0 0 0 0,0 1 0 0 0,0-1 0 0 0,0 0 0 0 0,-1 0 0 0 0,1 0 0 0 0,0 0 0 0 0,0 1 0 0 0,0-1 0 0 0,0 0 0 0 0,1 0 1 0 0,-1 0-1 0 0,0 1 0 0 0,0-1 0 0 0,-9 43-95 0 0,7-27 83 0 0,-1-1 1 0 0,-9 27-1 0 0,10-36 15 0 0,1-1 0 0 0,0 1 0 0 0,-1 0 0 0 0,1 9 0 0 0,-5 21 4 0 0,-1-13-9 0 0,1 0 0 0 0,-3 28-1 0 0,8-37 10 0 0,-1 0 0 0 0,0 0-1 0 0,-2-1 1 0 0,1 1 0 0 0,-2-1-1 0 0,0 1 1 0 0,0-1 0 0 0,-1-1-1 0 0,-13 20 1 0 0,-23 21 49 0 0,42-52-51 0 0,0-1 0 0 0,-1 1 0 0 0,1-1-1 0 0,-1 1 1 0 0,1-1 0 0 0,-1 1 0 0 0,1-1 0 0 0,-1 1 0 0 0,1-1 0 0 0,-1 0 0 0 0,1 1 0 0 0,-1-1 0 0 0,0 0 0 0 0,1 0 0 0 0,-1 1 0 0 0,0-1 0 0 0,1 0 0 0 0,-1 0 0 0 0,1 0 0 0 0,-1 0 0 0 0,0 0 0 0 0,1 0 0 0 0,-1 0 0 0 0,0 0 0 0 0,0 0 0 0 0,1 0 0 0 0,-1 0 0 0 0,0 0 0 0 0,1 0 0 0 0,-1 0 0 0 0,1-1 0 0 0,-1 1 0 0 0,0 0 0 0 0,1-1 0 0 0,-1 1 0 0 0,-16-23 102 0 0,5 6-102 0 0,1 2 12 0 0,-1 1 0 0 0,-1 1 0 0 0,-18-16 0 0 0,25 25-17 0 0,1 0 0 0 0,-1 0 0 0 0,0 1-1 0 0,0 0 1 0 0,0 0 0 0 0,0 1 0 0 0,-1-1-1 0 0,1 1 1 0 0,-1 1 0 0 0,1-1 0 0 0,-1 1-1 0 0,-11 0 1 0 0,-16 2-13 0 0,-1 2 0 0 0,0 1 0 0 0,1 2 0 0 0,-66 20 0 0 0,31-8 0 0 0,39-10 10 0 0,-244 49-48 0 0,156-43 48 0 0,-74 12-8 0 0,136-17-21 0 0,-68 22-1 0 0,104-19 20 0 0,19-11 15 0 0,-1 1 1 0 0,1-1 0 0 0,-1 0-1 0 0,0 1 1 0 0,0-1 0 0 0,1 0-1 0 0,-1 0 1 0 0,0 0 0 0 0,0-1-1 0 0,0 1 1 0 0,0 0 0 0 0,0-1-1 0 0,0 1 1 0 0,0-1 0 0 0,-4 0-1 0 0,4-20 29 0 0,1 14-27 0 0,1-1 1 0 0,0 0 0 0 0,0 0 0 0 0,1 1-1 0 0,1-8 1 0 0,0-19 14 0 0,-2 23-17 0 0,0 2 3 0 0,0-1-1 0 0,1 1 1 0 0,-1 0-1 0 0,1 1 1 0 0,3-10-1 0 0,-1-5 0 0 0,-2 18-3 0 0,-1 1 0 0 0,1-1 0 0 0,-1 1 0 0 0,1-1 0 0 0,0 1 0 0 0,0 0 0 0 0,3-6 0 0 0,-2 4-1 0 0,1 0 0 0 0,-1-1 0 0 0,0 0 1 0 0,0 1-1 0 0,0-1 0 0 0,-1 0 0 0 0,2-10 0 0 0,-3 16 2 0 0,0-1-1 0 0,0 1 1 0 0,0-1 0 0 0,0 1-1 0 0,-1 0 1 0 0,1-1-1 0 0,0 1 1 0 0,0 0 0 0 0,0-1-1 0 0,0 1 1 0 0,0-1-1 0 0,0 1 1 0 0,-1 0 0 0 0,1-1-1 0 0,0 1 1 0 0,0 0-1 0 0,-1-1 1 0 0,1 1 0 0 0,0 0-1 0 0,0 0 1 0 0,-1-1-1 0 0,1 1 1 0 0,0 0 0 0 0,-1 0-1 0 0,1 0 1 0 0,0-1-1 0 0,-1 1 1 0 0,1 0 0 0 0,-1 0-1 0 0,1 0 1 0 0,-17 0-13 0 0,-16 9-37 0 0,16-1 31 0 0,1 2 0 0 0,-1-1 0 0 0,2 2 0 0 0,-1 0 0 0 0,-22 22 0 0 0,27-24 14 0 0,-48 47-12 0 0,-89 109 1 0 0,105-114 26 0 0,41-49-8 0 0,1-1 0 0 0,0 0 0 0 0,0 1 0 0 0,-1-1 0 0 0,1 0 0 0 0,0 1 1 0 0,-1-1-1 0 0,1 0 0 0 0,-1 0 0 0 0,0 0 0 0 0,1 0 0 0 0,-1-1 0 0 0,0 1 0 0 0,0 0 1 0 0,1-1-1 0 0,-1 1 0 0 0,0-1 0 0 0,0 0 0 0 0,0 1 0 0 0,-3-1 0 0 0,4-1-2 0 0,0 1 1 0 0,-1-1-1 0 0,1 1 0 0 0,0-1 0 0 0,0 1 0 0 0,0-1 0 0 0,0 0 0 0 0,0 0 0 0 0,0 0 0 0 0,1 1 0 0 0,-1-1 0 0 0,0 0 0 0 0,0 0 0 0 0,0 0 0 0 0,1 0 0 0 0,-1 0 1 0 0,1-1-1 0 0,-1 1 0 0 0,1 0 0 0 0,-1 0 0 0 0,1 0 0 0 0,0 0 0 0 0,-1-1 0 0 0,1 1 0 0 0,0 0 0 0 0,0 0 0 0 0,0-1 0 0 0,0 1 0 0 0,0 0 0 0 0,0 0 1 0 0,0-2-1 0 0,2-5-4 0 0,-1 0 1 0 0,1 0-1 0 0,0 0 1 0 0,1 1-1 0 0,0-1 0 0 0,0 1 1 0 0,1 0-1 0 0,7-11 1 0 0,4-5 5 0 0,-2-1 0 0 0,0 0 1 0 0,-1-1-1 0 0,12-39 0 0 0,-23 62-3 0 0,-1 0-1 0 0,1 0 1 0 0,-1 0 0 0 0,0 0-1 0 0,0 0 1 0 0,0 0 0 0 0,0 0-1 0 0,0 0 1 0 0,0 0 0 0 0,0 0-1 0 0,-1 0 1 0 0,1 0 0 0 0,-1 0-1 0 0,0 0 1 0 0,0 0 0 0 0,1 0 0 0 0,-1 1-1 0 0,0-1 1 0 0,0 0 0 0 0,-1 0-1 0 0,1 1 1 0 0,-3-4 0 0 0,3 4-1 0 0,0 0 1 0 0,-1 1-1 0 0,1-1 1 0 0,0 0 0 0 0,-1 0-1 0 0,1 1 1 0 0,-1-1 0 0 0,1 1-1 0 0,-1-1 1 0 0,0 1-1 0 0,1-1 1 0 0,-1 1 0 0 0,1 0-1 0 0,-1 0 1 0 0,0 0 0 0 0,1 0-1 0 0,-1 0 1 0 0,1 0-1 0 0,-1 1 1 0 0,0-1 0 0 0,1 0-1 0 0,-1 1 1 0 0,1-1 0 0 0,-1 1-1 0 0,1-1 1 0 0,-1 1-1 0 0,1 0 1 0 0,0 0 0 0 0,-3 1-1 0 0,-13 10-11 0 0,1 1 1 0 0,0 1-1 0 0,1 0 0 0 0,1 0 0 0 0,0 2 0 0 0,0 0 0 0 0,-16 27 1 0 0,27-37 12 0 0,-1 0 0 0 0,-1 0 0 0 0,1-1 0 0 0,-1 1 0 0 0,0-1 0 0 0,0 0 0 0 0,-1-1 0 0 0,1 1 0 0 0,-10 5 0 0 0,12-8 6 0 0,0-1-1 0 0,0 1 1 0 0,0 0 0 0 0,0-1-1 0 0,0 0 1 0 0,-7 2-1 0 0,9-3-5 0 0,1 0 0 0 0,-1 0 0 0 0,0 0 1 0 0,0 0-1 0 0,1 0 0 0 0,-1 0 0 0 0,0 0 0 0 0,1-1 0 0 0,-1 1 0 0 0,1 0 0 0 0,-1-1 0 0 0,0 1 0 0 0,1 0 0 0 0,-1-1 0 0 0,1 1 1 0 0,-1-1-1 0 0,1 1 0 0 0,-1 0 0 0 0,1-1 0 0 0,-1 0 0 0 0,1 1 0 0 0,-1-1 0 0 0,1 1 0 0 0,0-1 0 0 0,-1 1 0 0 0,1-1 1 0 0,0 0-1 0 0,-1 1 0 0 0,1-1 0 0 0,0 0 0 0 0,0 1 0 0 0,0-1 0 0 0,0 0 0 0 0,0 1 0 0 0,0-1 0 0 0,0 0 0 0 0,0 0 0 0 0,0 1 1 0 0,0-2-1 0 0,-6-107 19 0 0,6 107-20 0 0,1 1 0 0 0,-1-1-1 0 0,0 1 1 0 0,-1-1 0 0 0,1 1 0 0 0,0-1 0 0 0,0 1 0 0 0,-1-1 0 0 0,1 1 0 0 0,0 0 0 0 0,-1-1 0 0 0,0 1 0 0 0,1 0 0 0 0,-1-1 0 0 0,0 1 0 0 0,0 0 0 0 0,1 0 0 0 0,-1-1 0 0 0,0 1 0 0 0,0 0 0 0 0,0 0-1 0 0,-1 0 1 0 0,1 0 0 0 0,0 1 0 0 0,-2-3 0 0 0,-1 3-3 0 0,1-1-1 0 0,0 1 1 0 0,-1 0-1 0 0,1 0 1 0 0,-1 0-1 0 0,1 1 1 0 0,-1-1-1 0 0,1 1 1 0 0,0 0-1 0 0,-5 1 1 0 0,-17 5 48 0 0,-32 15 0 0 0,37-13-1084 0 0,-1-1 0 0 0,-37 8 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124 56 1960 0 0,'-32'4'4780'0'0,"23"0"-4183"0"0,5-1-340 0 0,-1-1 1 0 0,1 1-1 0 0,0 0 0 0 0,0 1 1 0 0,0-1-1 0 0,0 1 0 0 0,0 0 0 0 0,1-1 1 0 0,-4 7-1 0 0,7-3 161 0 0,0-7-400 0 0,0 0 1 0 0,0 0 0 0 0,0 1-1 0 0,0-1 1 0 0,0 0-1 0 0,0 1 1 0 0,0-1 0 0 0,0 0-1 0 0,0 1 1 0 0,0-1 0 0 0,0 0-1 0 0,0 1 1 0 0,0-1-1 0 0,0 0 1 0 0,0 1 0 0 0,0-1-1 0 0,0 0 1 0 0,0 1 0 0 0,0-1-1 0 0,0 0 1 0 0,-1 0-1 0 0,1 1 1 0 0,0-1 0 0 0,0 0-1 0 0,0 0 1 0 0,0 1 0 0 0,-1-1-1 0 0,1 0 1 0 0,0 0-1 0 0,-1 1 1 0 0,0 0 50 0 0,-1 1-1 0 0,1-1 1 0 0,0 0-1 0 0,-1 1 1 0 0,1 0 0 0 0,0-1-1 0 0,0 1 1 0 0,0 0-1 0 0,0 0 1 0 0,0-1-1 0 0,1 1 1 0 0,-1 0 0 0 0,0 3-1 0 0,-4 9 350 0 0,4-13-380 0 0,0 0 0 0 0,0 0 1 0 0,1 1-1 0 0,-1-1 0 0 0,1 0 0 0 0,-1 0 0 0 0,1 0 0 0 0,-1 1 0 0 0,1-1 1 0 0,0 0-1 0 0,0 1 0 0 0,0-1 0 0 0,-1 0 0 0 0,1 1 0 0 0,1 1 0 0 0,-6 14 667 0 0,2-12-177 0 0,1-10-51 0 0,8-3-185 0 0,2-1-145 0 0,1-12 57 0 0,-8 19-156 0 0,0-1 1 0 0,0 1-1 0 0,1-1 0 0 0,-1 1 1 0 0,-1-1-1 0 0,1 0 0 0 0,0 1 1 0 0,-1-1-1 0 0,1 0 1 0 0,-1-3-1 0 0,0 5-31 0 0,1-1-1 0 0,-1 1 1 0 0,0-1 0 0 0,1 1-1 0 0,-1-1 1 0 0,1 1-1 0 0,-1 0 1 0 0,1-1 0 0 0,-1 1-1 0 0,1 0 1 0 0,0 0 0 0 0,0-1-1 0 0,0 1 1 0 0,0 0-1 0 0,0 0 1 0 0,2-2 0 0 0,-2 2-11 0 0,1 0-1 0 0,-1-1 1 0 0,0 0 0 0 0,1 1 0 0 0,-1-1 0 0 0,0 0-1 0 0,0 1 1 0 0,0-1 0 0 0,0 0 0 0 0,0-3 0 0 0,9-19 80 0 0,-10 24-78 0 0,1-1-1 0 0,-1 0 1 0 0,0 1-1 0 0,1-1 1 0 0,-1 1-1 0 0,0-1 1 0 0,1 1-1 0 0,-1-1 1 0 0,1 1-1 0 0,-1-1 1 0 0,0 1-1 0 0,1-1 1 0 0,-1 1-1 0 0,1-1 0 0 0,0 1 1 0 0,-1 0-1 0 0,1-1 1 0 0,-1 1-1 0 0,1 0 1 0 0,0 0-1 0 0,-1-1 1 0 0,1 1-1 0 0,-1 0 1 0 0,1 0-1 0 0,1 0 1 0 0,-1-1 0 0 0,0 1 0 0 0,1 0 0 0 0,-1-1 1 0 0,0 0-1 0 0,0 1 0 0 0,1-1 1 0 0,-1 0-1 0 0,0 1 0 0 0,0-1 0 0 0,0 0 1 0 0,0 0-1 0 0,0 0 0 0 0,0 0 1 0 0,0 0-1 0 0,1-1 0 0 0,-1-1-1 0 0,1 0-1 0 0,0 1 1 0 0,0-1-1 0 0,1 1 1 0 0,-1 0 0 0 0,0 0-1 0 0,1-1 1 0 0,-1 1-1 0 0,1 1 1 0 0,0-1-1 0 0,0 0 1 0 0,0 1-1 0 0,0-1 1 0 0,0 1 0 0 0,0 0-1 0 0,0 0 1 0 0,0 0-1 0 0,0 1 1 0 0,1-1-1 0 0,-1 1 1 0 0,0-1-1 0 0,0 1 1 0 0,6 1 0 0 0,-8-1-7 0 0,-1 1 1 0 0,1-1 0 0 0,-1 0 0 0 0,0 1-1 0 0,1-1 1 0 0,-1 1 0 0 0,0-1 0 0 0,1 1 0 0 0,-1-1-1 0 0,0 1 1 0 0,0-1 0 0 0,1 1 0 0 0,-1-1-1 0 0,0 1 1 0 0,0 0 0 0 0,0-1 0 0 0,0 1 0 0 0,0-1-1 0 0,0 1 1 0 0,0-1 0 0 0,0 1 0 0 0,0 1-1 0 0,-2 18 21 0 0,2-11-15 0 0,-8 192-17 0 0,2-146-10 0 0,0 14 37 0 0,-16 68 1 0 0,7-60 71 0 0,13-72-76 0 0,1-1-1 0 0,-1 1 1 0 0,1 0-1 0 0,0 0 1 0 0,1-1 0 0 0,-1 1-1 0 0,1 0 1 0 0,0 0 0 0 0,0 0-1 0 0,2 8 1 0 0,-1-13-6 0 0,-1 1 1 0 0,1-1-1 0 0,0 0 1 0 0,0 1-1 0 0,0-1 0 0 0,0 0 1 0 0,0 1-1 0 0,0-1 1 0 0,0 0-1 0 0,0 0 0 0 0,0 0 1 0 0,0 0-1 0 0,0 0 1 0 0,0 0-1 0 0,0 0 0 0 0,0 0 1 0 0,0-1-1 0 0,0 1 1 0 0,0 0-1 0 0,0-1 0 0 0,0 1 1 0 0,1-1-1 0 0,23-9 68 0 0,-13 3-38 0 0,-1 0-1 0 0,0-1 1 0 0,0 0-1 0 0,-1-1 1 0 0,0 0-1 0 0,-1-1 1 0 0,0 0-1 0 0,9-13 1 0 0,23-23 158 0 0,43-51 151 0 0,-49 55-237 0 0,-32 38-96 0 0,0 1-1 0 0,0 0 0 0 0,1-1 1 0 0,-1 1-1 0 0,1 1 1 0 0,0-1-1 0 0,-1 0 0 0 0,8-2 1 0 0,-11 5-10 0 0,0 0 1 0 0,0 0-1 0 0,1 0 0 0 0,-1 0 1 0 0,0 0-1 0 0,0 0 0 0 0,1 0 1 0 0,-1 0-1 0 0,0 0 0 0 0,0 0 1 0 0,0 0-1 0 0,1 0 0 0 0,-1 0 1 0 0,0 0-1 0 0,0 0 0 0 0,0 0 1 0 0,1 0-1 0 0,-1 1 0 0 0,0-1 1 0 0,0 0-1 0 0,0 0 0 0 0,0 0 1 0 0,1 0-1 0 0,-1 0 0 0 0,0 0 1 0 0,0 1-1 0 0,0-1 0 0 0,0 0 1 0 0,0 0-1 0 0,1 0 0 0 0,-1 1 1 0 0,0-1-1 0 0,0 0 0 0 0,0 0 1 0 0,0 0-1 0 0,0 1 0 0 0,0-1 1 0 0,0 0-1 0 0,0 0 0 0 0,0 0 1 0 0,0 1-1 0 0,0-1 0 0 0,0 0 1 0 0,0 0-1 0 0,0 1 0 0 0,0-1 1 0 0,0 0-1 0 0,-2 21 60 0 0,-11 27-10 0 0,11-41-42 0 0,-9 34 18 0 0,-42 163 104 0 0,45-173-11 0 0,27-66 69 0 0,8-2-117 0 0,0 1 0 0 0,2 2 0 0 0,46-43 0 0 0,-39 46-53 0 0,49-33 0 0 0,10-8 18 0 0,-83 62-40 0 0,-9 8 8 0 0,-1 0 0 0 0,1 0 0 0 0,-1 0 0 0 0,1 0 0 0 0,-1 0 0 0 0,0-1 0 0 0,0 1 0 0 0,0-1 0 0 0,0 1 0 0 0,1-4 0 0 0,-1 2 1 0 0,-2 2-7 0 0,1 1 0 0 0,-1 0 0 0 0,1-1 0 0 0,-1 1 0 0 0,1 0 0 0 0,0 0 0 0 0,-1-1 0 0 0,1 1 0 0 0,0 0 0 0 0,0 0-1 0 0,0 0 1 0 0,0 0 0 0 0,0 0 0 0 0,0 0 0 0 0,0 0 0 0 0,0 0 0 0 0,0 1 0 0 0,0-1 0 0 0,1 0 0 0 0,0 0 0 0 0,-1 5-8 0 0,-1-1 0 0 0,-1 1 0 0 0,1 0 0 0 0,0-1 0 0 0,-1 1 0 0 0,0 0 0 0 0,0-1 0 0 0,-1 5 0 0 0,1-6 2 0 0,-25 81-8 0 0,-6 27 27 0 0,22-79-13 0 0,0 0 0 0 0,-2 0-1 0 0,-2-1 1 0 0,-28 47 0 0 0,8 4 16 0 0,29-68-9 0 0,-1 0 0 0 0,2 0 0 0 0,0 1 0 0 0,1 0 0 0 0,-3 28 0 0 0,1-26 12 0 0,4-15-14 0 0,0 1-1 0 0,1 0 1 0 0,-1-1 0 0 0,1 1-1 0 0,-1 0 1 0 0,1-1 0 0 0,-1 1-1 0 0,1 0 1 0 0,0 0 0 0 0,0 0-1 0 0,0-1 1 0 0,0 1 0 0 0,0 0-1 0 0,0 0 1 0 0,0 0 0 0 0,1-1-1 0 0,0 4 1 0 0,5-7 16 0 0,-1-1 0 0 0,1 1 0 0 0,-1-1 0 0 0,7-4 1 0 0,-2-1-6 0 0,0-1 1 0 0,-1 0-1 0 0,0 0 1 0 0,11-15-1 0 0,17-17 11 0 0,58-64-26 0 0,-34 34-2 0 0,32-27-28 0 0,-87 90 24 0 0,7-8 16 0 0,-13 15-13 0 0,1 1 1 0 0,-1-1-1 0 0,0 1 0 0 0,1 0 0 0 0,-1-1 0 0 0,1 1 0 0 0,-1 0 0 0 0,0-1 0 0 0,1 1 1 0 0,-1 0-1 0 0,1-1 0 0 0,-1 1 0 0 0,1 0 0 0 0,-1 0 0 0 0,1 0 0 0 0,0-1 0 0 0,-1 1 0 0 0,1 0 1 0 0,-1 0-1 0 0,1 0 0 0 0,-1 0 0 0 0,1 0 0 0 0,-1 0 0 0 0,1 0 0 0 0,-1 0 0 0 0,2 0 1 0 0,-2 1-3 0 0,0 0 1 0 0,1-1-1 0 0,-1 1 1 0 0,1 0-1 0 0,-1 0 1 0 0,0-1-1 0 0,0 1 1 0 0,0 0 0 0 0,1 0-1 0 0,-1 0 1 0 0,0-1-1 0 0,0 1 1 0 0,0 0-1 0 0,0 0 1 0 0,0 0-1 0 0,0-1 1 0 0,0 1 0 0 0,-1 0-1 0 0,1 0 1 0 0,0 0-1 0 0,-5 18-22 0 0,-11 25 26 0 0,-3 6-3 0 0,-49 95 0 0 0,54-118-9 0 0,-17 42 0 0 0,6-10 2 0 0,18-44 10 0 0,-4 6 2 0 0,1 1-1 0 0,-11 40 1 0 0,1 2 23 0 0,-36 82-1 0 0,40-108-17 0 0,14-33-2 0 0,-1 2 13 0 0,0 1 1 0 0,0 0 0 0 0,-3 15 0 0 0,6-22-17 0 0,0-1 0 0 0,0 0 0 0 0,0 1 0 0 0,0-1 0 0 0,0 0 0 0 0,1 1 0 0 0,-1-1 0 0 0,0 1 0 0 0,0-1 0 0 0,1 0 0 0 0,-1 0 0 0 0,0 1-1 0 0,0-1 1 0 0,1 0 0 0 0,-1 1 0 0 0,0-1 0 0 0,1 0 0 0 0,-1 0 0 0 0,0 1 0 0 0,1-1 0 0 0,-1 0 0 0 0,0 0 0 0 0,1 0 0 0 0,-1 0 0 0 0,0 0 0 0 0,1 1 0 0 0,-1-1 0 0 0,1 0 0 0 0,-1 0-1 0 0,0 0 1 0 0,1 0 0 0 0,-1 0 0 0 0,1 0 0 0 0,-1 0 0 0 0,0 0 0 0 0,1-1 0 0 0,-1 1 0 0 0,1 0 0 0 0,-1 0 0 0 0,0 0 0 0 0,1 0 0 0 0,-1 0 0 0 0,0-1 0 0 0,1 1 0 0 0,0 0 0 0 0,18-10 38 0 0,-8 2-29 0 0,-1-1 0 0 0,-1-1 0 0 0,1 0 0 0 0,-2 0 0 0 0,1-1 1 0 0,-2 0-1 0 0,9-15 0 0 0,72-97-3 0 0,-23 35-1 0 0,9-20 32 0 0,163-221 19 0 0,-149 236-42 0 0,-68 73-33 0 0,-33 58-50 0 0,-45 69 28 0 0,-83 215-1 0 0,-28 136 98 0 0,166-449-55 0 0,-16 43 53 0 0,17-48-51 0 0,1 1 0 0 0,0 0 0 0 0,0 0 0 0 0,0 0 0 0 0,0 0 0 0 0,1 0 0 0 0,0 0 0 0 0,1 7 0 0 0,-1-12-5 0 0,0 0 1 0 0,0 0 0 0 0,0 1 0 0 0,0-1 0 0 0,0 0 0 0 0,0 0 0 0 0,0 0 0 0 0,0 0 0 0 0,0 1-1 0 0,0-1 1 0 0,0 0 0 0 0,1 0 0 0 0,-1 0 0 0 0,0 0 0 0 0,0 1 0 0 0,0-1 0 0 0,0 0-1 0 0,0 0 1 0 0,0 0 0 0 0,0 0 0 0 0,1 0 0 0 0,-1 0 0 0 0,0 0 0 0 0,0 1 0 0 0,0-1-1 0 0,0 0 1 0 0,1 0 0 0 0,-1 0 0 0 0,0 0 0 0 0,0 0 0 0 0,0 0 0 0 0,0 0 0 0 0,1 0 0 0 0,-1 0-1 0 0,0 0 1 0 0,0 0 0 0 0,0 0 0 0 0,1 0 0 0 0,-1 0 0 0 0,9-5 32 0 0,5-9 25 0 0,16-20 23 0 0,-13 15-66 0 0,23-35 1 0 0,44-76 5 0 0,5 4-1 0 0,123-135 1 0 0,-177 222-29 0 0,-22 22 0 0 0,1 1-1 0 0,0 1 1 0 0,1 0-1 0 0,1 2 1 0 0,0-1-1 0 0,33-19 1 0 0,-49 32 7 0 0,1 1 1 0 0,-1 0-1 0 0,0 0 1 0 0,0 0-1 0 0,0 0 1 0 0,0 0-1 0 0,0 0 1 0 0,1 0-1 0 0,-1 0 1 0 0,0 0-1 0 0,0 0 1 0 0,0 0-1 0 0,0 0 0 0 0,1 0 1 0 0,-1 0-1 0 0,0-1 1 0 0,0 2-1 0 0,0-1 1 0 0,0 0-1 0 0,1 0 1 0 0,-1 0-1 0 0,0 0 1 0 0,0 0-1 0 0,0 0 1 0 0,0 0-1 0 0,1 0 0 0 0,-1 0 1 0 0,0 0-1 0 0,0 0 1 0 0,0 0-1 0 0,0 0 1 0 0,1 0-1 0 0,-1 1 1 0 0,0-1-1 0 0,0 0 1 0 0,0 0-1 0 0,0 0 1 0 0,0 0-1 0 0,0 0 0 0 0,0 0 1 0 0,1 1-1 0 0,-1-1 1 0 0,0 0-1 0 0,0 0 1 0 0,0 0-1 0 0,0 0 1 0 0,0 1-1 0 0,0-1 1 0 0,0 0-1 0 0,0 0 1 0 0,0 0-1 0 0,0 0 1 0 0,0 1-1 0 0,0-1 0 0 0,0 0 1 0 0,0 0-1 0 0,0 0 1 0 0,0 0-1 0 0,0 1 1 0 0,0-1-1 0 0,0 0 1 0 0,0 0-1 0 0,-6 22-9 0 0,-15 26 18 0 0,-7 8 0 0 0,-3-2 1 0 0,-51 68-1 0 0,6-17 3 0 0,4 3-1 0 0,-93 189 0 0 0,60-82 262 0 0,105-215-213 0 0,13-17 25 0 0,1 5-62 0 0,-10 8-16 0 0,-1 1 0 0 0,1 0 0 0 0,-1-1 0 0 0,0 0 0 0 0,5-6 0 0 0,70-101 34 0 0,58-64-40 0 0,-76 104 0 0 0,29-33 2 0 0,30-37 56 0 0,3-30-28 0 0,-75 97-26 0 0,-35 58-43 0 0,-9 15-11 0 0,-6 11 0 0 0,-83 161-72 0 0,30-63 115 0 0,-9 3 15 0 0,25-46 13 0 0,-168 295 20 0 0,79-132 39 0 0,128-227-74 0 0,0 1-1 0 0,0-1 0 0 0,0 1 1 0 0,0-1-1 0 0,1 1 0 0 0,-1-1 1 0 0,1 1-1 0 0,-1-1 0 0 0,1 1 0 0 0,0 0 1 0 0,-1-1-1 0 0,1 1 0 0 0,0 0 1 0 0,0-1-1 0 0,0 1 0 0 0,0 0 0 0 0,0 0 1 0 0,1-1-1 0 0,-1 1 0 0 0,0-1 1 0 0,1 1-1 0 0,-1 0 0 0 0,1-1 1 0 0,0 1-1 0 0,-1-1 0 0 0,1 1 0 0 0,0-1 1 0 0,0 1-1 0 0,0-1 0 0 0,0 0 1 0 0,0 1-1 0 0,0-1 0 0 0,1 0 1 0 0,-1 0-1 0 0,2 1 0 0 0,-3 8 5 0 0,0-4 22 0 0,4-7 7 0 0,0-1-25 0 0,0 0-1 0 0,0 0 0 0 0,0 1 0 0 0,0-1 0 0 0,0 1 1 0 0,0 0-1 0 0,0 0 0 0 0,7-1 0 0 0,-6-2-5 0 0,7-7 24 0 0,-10 11-27 0 0,-5 8-20 0 0,-74 117 55 0 0,87-140 6 0 0,0 1 1 0 0,1 0 0 0 0,1 1 0 0 0,19-17 0 0 0,-12 12-28 0 0,12-11 16 0 0,16-18 61 0 0,-9 4 29 0 0,37-47 130 0 0,65-102-47 0 0,-47 67-135 0 0,26-43-57 0 0,-19 23-2 0 0,1-1 40 0 0,-64 94-45 0 0,-13 21 10 0 0,-14 14-24 0 0,-8 15 8 0 0,-1-1 0 0 0,1 0-1 0 0,0 0 1 0 0,0 0-1 0 0,0 1 1 0 0,0-1 0 0 0,0 1-1 0 0,0 0 1 0 0,1-1 0 0 0,-1 1-1 0 0,6-3 1 0 0,6-11 14 0 0,-13 15-18 0 0,-1 0-1 0 0,1 0 1 0 0,0-1 0 0 0,0 1 0 0 0,-1 0 0 0 0,1 0 0 0 0,0 0 0 0 0,0 0-1 0 0,0 0 1 0 0,0 1 0 0 0,0-1 0 0 0,0 0 0 0 0,1 0 0 0 0,-1 1-1 0 0,0-1 1 0 0,2 0 0 0 0,-3 1 9 0 0,16-10 27 0 0,5-24 17 0 0,-124 207-147 0 0,-46 109 86 0 0,8-21 43 0 0,94-167-27 0 0,-53 119 22 0 0,83-174-19 0 0,10-23-9 0 0,-10 30 0 0 0,-3 9 61 0 0,15-43-64 0 0,-1 0 0 0 0,0 0 0 0 0,-8 12 0 0 0,9-16 5 0 0,-1 0 1 0 0,1 1 0 0 0,1-1-1 0 0,0 1 1 0 0,0 0-1 0 0,1 1 1 0 0,0-1-1 0 0,-2 14 1 0 0,4-17-5 0 0,0 0 0 0 0,-1-1 0 0 0,1 1 0 0 0,-1-1 0 0 0,-5 10 0 0 0,5-11 2 0 0,0 0 1 0 0,0 1-1 0 0,0-1 0 0 0,1 1 1 0 0,0-1-1 0 0,0 1 1 0 0,0 0-1 0 0,0 5 0 0 0,0-4 1 0 0,1 0 0 0 0,-1 0-1 0 0,-1 0 1 0 0,1 0-1 0 0,-1 0 1 0 0,0 0-1 0 0,0 0 1 0 0,-1 0-1 0 0,0-1 1 0 0,0 1 0 0 0,-5 6-1 0 0,7-10 0 0 0,0 0 0 0 0,1-1 0 0 0,-1 1-1 0 0,0 0 1 0 0,1-1 0 0 0,-1 1 0 0 0,1 0 0 0 0,0 0-1 0 0,0 0 1 0 0,0-1 0 0 0,-1 1 0 0 0,2 0 0 0 0,-1 0-1 0 0,0 0 1 0 0,0-1 0 0 0,0 1 0 0 0,2 3 0 0 0,-1-2-1 0 0,-1-1-1 0 0,1 0 1 0 0,-1 1 0 0 0,0-1 0 0 0,0 0 0 0 0,0 0 0 0 0,0 1 0 0 0,-1 2-1 0 0,-5 42 19 0 0,0-21 5 0 0,6-26-23 0 0,0 1 1 0 0,0 0-1 0 0,-1-1 0 0 0,1 1 1 0 0,0-1-1 0 0,0 1 0 0 0,0 0 1 0 0,1-1-1 0 0,-1 1 0 0 0,0-1 1 0 0,0 1-1 0 0,0-1 0 0 0,0 1 1 0 0,0-1-1 0 0,1 1 0 0 0,-1 0 1 0 0,0-1-1 0 0,1 1 0 0 0,-1-1 1 0 0,0 0-1 0 0,1 1 0 0 0,-1-1 1 0 0,0 1-1 0 0,1-1 0 0 0,-1 1 1 0 0,1-1-1 0 0,-1 0 0 0 0,1 1 1 0 0,-1-1-1 0 0,1 0 0 0 0,-1 0 1 0 0,1 1-1 0 0,-1-1 0 0 0,2 0 1 0 0,1 1 1 0 0,0-1 1 0 0,0 1-1 0 0,0-1 1 0 0,0 0-1 0 0,0 0 1 0 0,0 0-1 0 0,0 0 1 0 0,0-1-1 0 0,0 1 1 0 0,0-1-1 0 0,0 1 1 0 0,0-1 0 0 0,0 0-1 0 0,-1-1 1 0 0,1 1-1 0 0,0 0 1 0 0,-1-1-1 0 0,5-2 1 0 0,-1-2 10 0 0,0 0 0 0 0,0 0 0 0 0,-1 0 0 0 0,0 0 0 0 0,5-10 1 0 0,18-20 16 0 0,49-50-21 0 0,-55 62-13 0 0,23-32 0 0 0,-30 37 3 0 0,261-311 80 0 0,-225 275-88 0 0,100-95 15 0 0,-107 112 6 0 0,-2-2 1 0 0,38-47-1 0 0,-60 63-9 0 0,86-97-6 0 0,-95 109 10 0 0,-1-1 1 0 0,0 0-1 0 0,14-25 0 0 0,-15 22-4 0 0,1 1 1 0 0,19-24-1 0 0,-10 14-14 0 0,-15 19 9 0 0,0 1-1 0 0,0 0 1 0 0,0-1 0 0 0,11-8-1 0 0,-13 12 3 0 0,0 0 0 0 0,0 0 0 0 0,0-1 0 0 0,-1 1-1 0 0,1 0 1 0 0,-1-1 0 0 0,2-3 0 0 0,10-13-8 0 0,82-77 85 0 0,-94 94-81 0 0,1 0 1 0 0,-1 1-1 0 0,1-1 0 0 0,0 1 0 0 0,0 0 0 0 0,0-1 0 0 0,0 1 1 0 0,0 0-1 0 0,3-1 0 0 0,-4 2 4 0 0,-1 0-1 0 0,0 0 1 0 0,0 0 0 0 0,0-1 0 0 0,1 1-1 0 0,-1 0 1 0 0,0 0 0 0 0,0 0 0 0 0,0 0-1 0 0,1 0 1 0 0,-1 0 0 0 0,0 0 0 0 0,0 0-1 0 0,0 0 1 0 0,1 0 0 0 0,-1 0 0 0 0,0 1 0 0 0,0-1-1 0 0,0 0 1 0 0,0 0 0 0 0,1 0 0 0 0,-1 0-1 0 0,0 0 1 0 0,0 0 0 0 0,0 0 0 0 0,0 0-1 0 0,1 1 1 0 0,-1-1 0 0 0,0 0 0 0 0,0 0-1 0 0,0 0 1 0 0,0 0 0 0 0,0 0 0 0 0,1 1-1 0 0,-1-1 1 0 0,-4 13 13 0 0,-13 18 30 0 0,-23 31 1 0 0,-15 27-70 0 0,-66 124 14 0 0,45-85 8 0 0,55-91 6 0 0,4-9 3 0 0,1 0 0 0 0,-11 32 0 0 0,17-36 1 0 0,0-1-1 0 0,-2 0 0 0 0,-25 37 1 0 0,27-47-10 0 0,1-2 6 0 0,1 1-1 0 0,-13 22 1 0 0,-23 33 45 0 0,37-57-45 0 0,6-9-1 0 0,0 0-1 0 0,0 1 1 0 0,0-1-1 0 0,0 0 1 0 0,1 0-1 0 0,-1 0 1 0 0,0 1-1 0 0,1-1 1 0 0,-1 0-1 0 0,1 1 0 0 0,-1-1 1 0 0,1 0-1 0 0,0 1 1 0 0,0-1-1 0 0,-1 1 1 0 0,1 2-1 0 0,-3 20-53 0 0,-5 25 82 0 0,8-49-28 0 0,0 0-1 0 0,0 1 0 0 0,0-1 1 0 0,0 0-1 0 0,0 0 1 0 0,0 0-1 0 0,0 0 0 0 0,0 1 1 0 0,0-1-1 0 0,0 0 1 0 0,0 0-1 0 0,0 0 0 0 0,0 0 1 0 0,0 0-1 0 0,0 1 1 0 0,0-1-1 0 0,0 0 0 0 0,1 0 1 0 0,-1 0-1 0 0,0 0 1 0 0,0 0-1 0 0,0 1 1 0 0,0-1-1 0 0,0 0 0 0 0,0 0 1 0 0,0 0-1 0 0,1 0 1 0 0,-1 0-1 0 0,0 0 0 0 0,0 0 1 0 0,0 0-1 0 0,0 1 1 0 0,0-1-1 0 0,1 0 0 0 0,-1 0 1 0 0,0 0-1 0 0,0 0 1 0 0,0 0-1 0 0,0 0 0 0 0,0 0 1 0 0,1 0-1 0 0,-1 0 1 0 0,0 0-1 0 0,0 0 0 0 0,0 0 1 0 0,0 0-1 0 0,1 0 1 0 0,-1 0-1 0 0,14-3 41 0 0,13-12 17 0 0,14-16-56 0 0,-5 4 3 0 0,4-14 23 0 0,64-84 0 0 0,-66 74-21 0 0,155-192-20 0 0,-143 187 9 0 0,2 2 0 0 0,3 3-1 0 0,78-57 1 0 0,-118 98 7 0 0,-1-1 0 0 0,-1 0 1 0 0,0-1-1 0 0,16-19 0 0 0,-19 19-3 0 0,22-26 5 0 0,-29 35-5 0 0,-1 1 0 0 0,1 0 1 0 0,0 0-1 0 0,0-1 0 0 0,0 2 0 0 0,0-1 0 0 0,0 0 0 0 0,0 1 0 0 0,1-1 0 0 0,6-1 1 0 0,-10 3-2 0 0,0 0 0 0 0,0 0 0 0 0,0 0 0 0 0,0 0 0 0 0,0 0 0 0 0,0 0 1 0 0,1 0-1 0 0,-1 0 0 0 0,0 0 0 0 0,0 0 0 0 0,0 0 0 0 0,0 0 0 0 0,0 0 1 0 0,0 0-1 0 0,0 0 0 0 0,1 0 0 0 0,-1 0 0 0 0,0 0 0 0 0,0 0 0 0 0,0 0 0 0 0,0 1 1 0 0,0-1-1 0 0,0 0 0 0 0,0 0 0 0 0,0 0 0 0 0,1 0 0 0 0,-1 0 0 0 0,0 0 1 0 0,0 0-1 0 0,0 0 0 0 0,0 0 0 0 0,0 1 0 0 0,0-1 0 0 0,0 0 0 0 0,0 0 0 0 0,0 0 1 0 0,0 0-1 0 0,0 0 0 0 0,0 0 0 0 0,0 0 0 0 0,0 1 0 0 0,0-1 0 0 0,0 0 1 0 0,0 0-1 0 0,0 0 0 0 0,0 0 0 0 0,0 0 0 0 0,0 0 0 0 0,0 0 0 0 0,0 1 0 0 0,0-1 1 0 0,-4 12-27 0 0,-12 19 11 0 0,10-21 18 0 0,-12 28 5 0 0,12-24-3 0 0,0-1-1 0 0,-1 1 1 0 0,-9 12 0 0 0,-62 80-13 0 0,-157 229 68 0 0,147-183-60 0 0,83-144 0 0 0,-4 13 42 0 0,9-21-40 0 0,0 0-1 0 0,0 0 1 0 0,0 0-1 0 0,0 0 0 0 0,0 0 1 0 0,0 0-1 0 0,0 0 1 0 0,0 0-1 0 0,0 0 0 0 0,0 0 1 0 0,0 0-1 0 0,0 0 1 0 0,0 0-1 0 0,0 1 0 0 0,0-1 1 0 0,0 0-1 0 0,0 0 1 0 0,0 0-1 0 0,0 0 0 0 0,0 0 1 0 0,0 0-1 0 0,0 0 1 0 0,0 0-1 0 0,0 0 0 0 0,0 0 1 0 0,0 0-1 0 0,0 0 1 0 0,0 0-1 0 0,0 1 0 0 0,0-1 1 0 0,0 0-1 0 0,0 0 1 0 0,1 0-1 0 0,-1 0 0 0 0,0 0 1 0 0,0 0-1 0 0,0 0 1 0 0,0 0-1 0 0,0 0 0 0 0,0 0 1 0 0,0 0-1 0 0,0 0 1 0 0,0 0-1 0 0,0 0 0 0 0,0 0 1 0 0,0 0-1 0 0,0 0 1 0 0,1 0-1 0 0,-1 0 0 0 0,0 0 1 0 0,0 0-1 0 0,0 0 1 0 0,0 0-1 0 0,0 0 0 0 0,0 0 1 0 0,0 0-1 0 0,0 0 1 0 0,0 0-1 0 0,0 0 0 0 0,0 0 1 0 0,0 0-1 0 0,0 0 1 0 0,1 0-1 0 0,10-9 15 0 0,1-3-2 0 0,0-1 0 0 0,-1 0-1 0 0,17-28 1 0 0,-15 21 1 0 0,19-21 0 0 0,23-21-10 0 0,61-65 9 0 0,-42 66-15 0 0,12-32 18 0 0,-46 52-16 0 0,78-65 1 0 0,-89 85-13 0 0,-21 15 5 0 0,1 1 1 0 0,13-14-1 0 0,-20 17 7 0 0,-1 1-1 0 0,1 0 1 0 0,-1-1 0 0 0,1 1-1 0 0,-1 0 1 0 0,1 0 0 0 0,0 0-1 0 0,0 0 1 0 0,-1 0-1 0 0,1 0 1 0 0,0 1 0 0 0,0-1-1 0 0,0 0 1 0 0,0 1 0 0 0,0 0-1 0 0,0-1 1 0 0,0 1 0 0 0,4 0-1 0 0,-2-1 0 0 0,-3 1 1 0 0,-1-1 0 0 0,0 1 0 0 0,1 0 0 0 0,-1 0 0 0 0,1-1 0 0 0,-1 1 0 0 0,1 0 0 0 0,-1 0 0 0 0,1 0 0 0 0,-1 0 1 0 0,1 0-1 0 0,-1 0 0 0 0,1 0 0 0 0,-1 0 0 0 0,1 0 0 0 0,-1 0 0 0 0,1 0 0 0 0,-1 0 0 0 0,1 0 0 0 0,-1 0 0 0 0,1 0 0 0 0,-1 1 0 0 0,1-1 0 0 0,-1 0 0 0 0,0 0 0 0 0,1 0 0 0 0,-1 1 0 0 0,1 0 0 0 0,0-1 0 0 0,-1 1 0 0 0,1-1 0 0 0,-1 0 0 0 0,1 1 0 0 0,-1-1 0 0 0,1 1 0 0 0,-1-1 0 0 0,1 0 0 0 0,-1 1 0 0 0,1-1 0 0 0,-1 0 0 0 0,1 0 0 0 0,-1 0 0 0 0,1 1 0 0 0,-1-1 0 0 0,1 0 0 0 0,0 0 0 0 0,-1 0 0 0 0,1 0 0 0 0,0 0 0 0 0,-1 0 0 0 0,1 0 1 0 0,-1 0-1 0 0,1 0 0 0 0,0 0 0 0 0,-1 0 0 0 0,1-1 0 0 0,13-10 27 0 0,0 1-31 0 0,-11 9-74 0 0,-1 0 0 0 0,0 0 0 0 0,0 0 0 0 0,0-1 0 0 0,0 1 0 0 0,0 0 0 0 0,0-1 0 0 0,-1 1 0 0 0,1-1 0 0 0,0 0 0 0 0,-1 1 0 0 0,1-1 0 0 0,-1 0 0 0 0,0 0 0 0 0,1 0 0 0 0,-1 0 0 0 0,0 0 0 0 0,0 0 0 0 0,0-1 0 0 0,-1 1 0 0 0,2-4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136 560 2240 0 0,'-7'-18'7189'0'0,"-4"5"-5885"0"0,11 12-1204 0 0,-1 0 0 0 0,0 0 0 0 0,1 0-1 0 0,-1 0 1 0 0,0 0 0 0 0,0 0 0 0 0,0 0 0 0 0,0 0 0 0 0,0 0 0 0 0,0 0 0 0 0,0 1 0 0 0,0-1 0 0 0,-1 0 0 0 0,1 1-71 0 0,1 1 1 0 0,-1-1-1 0 0,0 1 0 0 0,0-1 0 0 0,1 1 1 0 0,-1 0-1 0 0,0-1 0 0 0,1 1 0 0 0,-1 0 1 0 0,1-1-1 0 0,-1 1 0 0 0,1 0 0 0 0,-1 0 0 0 0,1-1 1 0 0,0 1-1 0 0,-1 0 0 0 0,1 0 0 0 0,0 0 1 0 0,0 0-1 0 0,-1 0 0 0 0,1 0 0 0 0,0-1 0 0 0,0 1 1 0 0,0 0-1 0 0,0 1 0 0 0,-4 11 131 0 0,0-1 0 0 0,-1-1-1 0 0,0 1 1 0 0,-1-1 0 0 0,0 0 0 0 0,-1 0-1 0 0,0 0 1 0 0,-12 11 0 0 0,9-15 321 0 0,-7 3 34 0 0,17-10-503 0 0,0 0-1 0 0,0 0 1 0 0,-1 0 0 0 0,1 1 0 0 0,0-1-1 0 0,0 0 1 0 0,-1 0 0 0 0,1 1 0 0 0,0-1-1 0 0,0 0 1 0 0,0 0 0 0 0,-1 1-1 0 0,1-1 1 0 0,0 0 0 0 0,0 1 0 0 0,0-1-1 0 0,0 0 1 0 0,0 0 0 0 0,0 1-1 0 0,0-1 1 0 0,0 0 0 0 0,0 1 0 0 0,0-1-1 0 0,0 0 1 0 0,0 1 0 0 0,0-1 0 0 0,0 0-1 0 0,0 1 1 0 0,0-1 0 0 0,0 0-1 0 0,0 1 1 0 0,0-1 0 0 0,0 0 0 0 0,0 1-1 0 0,1-1 1 0 0,-1 0 0 0 0,0 0-1 0 0,0 1 1 0 0,0-1 0 0 0,1 0 0 0 0,-1 0-1 0 0,0 1 1 0 0,1-1 8 0 0,-1 0-1 0 0,0 0 1 0 0,1 1-1 0 0,-1-1 1 0 0,0 0-1 0 0,1 0 1 0 0,-1 0 0 0 0,1 0-1 0 0,-1 0 1 0 0,0 0-1 0 0,1 0 1 0 0,-1 0 0 0 0,0 0-1 0 0,1 0 1 0 0,-1 0-1 0 0,1 0 1 0 0,-1 0-1 0 0,0 0 1 0 0,1 0 0 0 0,-1 0-1 0 0,0-1 1 0 0,1 1-1 0 0,-1 0 1 0 0,0 0-1 0 0,1 0 1 0 0,-1-1 0 0 0,0 1-1 0 0,1 0 1 0 0,-1 0-1 0 0,0-1 1 0 0,0 1-1 0 0,1 0 1 0 0,-1 0 0 0 0,0-1-1 0 0,0 1 1 0 0,0 0-1 0 0,1-1 1 0 0,-1 0-1 0 0,11-16 296 0 0,-8 13-213 0 0,42-61 515 0 0,-30 39-433 0 0,2 2 0 0 0,1 0 0 0 0,1 1 0 0 0,1 1 0 0 0,27-24 0 0 0,0 10 139 0 0,-20 17-251 0 0,33-33-1 0 0,-59 51-72 0 0,0 0-1 0 0,-1 0 1 0 0,1 1-1 0 0,-1-1 1 0 0,1 0-1 0 0,0 0 1 0 0,0 1-1 0 0,0-1 1 0 0,-1 1-1 0 0,1-1 0 0 0,0 1 1 0 0,0-1-1 0 0,0 1 1 0 0,0-1-1 0 0,0 1 1 0 0,0 0-1 0 0,0-1 1 0 0,0 1-1 0 0,0 0 1 0 0,0 0-1 0 0,0 0 0 0 0,0 0 1 0 0,0 0-1 0 0,0 0 1 0 0,0 0-1 0 0,2 0 1 0 0,-2 1-2 0 0,-1 0 0 0 0,1 0 0 0 0,0 0 0 0 0,-1 0 0 0 0,1 0 0 0 0,-1 1 1 0 0,1-1-1 0 0,-1 0 0 0 0,1 0 0 0 0,-1 0 0 0 0,0 0 0 0 0,0 1 0 0 0,0-1 0 0 0,1 0 1 0 0,-1 0-1 0 0,0 0 0 0 0,-1 1 0 0 0,1-1 0 0 0,0 0 0 0 0,0 0 0 0 0,0 0 1 0 0,-1 1-1 0 0,0 1 0 0 0,-2 8-12 0 0,-2 1-1 0 0,1-1 1 0 0,-1 0 0 0 0,-1 0 0 0 0,-10 14 0 0 0,-5 12-16 0 0,-128 281 202 0 0,156-331-54 0 0,-1 0-1 0 0,1 1 1 0 0,17-21-1 0 0,41-45 94 0 0,-1-1-52 0 0,-48 59-123 0 0,48-71 39 0 0,-56 81-58 0 0,0-1 0 0 0,15-13 0 0 0,2-2-12 0 0,-13 14-89 0 0,-11 13 82 0 0,-1 0 0 0 0,1-1 0 0 0,-1 1 0 0 0,1 0 0 0 0,-1-1-1 0 0,0 1 1 0 0,1 0 0 0 0,-1-1 0 0 0,0 1 0 0 0,0 0 0 0 0,0 0 0 0 0,1-1 0 0 0,-1 1 0 0 0,0 0-1 0 0,0 0 1 0 0,0 0 0 0 0,0-1 0 0 0,0 1 0 0 0,0 0 0 0 0,-1 0 0 0 0,1 0 0 0 0,0 0 2 0 0,-3 82-49 0 0,2-73 51 0 0,0 1 0 0 0,-1-1 0 0 0,0 1-1 0 0,-1-1 1 0 0,-7 17 0 0 0,-51 116-1 0 0,53-105 35 0 0,7-36-29 0 0,1 1-1 0 0,0 0 1 0 0,-1-1-1 0 0,1 1 1 0 0,1 0-1 0 0,-1-1 1 0 0,0 1-1 0 0,1 0 1 0 0,-1-1 0 0 0,1 1-1 0 0,1 3 1 0 0,-2-6-5 0 0,0 0 1 0 0,1 0-1 0 0,-1 0 1 0 0,0 0-1 0 0,0 0 1 0 0,1 0-1 0 0,-1 1 1 0 0,0-1-1 0 0,0 0 1 0 0,1 0-1 0 0,-1 0 1 0 0,0 0-1 0 0,0 0 1 0 0,1 0-1 0 0,-1-1 1 0 0,0 1-1 0 0,0 0 1 0 0,1 0-1 0 0,-1 0 1 0 0,0 0-1 0 0,0 0 1 0 0,1 0-1 0 0,-1 0 1 0 0,0 0-1 0 0,0 0 1 0 0,0-1-1 0 0,1 1 1 0 0,-1 0-1 0 0,0 0 1 0 0,0 0-1 0 0,0-1 1 0 0,0 1-1 0 0,1 0 1 0 0,-1 0-1 0 0,0 0 1 0 0,0-1-1 0 0,0 1 1 0 0,0 0-1 0 0,0-1 1 0 0,9-10 55 0 0,-8 9-46 0 0,14-18 43 0 0,-2 1-14 0 0,0 0 0 0 0,-1 0 0 0 0,16-36 0 0 0,-26 50-33 0 0,0 0-1 0 0,0 1 0 0 0,-1-1 0 0 0,0 0 0 0 0,0 0 1 0 0,0 0-1 0 0,-1 0 0 0 0,1-1 0 0 0,-1 1 0 0 0,0 0 0 0 0,-1 0 1 0 0,1 0-1 0 0,-3-7 0 0 0,3 9-2 0 0,-1-1-1 0 0,1 0 1 0 0,-1 0 0 0 0,1 1 0 0 0,0-1-1 0 0,1-5 1 0 0,-1 8-6 0 0,1 0-1 0 0,-1-1 1 0 0,0 1-1 0 0,1 0 1 0 0,-1-1 0 0 0,0 1-1 0 0,1 0 1 0 0,-1 0 0 0 0,1-1-1 0 0,0 1 1 0 0,0 0 0 0 0,-1 0-1 0 0,1 0 1 0 0,0 0-1 0 0,0 0 1 0 0,0 0 0 0 0,0 0-1 0 0,0 0 1 0 0,2-1 0 0 0,-3 2 0 0 0,0 0 1 0 0,0-1 0 0 0,0 1 0 0 0,-1 0 0 0 0,1-1-1 0 0,0 1 1 0 0,0 0 0 0 0,0-1 0 0 0,0 1-1 0 0,0 0 1 0 0,0-1 0 0 0,-1 1 0 0 0,1 0-1 0 0,0 0 1 0 0,0-1 0 0 0,0 1 0 0 0,-1 0 0 0 0,1 0-1 0 0,0-1 1 0 0,0 1 0 0 0,-1 0 0 0 0,1 0-1 0 0,0 0 1 0 0,-1 0 0 0 0,1-1 0 0 0,0 1-1 0 0,0 0 1 0 0,-1 0 0 0 0,1 0 0 0 0,0 0 0 0 0,-1 0-1 0 0,1 0 1 0 0,0 0 0 0 0,-1 0 0 0 0,1 0-1 0 0,-11-4 16 0 0,10 3-13 0 0,1 1 1 0 0,-1-1-1 0 0,1 0 0 0 0,-1 1 1 0 0,1-1-1 0 0,-1 0 0 0 0,1 1 1 0 0,0-1-1 0 0,-1 0 0 0 0,1 1 1 0 0,0-1-1 0 0,0 0 0 0 0,0 0 1 0 0,0 1-1 0 0,-1-1 0 0 0,1 0 1 0 0,0 0-1 0 0,0 0 0 0 0,0 1 1 0 0,1-1-1 0 0,-1-1 0 0 0,5-21 3 0 0,-1 6 3 0 0,4-53-14 0 0,-8 56 12 0 0,2-1-1 0 0,0 1 0 0 0,1 0 0 0 0,4-16 0 0 0,2-4 6 0 0,-3-15-6 0 0,-5 36-5 0 0,1 0 1 0 0,0 0-1 0 0,6-20 0 0 0,29-44-61 0 0,-35 70-65 0 0,-6 15 52 0 0,-5 19 43 0 0,7-11-383 0 0,-1-1-1 0 0,-7 21 0 0 0,7-25-864 0 0,0-2 562 0 0,0-1 0 0 0,1 1-1 0 0,1-1 1 0 0,-2 13 0 0 0,3 2-1157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136 180 2497 0 0,'-5'-7'5023'0'0,"-13"12"-2812"0"0,1 15-798 0 0,15-18-1301 0 0,1 0 0 0 0,0-1 0 0 0,-1 1 0 0 0,1 0 0 0 0,-1 0 1 0 0,1-1-1 0 0,-1 1 0 0 0,0-1 0 0 0,0 1 0 0 0,0-1 0 0 0,0 0 0 0 0,0 1 0 0 0,0-1 0 0 0,-2 0 0 0 0,2 0-42 0 0,0 0-1 0 0,1 0 0 0 0,-1-1 1 0 0,1 1-1 0 0,-1 0 1 0 0,0 0-1 0 0,1 0 0 0 0,0 1 1 0 0,-1-1-1 0 0,1 0 0 0 0,0 0 1 0 0,-1 1-1 0 0,0 1 0 0 0,-13 11 365 0 0,15-14-429 0 0,0 0 0 0 0,0 0 0 0 0,0 0 0 0 0,0 0 0 0 0,-1 1 1 0 0,1-1-1 0 0,0 0 0 0 0,0 0 0 0 0,0 0 0 0 0,0 0 0 0 0,0 0 1 0 0,0 0-1 0 0,-1 0 0 0 0,1 0 0 0 0,0 0 0 0 0,0 0 0 0 0,0 0 1 0 0,0 0-1 0 0,-1 0 0 0 0,1 0 0 0 0,0 0 0 0 0,0 0 0 0 0,0 0 0 0 0,0 0 1 0 0,0 0-1 0 0,-1 0 0 0 0,1 0 0 0 0,0 0 0 0 0,0 0 0 0 0,0 0 1 0 0,0 0-1 0 0,0 0 0 0 0,-1 0 0 0 0,1 0 0 0 0,0 0 0 0 0,0 0 1 0 0,0 0-1 0 0,0-1 0 0 0,0 1 0 0 0,0 0 0 0 0,-1 0 0 0 0,1 0 0 0 0,0 0 1 0 0,0 0-1 0 0,0 0 0 0 0,0 0 0 0 0,0-1 0 0 0,0 1 0 0 0,0 0 1 0 0,0 0-1 0 0,0 0 0 0 0,0 0 0 0 0,0-1 0 0 0,2-11 182 0 0,10-12 101 0 0,17-17 365 0 0,22-37 391 0 0,-49 76-1038 0 0,-1-1 0 0 0,0 1 1 0 0,0 0-1 0 0,1 0 0 0 0,-1 0 1 0 0,1 0-1 0 0,0 1 1 0 0,0-1-1 0 0,-1 0 0 0 0,1 1 1 0 0,0-1-1 0 0,0 1 0 0 0,0 0 1 0 0,1-1-1 0 0,-1 1 1 0 0,0 0-1 0 0,0 0 0 0 0,1 1 1 0 0,-1-1-1 0 0,1 0 0 0 0,-1 1 1 0 0,0-1-1 0 0,1 1 0 0 0,-1 0 1 0 0,1 0-1 0 0,3 0 1 0 0,-5 0 1 0 0,-1 1 0 0 0,1-1 1 0 0,0 0-1 0 0,-1 0 0 0 0,1 1 1 0 0,0-1-1 0 0,-1 1 0 0 0,1-1 1 0 0,-1 0-1 0 0,1 1 0 0 0,0-1 1 0 0,-1 1-1 0 0,1-1 0 0 0,-1 1 1 0 0,1 0-1 0 0,-1-1 0 0 0,0 1 1 0 0,1-1-1 0 0,-1 1 0 0 0,0 0 1 0 0,1-1-1 0 0,-1 1 0 0 0,0 0 1 0 0,0 0-1 0 0,1-1 0 0 0,-1 1 1 0 0,0 0-1 0 0,0 0 0 0 0,0-1 1 0 0,0 1-1 0 0,0 0 0 0 0,0-1 1 0 0,0 1-1 0 0,0 0 0 0 0,-1 0 1 0 0,-4 30 253 0 0,-6 2-118 0 0,3-12-82 0 0,1-1 1 0 0,-6 38-1 0 0,-11 63-37 0 0,6-31-17 0 0,-71 333 138 0 0,85-406-135 0 0,2-9 5 0 0,0 0-1 0 0,0 0 0 0 0,1 0 0 0 0,0 1 0 0 0,0-1 0 0 0,1 9 0 0 0,0-16-12 0 0,0-1 1 0 0,0 0-1 0 0,0 0 0 0 0,0 1 0 0 0,0-1 1 0 0,0 0-1 0 0,0 0 0 0 0,0 1 0 0 0,0-1 1 0 0,0 0-1 0 0,0 0 0 0 0,0 1 0 0 0,0-1 1 0 0,0 0-1 0 0,1 0 0 0 0,-1 1 0 0 0,0-1 1 0 0,0 0-1 0 0,0 0 0 0 0,0 0 0 0 0,0 1 0 0 0,1-1 1 0 0,-1 0-1 0 0,0 0 0 0 0,0 0 0 0 0,0 0 1 0 0,1 1-1 0 0,-1-1 0 0 0,0 0 0 0 0,0 0 1 0 0,1 0-1 0 0,-1 0 0 0 0,0 0 0 0 0,0 0 1 0 0,1 0-1 0 0,-1 1 0 0 0,0-1 0 0 0,0 0 1 0 0,1 0-1 0 0,-1 0 0 0 0,0 0 0 0 0,0 0 1 0 0,1 0-1 0 0,-1 0 0 0 0,0-1 0 0 0,0 1 0 0 0,1 0 1 0 0,-1 0-1 0 0,0 0 0 0 0,0 0 0 0 0,1 0 1 0 0,-1 0-1 0 0,0 0 0 0 0,0 0 0 0 0,0-1 1 0 0,1 1-1 0 0,-1 0 0 0 0,0 0 0 0 0,0 0 1 0 0,0 0-1 0 0,1-1 0 0 0,-1 1 0 0 0,0 0 1 0 0,0 0-1 0 0,0-1 0 0 0,0 1 0 0 0,12-14 78 0 0,38-53 144 0 0,23-37-45 0 0,-26 40-76 0 0,9-8-5 0 0,2 3-1 0 0,117-107 1 0 0,-157 157-90 0 0,0 0 1 0 0,22-33-1 0 0,-40 51-10 0 0,1 0 1 0 0,0 0-1 0 0,0 0 0 0 0,-1 0 1 0 0,1 0-1 0 0,0 0 0 0 0,0 0 0 0 0,0 0 1 0 0,0 0-1 0 0,0 1 0 0 0,0-1 1 0 0,0 0-1 0 0,0 1 0 0 0,1-1 0 0 0,-1 1 1 0 0,0-1-1 0 0,0 1 0 0 0,0-1 1 0 0,3 1-1 0 0,-4 0 1 0 0,0 0 0 0 0,1 0 0 0 0,-1 0 0 0 0,0 0-1 0 0,1 0 1 0 0,-1 0 0 0 0,0 1 0 0 0,1-1 0 0 0,-1 0 0 0 0,0 0 0 0 0,1 1 0 0 0,-1-1 0 0 0,0 0 0 0 0,0 0 0 0 0,1 1 0 0 0,-1-1 0 0 0,0 0 0 0 0,0 1 0 0 0,1-1-1 0 0,-1 0 1 0 0,0 1 0 0 0,0-1 0 0 0,0 0 0 0 0,0 1 0 0 0,2 17 23 0 0,-3-9-12 0 0,-1-1 0 0 0,0 0 0 0 0,0 0 0 0 0,-1 0 0 0 0,-5 11 0 0 0,-7 22 20 0 0,-8 28-12 0 0,-57 122 0 0 0,22-62-9 0 0,-134 310 63 0 0,116-230 136 0 0,71-195-104 0 0,7-23 4 0 0,7-25-13 0 0,3 8-12 0 0,1-1 0 0 0,2 2 0 0 0,0 0 0 0 0,30-36 0 0 0,-8 9 50 0 0,48-68 97 0 0,170-272 8 0 0,-96 122-183 0 0,-89 156-32 0 0,-64 103-25 0 0,1 1 0 0 0,0-1-1 0 0,1 2 1 0 0,16-16 0 0 0,-10 15-11 0 0,-14 10 12 0 0,0 0 0 0 0,0 0-1 0 0,0 0 1 0 0,0 0-1 0 0,1 0 1 0 0,-1 0-1 0 0,0 0 1 0 0,0 0-1 0 0,0 0 1 0 0,0 0-1 0 0,1 0 1 0 0,-1 0-1 0 0,0 0 1 0 0,0 0-1 0 0,0 0 1 0 0,0 1-1 0 0,0-1 1 0 0,0 0-1 0 0,1 0 1 0 0,-1 0 0 0 0,0 0-1 0 0,0 0 1 0 0,0 0-1 0 0,0 0 1 0 0,0 0-1 0 0,0 1 1 0 0,0-1-1 0 0,0 0 1 0 0,0 0-1 0 0,0 0 1 0 0,1 0-1 0 0,-1 0 1 0 0,0 1-1 0 0,0-1 1 0 0,0 0-1 0 0,0 0 1 0 0,0 0-1 0 0,0 0 1 0 0,0 0 0 0 0,0 1-1 0 0,0-1 1 0 0,0 0-1 0 0,0 0 1 0 0,0 0-1 0 0,0 0 1 0 0,0 1-1 0 0,-9 28-31 0 0,6-23 37 0 0,0 1-1 0 0,-1-1 0 0 0,0 0 0 0 0,-4 6 1 0 0,-14 22 15 0 0,5-7 23 0 0,5-20 28 0 0,12-7-67 0 0,-1 0 0 0 0,1 0 0 0 0,0 0 1 0 0,-1 0-1 0 0,1 0 0 0 0,-1 0 0 0 0,1 0 0 0 0,0-1 1 0 0,-1 1-1 0 0,1 0 0 0 0,0 0 0 0 0,-1 0 0 0 0,1-1 0 0 0,0 1 1 0 0,-1 0-1 0 0,1 0 0 0 0,0-1 0 0 0,-1 1 0 0 0,1 0 1 0 0,0-1-1 0 0,0 1 0 0 0,-1 0 0 0 0,1-1 0 0 0,0 1 1 0 0,0-1-1 0 0,0 1 0 0 0,0 0 0 0 0,0-1 0 0 0,-1 1 1 0 0,1-1-1 0 0,0 1 0 0 0,-1-6 1 0 0,1 0 1 0 0,0 0 0 0 0,0 0-1 0 0,0 0 1 0 0,0 0 0 0 0,1 0-1 0 0,0 0 1 0 0,0 1-1 0 0,1-1 1 0 0,0 0 0 0 0,0 1-1 0 0,0-1 1 0 0,5-7 0 0 0,-4 9-8 0 0,0-1 0 0 0,1 1 0 0 0,0 0 0 0 0,0 0 0 0 0,0 1 1 0 0,0-1-1 0 0,1 1 0 0 0,-1 0 0 0 0,1 0 0 0 0,8-3 1 0 0,12-19-5 0 0,-25 26 14 0 0,0-1-7 0 0,0 0 0 0 0,0 1-1 0 0,0-1 1 0 0,0 0 0 0 0,0 1 0 0 0,0-1 0 0 0,0 0 0 0 0,0 1 0 0 0,0-1 0 0 0,0 0 0 0 0,0 1 0 0 0,0-1 0 0 0,0 0 0 0 0,0 1 0 0 0,0-1 0 0 0,-1 0 0 0 0,1 1 0 0 0,0-1 0 0 0,0 0-1 0 0,0 1 1 0 0,0-1 0 0 0,-1 0 0 0 0,1 0 0 0 0,0 1 0 0 0,0-1 0 0 0,-1 0 0 0 0,1 0 0 0 0,0 0 0 0 0,-1 1 0 0 0,1-1 0 0 0,0 0 0 0 0,-1 0 0 0 0,1 0 0 0 0,0 0 0 0 0,-1 1 0 0 0,-9 7-6 0 0,0 0 1 0 0,1 1 0 0 0,-16 20 0 0 0,-6 5-3 0 0,-110 130-15 0 0,53-59 37 0 0,-5 2-3 0 0,-4 10 8 0 0,66-70-10 0 0,28-43-12 0 0,1 1 0 0 0,0-1 0 0 0,0 1 0 0 0,1-1 0 0 0,-1 1 0 0 0,1 0 0 0 0,0 0 0 0 0,-1 9 0 0 0,2-13 2 0 0,0-1-1 0 0,0 0 1 0 0,0 1 0 0 0,0-1 0 0 0,0 1-1 0 0,0-1 1 0 0,1 0 0 0 0,-1 1 0 0 0,0-1-1 0 0,0 1 1 0 0,0-1 0 0 0,0 0 0 0 0,1 1-1 0 0,-1-1 1 0 0,0 0 0 0 0,0 1 0 0 0,1-1-1 0 0,-1 0 1 0 0,0 0 0 0 0,1 1-1 0 0,-1-1 1 0 0,0 0 0 0 0,1 0 0 0 0,-1 1-1 0 0,0-1 1 0 0,1 0 0 0 0,-1 0 0 0 0,0 0-1 0 0,1 0 1 0 0,-1 1 0 0 0,1-1 0 0 0,-1 0-1 0 0,0 0 1 0 0,1 0 0 0 0,-1 0 0 0 0,1 0-1 0 0,-1 0 1 0 0,0 0 0 0 0,1 0 0 0 0,-1 0-1 0 0,1 0 1 0 0,-1-1 0 0 0,0 1 0 0 0,1 0-1 0 0,-1 0 1 0 0,1 0 0 0 0,0-1 0 0 0,19-9-11 0 0,31-30 16 0 0,-3-3-1 0 0,-1-2 0 0 0,58-71 1 0 0,-28 24 17 0 0,80-106 52 0 0,-141 174-57 0 0,1-3 7 0 0,2 1 1 0 0,32-37-1 0 0,-17 34 15 0 0,-34 29-39 0 0,0 0 0 0 0,0 1 0 0 0,0-1 0 0 0,1 0 0 0 0,-1 0 0 0 0,0 0 0 0 0,0 0 1 0 0,0 0-1 0 0,0 1 0 0 0,0-1 0 0 0,1 0 0 0 0,-1 0 0 0 0,0 0 0 0 0,0 0 0 0 0,0 1 0 0 0,0-1 0 0 0,0 0 0 0 0,0 0 0 0 0,0 0 1 0 0,0 1-1 0 0,0-1 0 0 0,0 0 0 0 0,0 0 0 0 0,0 0 0 0 0,0 1 0 0 0,0-1 0 0 0,0 0 0 0 0,0 0 0 0 0,0 1 0 0 0,0-1 0 0 0,0 0 0 0 0,0 0 1 0 0,0 0-1 0 0,0 1 0 0 0,0-1 0 0 0,0 0 0 0 0,0 0 0 0 0,0 0 0 0 0,0 0 0 0 0,-1 1 0 0 0,1-1 0 0 0,0 0 0 0 0,-2 12 0 0 0,-29 64-5 0 0,23-56 2 0 0,-1-1 0 0 0,2 1 1 0 0,-7 31-1 0 0,-30 134-36 0 0,-36 96 12 0 0,24-101 22 0 0,-95 244 75 0 0,96-282-16 0 0,38-106-15 0 0,-1-1 0 0 0,-43 63 0 0 0,31-52-4 0 0,-5-2-6 0 0,25-32-18 0 0,-18 26 1 0 0,-2 11 7 0 0,4-7 23 0 0,-35 73 1 0 0,34-47 70 0 0,23-62-99 0 0,0 1 0 0 0,1 0 0 0 0,0 1 0 0 0,1-1 0 0 0,0 0-1 0 0,0 1 1 0 0,-1 9 0 0 0,5-12 37 0 0,4-9-18 0 0,3-8 11 0 0,-4 2-23 0 0,0 0 0 0 0,0 0 0 0 0,2-13 0 0 0,6-11-10 0 0,15-22 16 0 0,49-76 0 0 0,39-34 4 0 0,39-65 12 0 0,-109 150-41 0 0,118-192 18 0 0,-140 231-5 0 0,-1 0-1 0 0,18-47 1 0 0,-2 2-16 0 0,-20 47 4 0 0,7-14 0 0 0,57-89-1 0 0,-58 106-2 0 0,2 2 1 0 0,2 0-1 0 0,1 2 0 0 0,46-40 0 0 0,-48 48 8 0 0,25-29 0 0 0,-13 12-2 0 0,-29 32-13 0 0,1 1 1 0 0,17-11-1 0 0,-17 13 4 0 0,-5 1 4 0 0,0 0 1 0 0,-1 0-1 0 0,1 0 1 0 0,4-8-1 0 0,-4 7 6 0 0,0-1-1 0 0,0 1 1 0 0,10-8-1 0 0,-14 12-2 0 0,0 0 0 0 0,0 0 0 0 0,-1 0 0 0 0,1 0-1 0 0,-1-1 1 0 0,0 1 0 0 0,0-1 0 0 0,0 0-1 0 0,2-5 1 0 0,12-20-5 0 0,9-11-5 0 0,-9 13 5 0 0,-16 27 1 0 0,0 1 0 0 0,0-1 0 0 0,0 0 0 0 0,0 0 0 0 0,0 1-1 0 0,0-1 1 0 0,0 0 0 0 0,0 0 0 0 0,0 0 0 0 0,0 1 0 0 0,0-1 0 0 0,0 0 0 0 0,0 0 0 0 0,0 0 0 0 0,1 1 0 0 0,-1-1 0 0 0,0 0 0 0 0,0 0 0 0 0,0 0 0 0 0,0 1 0 0 0,0-1-1 0 0,1 0 1 0 0,-1 0 0 0 0,0 0 0 0 0,0 0 0 0 0,0 0 0 0 0,0 0 0 0 0,1 1 0 0 0,-1-1 0 0 0,0 0 0 0 0,0 0 0 0 0,1 0 0 0 0,-1 0 0 0 0,0 0 0 0 0,0 0 0 0 0,0 0 0 0 0,1 0-1 0 0,-1 0 1 0 0,0 0 0 0 0,0 0 0 0 0,1 0 0 0 0,-1 0 0 0 0,0 0 0 0 0,0 0 0 0 0,0 0 0 0 0,1 0 0 0 0,-1 0 0 0 0,0 0 0 0 0,0 0 0 0 0,0-1 0 0 0,1 1 0 0 0,-1 0 0 0 0,0 0-1 0 0,0 0 1 0 0,0 0 0 0 0,1 0 0 0 0,-1-1 0 0 0,0 1 0 0 0,0 0 0 0 0,0 0 0 0 0,0 0 0 0 0,1-1 0 0 0,-2 23-4 0 0,-53 97-12 0 0,50-110 14 0 0,-1 0 1 0 0,0 0-1 0 0,-10 12 0 0 0,-5 7-1 0 0,-17 32-9 0 0,8-16 12 0 0,-26 58 0 0 0,-36 88 23 0 0,-30 34-22 0 0,55-105-3 0 0,24-45 2 0 0,-35 71 14 0 0,8 28 3 0 0,-4 9-16 0 0,-31 19 31 0 0,1-4 0 0 0,13-26-23 0 0,9-21-2 0 0,66-109-7 0 0,12-30-1 0 0,-1-1 0 0 0,-8 19 0 0 0,0-6-8 0 0,-13 35 0 0 0,-3 8 37 0 0,-70 142-11 0 0,82-175-7 0 0,2 0 0 0 0,1 1 0 0 0,2 0 0 0 0,1 1 0 0 0,2 0 0 0 0,-4 39 1 0 0,11-67 8 0 0,-1 13-4 0 0,2-19-12 0 0,0-1 0 0 0,0 1 0 0 0,0-1 0 0 0,0 1 1 0 0,0-1-1 0 0,1 1 0 0 0,-1-1 0 0 0,0 1 0 0 0,0-1 0 0 0,0 1 0 0 0,1-1 1 0 0,-1 0-1 0 0,0 1 0 0 0,1-1 0 0 0,-1 1 0 0 0,0-1 0 0 0,1 0 1 0 0,-1 1-1 0 0,1-1 0 0 0,-1 0 0 0 0,0 0 0 0 0,1 1 0 0 0,-1-1 1 0 0,1 0-1 0 0,-1 0 0 0 0,1 0 0 0 0,-1 1 0 0 0,1-1 0 0 0,-1 0 1 0 0,1 0-1 0 0,-1 0 0 0 0,1 0 0 0 0,-1 0 0 0 0,1 0 0 0 0,0 0 1 0 0,-1-2 2 0 0,0 1 1 0 0,0-1 0 0 0,1 0 0 0 0,-1 1 0 0 0,1-1 0 0 0,-1 0-1 0 0,1 1 1 0 0,0-1 0 0 0,0 1 0 0 0,1-3 0 0 0,-1 2 0 0 0,8-16 1 0 0,18-39-1 0 0,3 2 0 0 0,70-99 1 0 0,190-249 169 0 0,-28-18 27 0 0,-223 357-199 0 0,88-133 18 0 0,225-269 0 0 0,-166 225 27 0 0,-160 198-36 0 0,31-63-1 0 0,-42 73-10 0 0,2 1 1 0 0,1 1-1 0 0,1 1 1 0 0,36-45-1 0 0,105-81 11 0 0,-129 128-12 0 0,-25 22 0 0 0,4-3 7 0 0,-1 1 0 0 0,0-2 0 0 0,0 1-1 0 0,-1-1 1 0 0,10-15 0 0 0,-4 1-6 0 0,0 0 0 0 0,2 1 0 0 0,22-23 0 0 0,11-16 0 0 0,-44 55-6 0 0,5-7 1 0 0,0 0 0 0 0,-1 0-1 0 0,7-17 1 0 0,-16 30 4 0 0,1 0 0 0 0,0-1 1 0 0,0 1-1 0 0,-1 0 0 0 0,1 0 0 0 0,0 0 1 0 0,0 0-1 0 0,0-1 0 0 0,0 2 1 0 0,1-1-1 0 0,-1 0 0 0 0,0 0 0 0 0,0 0 1 0 0,0 0-1 0 0,1 1 0 0 0,-1-1 0 0 0,0 1 1 0 0,1-1-1 0 0,-1 1 0 0 0,1-1 1 0 0,-1 1-1 0 0,1 0 0 0 0,1-1 0 0 0,-4 2-3 0 0,0 0-1 0 0,1 0 0 0 0,-1 0 1 0 0,1 0-1 0 0,-1 1 0 0 0,1-1 0 0 0,-1 0 1 0 0,1 0-1 0 0,0 0 0 0 0,-1 0 1 0 0,1 0-1 0 0,0 1 0 0 0,0 0 0 0 0,-7 21 12 0 0,-2-1 0 0 0,0 1 0 0 0,-1-2 0 0 0,-22 34 0 0 0,13-25 15 0 0,14-20-18 0 0,0-1 0 0 0,-1-1 1 0 0,-1 1-1 0 0,-9 9 0 0 0,-170 165 57 0 0,150-145-70 0 0,1 1 0 0 0,2 1 0 0 0,2 2 0 0 0,-31 56-1 0 0,-13 57 22 0 0,20-39-8 0 0,32-68-5 0 0,10-20 2 0 0,-2 0 1 0 0,-26 38 0 0 0,-269 333 4 0 0,256-329-9 0 0,-20 24 1 0 0,41-56 2 0 0,2 1 0 0 0,1 1-1 0 0,3 2 1 0 0,1 0 0 0 0,-37 84-1 0 0,24-24 1 0 0,-43 91 2 0 0,-78 111 61 0 0,134-258-43 0 0,-2-2 0 0 0,-67 80 0 0 0,32-39-26 0 0,49-69-1 0 0,2 1-1 0 0,-18 30 1 0 0,-6 10 3 0 0,-60 91 1 0 0,50-49 25 0 0,40-86-23 0 0,1 0 0 0 0,0 1 0 0 0,-2 15 0 0 0,-1-3-2 0 0,-8 26 3 0 0,7-29 1 0 0,2 1-1 0 0,0 0 1 0 0,2 0 0 0 0,0 0 0 0 0,-1 36-1 0 0,7-40 0 0 0,-2 1-1 0 0,-4 29 0 0 0,7-59 9 0 0,1 0 0 0 0,0 1 0 0 0,0-1 0 0 0,1 1 0 0 0,0 0 0 0 0,6-9 0 0 0,37-49-34 0 0,-2 3-7 0 0,-14 20 29 0 0,2 0 0 0 0,55-54 0 0 0,34-42 1 0 0,296-466 2 0 0,-92 170-13 0 0,-114 163 39 0 0,-156 194-20 0 0,-4-3 0 0 0,78-161 0 0 0,-106 191-3 0 0,3 0-1 0 0,2 2 1 0 0,2 2-1 0 0,67-81 1 0 0,-10 30 1 0 0,74-88 5 0 0,-137 151-5 0 0,-1-2 0 0 0,30-63-1 0 0,-2 3 2 0 0,-21 48-15 0 0,2 1 0 0 0,40-44 0 0 0,-59 76 10 0 0,-2-1 0 0 0,0 0-1 0 0,13-26 1 0 0,-23 37-4 0 0,0 1-1 0 0,0 0 1 0 0,-1 0 0 0 0,2-11-1 0 0,-2 12 4 0 0,-1 0-1 0 0,1 0 1 0 0,0 1-1 0 0,0-1 1 0 0,0 1-1 0 0,1-1 1 0 0,-1 0-1 0 0,1 1 1 0 0,0 0-1 0 0,0-1 1 0 0,0 1-1 0 0,3-3 0 0 0,3-2 0 0 0,0 1 0 0 0,0-1 0 0 0,1 2 0 0 0,0-1 0 0 0,0 1-1 0 0,13-5 1 0 0,-15 7 0 0 0,29-23-7 0 0,-29 21 6 0 0,0 1-1 0 0,1 0 0 0 0,-1 0 0 0 0,11-5 0 0 0,49-33-5 0 0,-62 40 8 0 0,1 0 0 0 0,-1 0 0 0 0,0-1 0 0 0,9-7-1 0 0,20-15 15 0 0,-30 23-14 0 0,0 1 0 0 0,-1-1-1 0 0,1 0 1 0 0,-1 0 0 0 0,0-1-1 0 0,0 1 1 0 0,5-8 0 0 0,13-14 18 0 0,5-8 2 0 0,-23 28-18 0 0,0 1 0 0 0,0-1 1 0 0,1 0-1 0 0,-1 1 0 0 0,1 0 0 0 0,0 0 0 0 0,0 0 1 0 0,8-5-1 0 0,-6 5-6 0 0,0 0 0 0 0,0-1 0 0 0,0 0 0 0 0,6-7 0 0 0,3 5 1 0 0,-15 7 3 0 0,1 0 0 0 0,0 0 1 0 0,0 0-1 0 0,-1 0 0 0 0,1-1 0 0 0,0 1 1 0 0,-1 0-1 0 0,1-1 0 0 0,0 1 0 0 0,-1 0 0 0 0,1-1 1 0 0,0 1-1 0 0,-1-1 0 0 0,1 1 0 0 0,-1-1 1 0 0,1 1-1 0 0,-1-1 0 0 0,1 1 0 0 0,-1-1 0 0 0,1 0 1 0 0,-1 1-1 0 0,1-1 0 0 0,-1 1 0 0 0,0-1 1 0 0,1 0-1 0 0,-1 0 0 0 0,0 1 0 0 0,0-2 1 0 0,0 1-2 0 0,0 1 1 0 0,0-1 0 0 0,0 1 0 0 0,0-1-1 0 0,0 1 1 0 0,1-1 0 0 0,-1 1 0 0 0,0-1 0 0 0,0 0-1 0 0,0 1 1 0 0,0-1 0 0 0,1 1 0 0 0,-1-1-1 0 0,0 1 1 0 0,1-1 0 0 0,-1 1 0 0 0,0 0 0 0 0,1-1-1 0 0,-1 1 1 0 0,0-1 0 0 0,1 1 0 0 0,-1 0-1 0 0,1-1 1 0 0,0 1 0 0 0,5 9-7 0 0,-5-6 3 0 0,0 0 0 0 0,0 0 0 0 0,-1 0 0 0 0,0-1 0 0 0,1 1 0 0 0,-1 1 0 0 0,0-1 0 0 0,0 0 0 0 0,0 0 0 0 0,-1 0 0 0 0,0 3 0 0 0,-16 38 1 0 0,-3 0 0 0 0,-1-1 1 0 0,-2-1-1 0 0,-2-1 0 0 0,-2-2 1 0 0,-48 57-1 0 0,21-39 10 0 0,-82 114 0 0 0,109-125-14 0 0,-40 95 1 0 0,18-35 1 0 0,-4 5 2 0 0,-60 110-4 0 0,-108 141 22 0 0,171-285-8 0 0,-99 121 0 0 0,118-162-5 0 0,2 2 0 0 0,2 1-1 0 0,2 1 1 0 0,-37 78 0 0 0,-95 191 14 0 0,-11-26-9 0 0,132-228 3 0 0,-7 15-3 0 0,-61 111 6 0 0,77-137-17 0 0,-1-1 0 0 0,-58 66 0 0 0,59-77-10 0 0,-47 67 26 0 0,68-91-10 0 0,0 0 0 0 0,1 0-1 0 0,1 1 1 0 0,-1 0 0 0 0,1-1 0 0 0,-5 19 0 0 0,6-18 3 0 0,-1 1 0 0 0,0-2 1 0 0,-10 17-1 0 0,-8 19-8 0 0,15-26 3 0 0,-2-1 0 0 0,0 0 0 0 0,0 0 0 0 0,-17 20 1 0 0,-3 6-7 0 0,3-8 32 0 0,19-27-2 0 0,0 1 0 0 0,-9 17-1 0 0,16-25-23 0 0,-1-1-1 0 0,1 1 1 0 0,0-1-1 0 0,-1 0 1 0 0,1 1-1 0 0,-1-1 1 0 0,1 0-1 0 0,0 0 1 0 0,-1 1-1 0 0,1-1 1 0 0,-1 0-1 0 0,1 0 1 0 0,-1 0-1 0 0,1 1 1 0 0,-1-1-1 0 0,1 0 1 0 0,-1 0-1 0 0,1 0 0 0 0,-1 0 1 0 0,0 0-1 0 0,1 0 0 0 0,-1 0 0 0 0,0 0 0 0 0,1 0 0 0 0,-1 1 0 0 0,0-1-1 0 0,1 0 1 0 0,-1 0 0 0 0,0 0 0 0 0,1 1 0 0 0,-1-1 0 0 0,1 0-1 0 0,-1 1 1 0 0,0-1 0 0 0,1 0 0 0 0,-1 1 0 0 0,1-1-1 0 0,-1 1 1 0 0,1-1 0 0 0,-1 1 0 0 0,-15 42-17 0 0,5-11 13 0 0,-5-3 10 0 0,12-23-7 0 0,1-1 0 0 0,0 1 0 0 0,0 0 0 0 0,-3 7 0 0 0,5-11 5 0 0,0 1-1 0 0,0-1 1 0 0,-1 1 0 0 0,1-1-1 0 0,-1 0 1 0 0,1 0 0 0 0,-1 0-1 0 0,-4 4 1 0 0,4-4-2 0 0,1 0 1 0 0,-1-1 0 0 0,0 1-1 0 0,1 0 1 0 0,-1 0-1 0 0,1 1 1 0 0,-1-1 0 0 0,1 0-1 0 0,0 0 1 0 0,-1 4-1 0 0,-16 39-10 0 0,14-37 12 0 0,0 1 0 0 0,0-1 0 0 0,-10 12 0 0 0,9-14-1 0 0,1 1 0 0 0,0-1 0 0 0,0 1 0 0 0,0 0 0 0 0,-3 10 0 0 0,-1 1-5 0 0,7-16 4 0 0,-1-1 1 0 0,1 1-1 0 0,0 0 1 0 0,1 0-1 0 0,-1 0 0 0 0,0 0 1 0 0,1 0-1 0 0,-1 0 1 0 0,0 2-1 0 0,1-3 4 0 0,0-1-6 0 0,-1-1 0 0 0,1 1-1 0 0,0 0 1 0 0,0 0 0 0 0,-1 0 0 0 0,1 0 0 0 0,0 0 0 0 0,0-1 0 0 0,0 1 0 0 0,-1 0 0 0 0,1 0 0 0 0,0 0 0 0 0,0 0 0 0 0,-1 0 0 0 0,1 0 0 0 0,0 0 0 0 0,-1 0 0 0 0,1 0 0 0 0,0 0 0 0 0,0 0 0 0 0,-1 0 0 0 0,1 0 0 0 0,0 0 0 0 0,0 0 0 0 0,-1 0 0 0 0,1 0 0 0 0,0 0-1 0 0,0 1 1 0 0,-1-1 0 0 0,1 0 0 0 0,0 0 0 0 0,0 0 0 0 0,0 0 0 0 0,-1 0 0 0 0,1 1 0 0 0,0-1 0 0 0,0 0 0 0 0,0 0 0 0 0,-1 0 0 0 0,1 1 0 0 0,0-1 0 0 0,0 0 0 0 0,0 0 0 0 0,0 1 0 0 0,0-1 0 0 0,0 0 0 0 0,0 0 0 0 0,-1 1 0 0 0,1-1 0 0 0,0 0 0 0 0,0 0 0 0 0,0 1 0 0 0,0-1-1 0 0,0 0 1 0 0,0 0 0 0 0,0 1 0 0 0,0-1 0 0 0,0 0 0 0 0,0 0 0 0 0,1 1 0 0 0,-1-1 0 0 0,0 0 0 0 0,0 0 0 0 0,0 1 0 0 0,0-1 0 0 0,0 0 0 0 0,7 18-3 0 0,-7-18 4 0 0,1 1 1 0 0,-1-1-1 0 0,0 0 0 0 0,1 0 0 0 0,-1 1 0 0 0,0-1 0 0 0,0 0 1 0 0,0 0-1 0 0,1 1 0 0 0,-1-1 0 0 0,0 0 0 0 0,0 1 0 0 0,0-1 1 0 0,0 0-1 0 0,1 1 0 0 0,-1-1 0 0 0,0 0 0 0 0,0 1 1 0 0,0-1-1 0 0,0 0 0 0 0,0 1 0 0 0,0-1 0 0 0,0 1 0 0 0,0-1 1 0 0,0 0-1 0 0,0 1 0 0 0,0-1 0 0 0,-1 1 0 0 0,9-14 37 0 0,82-103-78 0 0,-21 30 38 0 0,-21 27 11 0 0,55-86-1 0 0,-15 3-26 0 0,106-132 0 0 0,-35 61 10 0 0,-89 117 5 0 0,115-144 11 0 0,-51 43-11 0 0,-91 127 9 0 0,69-85 1 0 0,84-58 30 0 0,-148 162-38 0 0,-3-2 0 0 0,-2-1 0 0 0,61-105 0 0 0,-2-4-10 0 0,-41 82 18 0 0,-6-17-11 0 0,37-59 23 0 0,-73 128-18 0 0,2 0 0 0 0,1 2 0 0 0,30-30 0 0 0,-25 32-1 0 0,-2-1 0 0 0,-1-1 0 0 0,36-52 0 0 0,28-47 48 0 0,-19 28-51 0 0,87-114 4 0 0,-102 155-18 0 0,-42 46 12 0 0,0-1 0 0 0,-1 0 0 0 0,0 0-1 0 0,-1-1 1 0 0,0-1 0 0 0,10-20 0 0 0,-13 23 10 0 0,-1 0 0 0 0,1 1 0 0 0,0 0 0 0 0,1 0 0 0 0,1 0 1 0 0,16-14-1 0 0,7-9 11 0 0,-13 15-17 0 0,1 1 0 0 0,1 0 0 0 0,33-20 0 0 0,-21 15-24 0 0,-7 10 9 0 0,-1 4 6 0 0,-14 9 11 0 0,-11-1 0 0 0,1 0-1 0 0,-1 1 1 0 0,0-1 0 0 0,1 0 0 0 0,-1 0-1 0 0,0 0 1 0 0,1 0 0 0 0,-1 1-1 0 0,0-1 1 0 0,1 0 0 0 0,-1 0 0 0 0,0 0-1 0 0,1 0 1 0 0,-1 0 0 0 0,0 0 0 0 0,1 0-1 0 0,-1 0 1 0 0,1 0 0 0 0,-1 0 0 0 0,0 0-1 0 0,1 0 1 0 0,-1 0 0 0 0,0-1-1 0 0,1 1 1 0 0,-1 0 0 0 0,0 0 0 0 0,1 0-1 0 0,-1 0 1 0 0,0-1 0 0 0,1 1 0 0 0,-1 0-1 0 0,0 0 1 0 0,0-1 0 0 0,1 1 0 0 0,-1 0-1 0 0,0 0 1 0 0,0-1 0 0 0,1 1-1 0 0,-1 0 1 0 0,0-1 0 0 0,2-2 4 0 0,1 0 0 0 0,-1 0 0 0 0,1 0-1 0 0,0 1 1 0 0,0-1 0 0 0,0 1 0 0 0,3-3 0 0 0,6-4 4 0 0,-3 2-7 0 0,8-7-1 0 0,-17 14 0 0 0,1 0 0 0 0,-1 0 0 0 0,0-1 0 0 0,1 1 0 0 0,-1 0 0 0 0,0-1 1 0 0,1 1-1 0 0,-1 0 0 0 0,0-1 0 0 0,0 1 0 0 0,0-1 0 0 0,1 1 1 0 0,-1 0-1 0 0,0-1 0 0 0,0 1 0 0 0,0-1 0 0 0,0 1 0 0 0,0 0 1 0 0,0-1-1 0 0,0 1 0 0 0,0-1 0 0 0,0 1 0 0 0,0-1 0 0 0,0 1 0 0 0,0-1 1 0 0,0 1-1 0 0,0 0 0 0 0,0-1 0 0 0,0 1 0 0 0,0-1 0 0 0,-1 1 1 0 0,1 0-1 0 0,0-1 0 0 0,0 1 0 0 0,0-1 0 0 0,-1 0 0 0 0,1 2 5 0 0,0-1-1 0 0,0 1 0 0 0,0-1 0 0 0,1 0 1 0 0,-1 1-1 0 0,0-1 0 0 0,0 0 0 0 0,0 1 1 0 0,0-1-1 0 0,0 1 0 0 0,0-1 1 0 0,0 0-1 0 0,0 1 0 0 0,0-1 0 0 0,0 0 1 0 0,0 1-1 0 0,0-1 0 0 0,-1 1 0 0 0,1-1 1 0 0,0 0-1 0 0,0 1 0 0 0,0-1 0 0 0,0 0 1 0 0,-1 1-1 0 0,1-1 0 0 0,0 0 1 0 0,0 1-1 0 0,-1-1 0 0 0,1 0 0 0 0,0 0 1 0 0,0 1-1 0 0,-1-1 0 0 0,-16 16 15 0 0,-3 3 18 0 0,-43 51-26 0 0,-56 89-26 0 0,71-91 14 0 0,18-22 4 0 0,3 1 1 0 0,2 2-1 0 0,-35 93 1 0 0,-13 28-10 0 0,-18 0 8 0 0,-120 168 1 0 0,18-33-1 0 0,113-174 12 0 0,-2 20 9 0 0,37-62-16 0 0,-99 161-8 0 0,110-189 5 0 0,-31 77-1 0 0,-17 32 5 0 0,-55 35 7 0 0,71-111-2 0 0,-106 144 18 0 0,64-67-44 0 0,-46 66-6 0 0,93-140 32 0 0,26-35 16 0 0,23-39-7 0 0,-1 0 0 0 0,-22 28 0 0 0,-12 19 5 0 0,41-60-26 0 0,1 0 0 0 0,1 1 1 0 0,0-1-1 0 0,-4 16 0 0 0,2-7 4 0 0,3-9-6 0 0,0 1 0 0 0,1-1 0 0 0,-2 13 0 0 0,3-21 0 0 0,1 0 0 0 0,-1 1-1 0 0,0-1 1 0 0,0 0 0 0 0,0 0 0 0 0,0 0-1 0 0,-1 0 1 0 0,1 0 0 0 0,-1 0-1 0 0,-1 1 1 0 0,-7 12-3 0 0,8-12 2 0 0,0-1 1 0 0,0 1 0 0 0,0-1-1 0 0,-1 1 1 0 0,1-1 0 0 0,0 0-1 0 0,-5 3 1 0 0,5-4 0 0 0,1 0 0 0 0,-1 0 0 0 0,1 0 1 0 0,-1 1-1 0 0,1-1 0 0 0,-1 0 0 0 0,1 1 0 0 0,0-1 0 0 0,0 1 0 0 0,0-1 1 0 0,0 1-1 0 0,0 0 0 0 0,0-1 0 0 0,0 1 0 0 0,0 0 0 0 0,0 0 1 0 0,0 2-1 0 0,-18 25 26 0 0,-29 61-23 0 0,11-18 60 0 0,37-72-63 0 0,1 0 0 0 0,-1 0-1 0 0,0 0 1 0 0,1 1 0 0 0,-1-1 0 0 0,1 0 0 0 0,-1 0 0 0 0,0 0 0 0 0,1 0 0 0 0,-1 0 0 0 0,1 0 0 0 0,-1 0 0 0 0,0 0-1 0 0,1 0 1 0 0,-1 0 0 0 0,1-1 0 0 0,-1 1 0 0 0,0 0 0 0 0,1 0 0 0 0,-1 0 0 0 0,1 0 0 0 0,-1 0 0 0 0,0-1-1 0 0,1 1 1 0 0,-1 0 0 0 0,0 0 0 0 0,1-1 0 0 0,2-5-1 0 0,1 1 0 0 0,0 0-1 0 0,0 0 1 0 0,0 0 0 0 0,1 0 0 0 0,10-7 0 0 0,13-16-2 0 0,1-2 1 0 0,11-14-6 0 0,-32 35 0 0 0,0 0 0 0 0,18-15 0 0 0,11-11-12 0 0,-7 1 18 0 0,72-81-6 0 0,91-134 0 0 0,-140 171 12 0 0,104-117 0 0 0,18-1 12 0 0,-40 20-21 0 0,-61 75-11 0 0,-54 73 13 0 0,-2 4 3 0 0,24-26 0 0 0,-8 13 4 0 0,58-84-1 0 0,16-52 9 0 0,24-35-7 0 0,31 12-16 0 0,-44 59 6 0 0,-92 103 10 0 0,47-54 14 0 0,-10 14-27 0 0,-52 59 5 0 0,-1 1-1 0 0,13-24 0 0 0,-1 2-1 0 0,-3 5 9 0 0,-2 0 1 0 0,18-44-1 0 0,-20 41 0 0 0,1 1-1 0 0,21-32 1 0 0,-18 37-2 0 0,64-88 4 0 0,-69 99-8 0 0,1 1-1 0 0,21-17 0 0 0,-8 8-5 0 0,69-74 15 0 0,-16 0-12 0 0,-48 56 33 0 0,-14 16-25 0 0,-15 20 1 0 0,0 0 0 0 0,0 0 0 0 0,7-14 1 0 0,14-28-8 0 0,1 0 0 0 0,55-72 1 0 0,-76 114 5 0 0,-2 0 1 0 0,1 0-1 0 0,-1 0 1 0 0,0 0-1 0 0,0-1 1 0 0,-1 1-1 0 0,0-1 1 0 0,0 0-1 0 0,-1 0 1 0 0,0 0-1 0 0,-1 0 1 0 0,2-14-1 0 0,-3 18-3 0 0,1 0-1 0 0,0 0 1 0 0,0 1 0 0 0,1-1-1 0 0,-1 0 1 0 0,1 1-1 0 0,0-1 1 0 0,0 1 0 0 0,0 0-1 0 0,0-1 1 0 0,0 1 0 0 0,1 0-1 0 0,3-3 1 0 0,5-9-2 0 0,5 5-5 0 0,-15 9 7 0 0,0 1-1 0 0,0 0 1 0 0,0-1-1 0 0,0 1 1 0 0,0-1-1 0 0,0 1 1 0 0,-1-1-1 0 0,1 1 1 0 0,0-1-1 0 0,0 0 1 0 0,0 1-1 0 0,-1-1 1 0 0,1 0-1 0 0,0 0 0 0 0,-1 0 1 0 0,2-1-1 0 0,-1-5 4 0 0,0 1 0 0 0,0-1 0 0 0,1 0 0 0 0,0 1-1 0 0,0-1 1 0 0,1 1 0 0 0,0 0 0 0 0,4-6 0 0 0,-4 2-3 0 0,-4 1-3 0 0,1 8-12 0 0,0 4-3 0 0,-1-1 16 0 0,1 1 0 0 0,-1 0 0 0 0,0-1-1 0 0,0 0 1 0 0,0 1 0 0 0,0-1 0 0 0,-2 4-1 0 0,-11-3 18 0 0,13-3-14 0 0,0 0 0 0 0,1 0 0 0 0,-1 0 0 0 0,0 0 0 0 0,1 0 0 0 0,-1 0-1 0 0,0 0 1 0 0,1 0 0 0 0,-1 0 0 0 0,1 0 0 0 0,-1-1 0 0 0,0 1 0 0 0,1 0 0 0 0,-1-1 0 0 0,1 1-1 0 0,-1 0 1 0 0,0-1 0 0 0,1 1 0 0 0,-1 0 0 0 0,1-1 0 0 0,0 1 0 0 0,-1-1 0 0 0,1 1-1 0 0,-1-1 1 0 0,1 0 0 0 0,0 1 0 0 0,-1-1 0 0 0,1 1 0 0 0,0-1 0 0 0,-1 1 0 0 0,1-1 0 0 0,0-1-1 0 0,-2-10 10 0 0,-7-17-10 0 0,8 25 3 0 0,1 1 1 0 0,-1 0 0 0 0,1 0-1 0 0,0-1 1 0 0,0 1 0 0 0,0 0 0 0 0,1 0-1 0 0,-1-1 1 0 0,1 1 0 0 0,-1 0-1 0 0,1 0 1 0 0,2-4 0 0 0,2-19-14 0 0,-6 24-18 0 0,-1 5 8 0 0,-4 14-1 0 0,-4 26 4 0 0,5-17-2 0 0,0-1 0 0 0,-2 0-1 0 0,-1 0 1 0 0,-14 31 0 0 0,12-29 17 0 0,-96 275 26 0 0,54-138-40 0 0,18-85 1 0 0,18-45 14 0 0,7-17 3 0 0,-20 29-1 0 0,-5 11 14 0 0,-35 67-1 0 0,32-60-12 0 0,10-20 4 0 0,12-19-11 0 0,-17 37 1 0 0,-3 16 5 0 0,-73 118 1 0 0,79-146 0 0 0,-40 90 0 0 0,69-139-2 0 0,-12 28 6 0 0,-1 0-1 0 0,-22 33 1 0 0,-60 104 6 0 0,69-115-16 0 0,-2-1 0 0 0,-3-1-1 0 0,-45 56 1 0 0,-74 51 57 0 0,123-129-53 0 0,8-5-4 0 0,1 0 0 0 0,1 0 0 0 0,-17 31 0 0 0,-9 12-3 0 0,23-37 11 0 0,-67 99 36 0 0,54-60-38 0 0,9-29-9 0 0,12-19-2 0 0,-23 29 1 0 0,5-8 10 0 0,-48 83 0 0 0,36-53-9 0 0,26-44 15 0 0,-38 65-11 0 0,33-58 18 0 0,16-25-18 0 0,-1 0-1 0 0,2 1 0 0 0,-8 13 0 0 0,-30 58 38 0 0,37-69-26 0 0,3-4-11 0 0,-1 0 1 0 0,0 0 0 0 0,-1 0 0 0 0,0 0 0 0 0,0-1 0 0 0,0 1 0 0 0,-1-1 0 0 0,1 0 0 0 0,-11 9-1 0 0,8-8 6 0 0,1-1-1 0 0,0 1 0 0 0,0-1 0 0 0,0 2 0 0 0,1-1 0 0 0,0 1 0 0 0,1-1 1 0 0,-6 15-1 0 0,-16 23-16 0 0,0-6 19 0 0,11-16 1 0 0,-1 0 0 0 0,-32 34-1 0 0,-18 8-13 0 0,59-57 7 0 0,0 1-1 0 0,0 0 1 0 0,1 0-1 0 0,0 0 1 0 0,1 1-1 0 0,-6 13 1 0 0,-18 30-5 0 0,22-41 8 0 0,1-1 0 0 0,0 1-1 0 0,1 0 1 0 0,1 0-1 0 0,0 1 1 0 0,-4 19-1 0 0,-2 6 3 0 0,9-34-3 0 0,0 0 1 0 0,1-1 1 0 0,-1 0-1 0 0,0 1 0 0 0,0-1 0 0 0,-1 0 0 0 0,1 0 0 0 0,-1 0 0 0 0,1 0 0 0 0,-1 0 0 0 0,0 0 0 0 0,0-1 0 0 0,0 1 1 0 0,-1 0-1 0 0,1-1 0 0 0,-6 5 0 0 0,7-5-3 0 0,0 1 1 0 0,0 0-1 0 0,0 0 0 0 0,1 0 1 0 0,-1 0-1 0 0,1 0 0 0 0,0 0 1 0 0,-1-1-1 0 0,1 1 1 0 0,0 0-1 0 0,1 0 0 0 0,0 5 1 0 0,-1 1 0 0 0,0-9 0 0 0,0 1 1 0 0,0 0 0 0 0,0 0-1 0 0,0 0 1 0 0,0-1 0 0 0,0 1-1 0 0,0 0 1 0 0,1 0-1 0 0,-1-1 1 0 0,0 1 0 0 0,0 0-1 0 0,1 0 1 0 0,-1-1 0 0 0,0 1-1 0 0,1 0 1 0 0,-1-1 0 0 0,1 1-1 0 0,-1 0 1 0 0,1 0-1 0 0,0-1 1 0 0,-1 1-1 0 0,1-1 0 0 0,-1 0 0 0 0,1 0 0 0 0,-1 0 0 0 0,1 0 0 0 0,-1 0 0 0 0,0 0 0 0 0,1 0 1 0 0,-1 0-1 0 0,1 0 0 0 0,-1 0 0 0 0,1 0 0 0 0,-1 0 0 0 0,1 0 0 0 0,-1 0 0 0 0,1 0 0 0 0,-1 0 1 0 0,1 0-1 0 0,-1-1 0 0 0,1 1 0 0 0,0-1 0 0 0,0 1 2 0 0,1-1 0 0 0,-1-1 0 0 0,1 1 0 0 0,-1 0 0 0 0,1 0 0 0 0,-1 0-1 0 0,0-1 1 0 0,0 1 0 0 0,0-1 0 0 0,0 1 0 0 0,0-1 0 0 0,0 1 0 0 0,0-1 0 0 0,1-2 0 0 0,0-10 2 0 0,-1 11-3 0 0,-1 0 1 0 0,0 0-1 0 0,1 1 1 0 0,0-1 0 0 0,0 0-1 0 0,0 1 1 0 0,0-1 0 0 0,0 1-1 0 0,3-5 1 0 0,34-46-15 0 0,3 2 1 0 0,2 1 0 0 0,60-54-1 0 0,67-57 39 0 0,-48 37-26 0 0,-93 93-2 0 0,57-69 15 0 0,96-147 0 0 0,-106 139-8 0 0,56-48-19 0 0,-85 104 3 0 0,45-63 0 0 0,-69 82 10 0 0,-4 2-7 0 0,3 2 0 0 0,34-38 0 0 0,57-57 4 0 0,-100 108 6 0 0,21-24 8 0 0,-2-2-1 0 0,-2-2 0 0 0,-1 0 0 0 0,-3-2 0 0 0,25-57 0 0 0,-31 57-10 0 0,2 1 0 0 0,3 1 0 0 0,1 1 0 0 0,2 1 0 0 0,2 1 0 0 0,1 2 0 0 0,69-66 0 0 0,-88 94 6 0 0,18-25 0 0 0,4-4 2 0 0,-24 29-9 0 0,-1-1-1 0 0,0 0 1 0 0,-1 0-1 0 0,13-26 1 0 0,-12 21 9 0 0,0 1 0 0 0,18-23-1 0 0,36-39-6 0 0,-49 59 3 0 0,0 0 0 0 0,18-36-1 0 0,-28 48-2 0 0,9-19-2 0 0,-8 16-1 0 0,1 0 0 0 0,-1 0 0 0 0,1 0 0 0 0,9-10 0 0 0,22-21-25 0 0,-28 31 36 0 0,0 0 0 0 0,-1 0 0 0 0,0-1 1 0 0,11-21-1 0 0,12-15 19 0 0,-29 46-31 0 0,-1-1-1 0 0,1 0 1 0 0,-1 0 0 0 0,0 0-1 0 0,0 1 1 0 0,0-1-1 0 0,0 0 1 0 0,0-1 0 0 0,0 1-1 0 0,0 0 1 0 0,0 0 0 0 0,-1 0-1 0 0,1-4 1 0 0,0 4 3 0 0,-1-1 1 0 0,1 1-1 0 0,0-1 1 0 0,0 1-1 0 0,0-1 1 0 0,0 1-1 0 0,1-1 1 0 0,-1 1-1 0 0,1 0 1 0 0,-1 0-1 0 0,1 0 1 0 0,0 0-1 0 0,0 0 1 0 0,0 0-1 0 0,0 0 1 0 0,0 1-1 0 0,3-3 1 0 0,11-11-7 0 0,-12 11 8 0 0,0 0 0 0 0,1 0 0 0 0,-1 0 0 0 0,9-5 0 0 0,-9 7 0 0 0,0-1 1 0 0,0 0 0 0 0,0 0 0 0 0,0 0 0 0 0,-1-1-1 0 0,4-4 1 0 0,1-3-3 0 0,-10 16-34 0 0,-12 17 12 0 0,4-1 22 0 0,-138 265-44 0 0,40-100-11 0 0,-62 95 46 0 0,-64 153 18 0 0,234-433-7 0 0,-181 390 6 0 0,72-140 1 0 0,32-124-13 0 0,53-90 2 0 0,0 1 0 0 0,-18 44 0 0 0,-50 139 16 0 0,80-193-5 0 0,-2-1-1 0 0,-18 26 1 0 0,11-20-6 0 0,12-18 1 0 0,-1 0 0 0 0,0-1 0 0 0,-1 0 0 0 0,-23 22 0 0 0,8-13 0 0 0,2 1-1 0 0,1 1 0 0 0,1 1 1 0 0,1 1-1 0 0,-25 43 1 0 0,12-13-21 0 0,14-26 17 0 0,2 1 1 0 0,-24 59 0 0 0,-13 49-3 0 0,32-101 16 0 0,6-11 38 0 0,14-23-19 0 0,3-5-34 0 0,0 1 1 0 0,-1-1 0 0 0,1 1 0 0 0,0 0-1 0 0,-1-1 1 0 0,1 1 0 0 0,0 0-1 0 0,0 0 1 0 0,-1-1 0 0 0,1 1-1 0 0,0 0 1 0 0,0-1 0 0 0,0 1-1 0 0,0 0 1 0 0,0 0 0 0 0,0-1-1 0 0,0 1 1 0 0,0 0 0 0 0,0-1 0 0 0,1 1-1 0 0,-1 0 1 0 0,0 0 0 0 0,0-1-1 0 0,0 1 1 0 0,1 0 0 0 0,-1-1-1 0 0,1 1 1 0 0,-1-1 0 0 0,1 2-1 0 0,1 18 35 0 0,-2-12-11 0 0,2-8-13 0 0,0-2-10 0 0,0 0 0 0 0,-1 0 0 0 0,1 0 0 0 0,0 0-1 0 0,0 0 1 0 0,1 0 0 0 0,-1 1 0 0 0,4-3 0 0 0,-4 3 0 0 0,0 0-1 0 0,0 0 1 0 0,0-1 0 0 0,0 1 0 0 0,0 0 0 0 0,-1-1 0 0 0,1 0 0 0 0,0 1 0 0 0,-1-1 0 0 0,1 0 0 0 0,1-4-1 0 0,18-37-2 0 0,-13 24-1 0 0,0 1 0 0 0,2 0 0 0 0,16-24 0 0 0,151-171 12 0 0,-4 6 25 0 0,-125 145-14 0 0,239-337 69 0 0,-169 238-134 0 0,-103 141 48 0 0,64-68 17 0 0,5-8-6 0 0,-48 48 3 0 0,123-176-28 0 0,-117 156 16 0 0,93-115 0 0 0,-32 50-9 0 0,-86 110 15 0 0,-2-1 1 0 0,19-39 0 0 0,4-6-2 0 0,-25 48-16 0 0,46-85 9 0 0,-54 99 2 0 0,-1 0-1 0 0,1 0 1 0 0,0 0-1 0 0,1 1 0 0 0,7-7 1 0 0,3-5 12 0 0,63-56-30 0 0,-69 62 8 0 0,0 1 1 0 0,2 1-1 0 0,13-11 0 0 0,-18 18 3 0 0,-6 7-5 0 0,-9 7 0 0 0,1-5 5 0 0,0 0-1 0 0,0 0 1 0 0,0 1 0 0 0,1 0 0 0 0,0 0 0 0 0,1 1 0 0 0,-1-1-1 0 0,1 1 1 0 0,-7 17 0 0 0,-5 5-17 0 0,-39 78-34 0 0,29-54 47 0 0,-27 54-12 0 0,-52 98 8 0 0,16-40 31 0 0,-82 213 0 0 0,142-303-37 0 0,-3-2 1 0 0,-59 95 0 0 0,-22 6 57 0 0,49-79-10 0 0,-61 121 1 0 0,103-169-30 0 0,-99 194 17 0 0,98-199-9 0 0,-51 100 43 0 0,68-127-47 0 0,-2 0-1 0 0,1 0 1 0 0,-15 16 0 0 0,16-21-8 0 0,0 1 0 0 0,-8 17 0 0 0,-8 15 1 0 0,-4 1-1 0 0,14-21 14 0 0,-17 22 0 0 0,24-38-10 0 0,0 0 0 0 0,1 0 0 0 0,0 1 0 0 0,0-1 0 0 0,-4 12 0 0 0,-3 7 15 0 0,3-9-8 0 0,8-14-4 0 0,-1-1-1 0 0,1 1 0 0 0,-1-1 1 0 0,0 0-1 0 0,0 0 0 0 0,-1 0 1 0 0,-2 3-1 0 0,3-1 20 0 0,5-6-23 0 0,2-10-5 0 0,-5 11 5 0 0,0-1-1 0 0,0 1 1 0 0,0-1 0 0 0,0 1 0 0 0,0-1 0 0 0,0 1 0 0 0,1-1 0 0 0,-1 1 0 0 0,0-1 0 0 0,0 1-1 0 0,0-1 1 0 0,1 1 0 0 0,-1-1 0 0 0,0 1 0 0 0,1 0 0 0 0,-1-1 0 0 0,0 1 0 0 0,1 0-1 0 0,-1-1 1 0 0,0 1 0 0 0,1 0 0 0 0,-1-1 0 0 0,1 1 0 0 0,30-29 6 0 0,-26 25-8 0 0,-1 0-1 0 0,0 0 0 0 0,0 0 0 0 0,0 0 1 0 0,6-11-1 0 0,6-7-5 0 0,37-41 20 0 0,64-100-1 0 0,22-31 6 0 0,-75 102-27 0 0,114-127 0 0 0,-81 95 6 0 0,-5 5-25 0 0,-1 14 26 0 0,-62 74 13 0 0,-2-1-1 0 0,-1-1 0 0 0,38-65 1 0 0,-49 74 6 0 0,21-25 0 0 0,-1 2-6 0 0,32-51-7 0 0,145-191-30 0 0,-163 244 73 0 0,-10 5-81 0 0,-21 19 26 0 0,-17 20 11 0 0,-1 0-1 0 0,1 0 1 0 0,0 0 0 0 0,-1 0 0 0 0,1 0 0 0 0,0 0-1 0 0,0 1 1 0 0,-1-1 0 0 0,1 0 0 0 0,0 0 0 0 0,0 1-1 0 0,0-1 1 0 0,0 1 0 0 0,0-1 0 0 0,0 1-1 0 0,0-1 1 0 0,0 1 0 0 0,1-1 0 0 0,-1 1 0 0 0,0 0-1 0 0,0 0 1 0 0,0 0 0 0 0,0-1 0 0 0,0 1 0 0 0,1 0-1 0 0,-1 0 1 0 0,0 1 0 0 0,0-1 0 0 0,0 0 0 0 0,0 0-1 0 0,0 0 1 0 0,0 1 0 0 0,1-1 0 0 0,0 1-1 0 0,-7-7-866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2:56.77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230 1340 960 0 0,'-2'0'2029'0'0,"-4"8"-1141"0"0,-6 13-452 0 0,9-15-32 0 0,-6 11 249 0 0,1 0 1 0 0,-7 24-1 0 0,12-31-170 0 0,-1 1 0 0 0,0 0-1 0 0,0-1 1 0 0,-1 0 0 0 0,-1 0 0 0 0,1 0 0 0 0,-2-1 0 0 0,1 0-1 0 0,-16 17 1 0 0,14-18-328 0 0,1 0 0 0 0,0 1 0 0 0,1 0 0 0 0,0 0 0 0 0,0 1 0 0 0,1 0 0 0 0,0 0 0 0 0,0 0 0 0 0,-4 18 0 0 0,4-13 281 0 0,-1-1 1 0 0,-1 1-1 0 0,-17 22 1804 0 0,24-37-2187 0 0,-3-9 528 0 0,5-15-281 0 0,11-11-91 0 0,1 0 0 0 0,2 0 0 0 0,1 2-1 0 0,1 0 1 0 0,35-46 0 0 0,140-162 695 0 0,-74 99-487 0 0,12-43-119 0 0,-90 123-221 0 0,120-184 426 0 0,-135 210-468 0 0,1 1 0 0 0,2 1 0 0 0,40-36 0 0 0,-15 20 14 0 0,27-31 26 0 0,-39 40-63 0 0,-13 12 1 0 0,43-33-1 0 0,0 2 80 0 0,-70 58-87 0 0,-1 0 0 0 0,1 0-1 0 0,-1 0 1 0 0,1 1-1 0 0,-1-1 1 0 0,0-1 0 0 0,0 1-1 0 0,0 0 1 0 0,0 0 0 0 0,0 0-1 0 0,1-4 1 0 0,-1 3-4 0 0,0 0 1 0 0,0 0 0 0 0,1 0-1 0 0,-1 0 1 0 0,1 0-1 0 0,-1 1 1 0 0,4-5-1 0 0,30-37-2 0 0,-35 44 1 0 0,0 0 0 0 0,0 0 0 0 0,0 0 0 0 0,0 0 0 0 0,0 0 0 0 0,1-1 0 0 0,-1 1 0 0 0,0 0 0 0 0,0 0 0 0 0,0 0-1 0 0,0 0 1 0 0,0 0 0 0 0,0 0 0 0 0,0 0 0 0 0,1 0 0 0 0,-1 0 0 0 0,0 0 0 0 0,0-1 0 0 0,0 1 0 0 0,0 0 0 0 0,0 0 0 0 0,1 0 0 0 0,-1 0 0 0 0,0 0 0 0 0,0 0 0 0 0,0 0 0 0 0,0 0 0 0 0,0 0 0 0 0,1 0 0 0 0,-1 0 0 0 0,0 0 0 0 0,0 0 0 0 0,0 0 0 0 0,0 0-1 0 0,0 0 1 0 0,1 1 0 0 0,-1-1 0 0 0,0 0 0 0 0,0 0 0 0 0,0 0 0 0 0,0 0 0 0 0,0 0 0 0 0,0 0 0 0 0,1 0 0 0 0,-1 0 0 0 0,0 0 0 0 0,0 1 0 0 0,0-1 0 0 0,0 0 0 0 0,0 0 0 0 0,0 0 0 0 0,0 0 0 0 0,0 0 0 0 0,0 0 0 0 0,0 1 0 0 0,0-1 0 0 0,0 0 0 0 0,1 0-1 0 0,-1 0 1 0 0,1 17-5 0 0,-2-11 7 0 0,0 0 0 0 0,0 1 0 0 0,0-1-1 0 0,-4 11 1 0 0,-9 17-9 0 0,2 1-1 0 0,1 1 0 0 0,-9 52 1 0 0,16-68 10 0 0,-2 0 0 0 0,0-1 1 0 0,-13 28-1 0 0,4-12 1 0 0,-3 6 6 0 0,-2-1 0 0 0,-27 42 1 0 0,-53 91 21 0 0,27-54-4 0 0,5 4 1 0 0,-57 148 0 0 0,51-103 22 0 0,69-159-46 0 0,-1 2 10 0 0,1 0 1 0 0,0 0-1 0 0,1 0 0 0 0,0 0 0 0 0,0 1 0 0 0,-2 16 0 0 0,-7 13 17 0 0,13-38-21 0 0,0-1 0 0 0,1 1 0 0 0,-1-1 0 0 0,0 1 0 0 0,1-1 1 0 0,0 0-1 0 0,-1 1 0 0 0,1-1 0 0 0,0 0 0 0 0,2 3 0 0 0,-3-5 20 0 0,0 0-29 0 0,0 0 0 0 0,1 1 0 0 0,-1-1 0 0 0,0 0 0 0 0,0 0 0 0 0,0 0 0 0 0,1 0 0 0 0,-1 0 0 0 0,0 0 0 0 0,0 0 0 0 0,1 0 1 0 0,-1 0-1 0 0,0 0 0 0 0,0 0 0 0 0,1 0 0 0 0,-1 0 0 0 0,0-1 0 0 0,0 1 0 0 0,1 0 0 0 0,-1 0 0 0 0,0 0 0 0 0,0 0 0 0 0,0 0 0 0 0,1 0 0 0 0,-1-1 0 0 0,0 1 0 0 0,0 0 0 0 0,0 0 0 0 0,1 0 0 0 0,-1 0 0 0 0,0-1 0 0 0,0 1 0 0 0,0 0 0 0 0,0 0 1 0 0,0 0-1 0 0,0-1 0 0 0,0 1 0 0 0,1 0 0 0 0,-1 0 0 0 0,0-1 0 0 0,0 1 0 0 0,0 0 0 0 0,0 0 0 0 0,0-1 0 0 0,0 1 0 0 0,0 0 0 0 0,28-53 62 0 0,12-22-12 0 0,-9 10-11 0 0,3 2-1 0 0,3 2 1 0 0,2 1-1 0 0,67-78 1 0 0,-2 28-3 0 0,7-9 4 0 0,-27 16-36 0 0,-47 68 16 0 0,-26 27-2 0 0,-2-1 0 0 0,13-14 0 0 0,-21 22-21 0 0,1 0 0 0 0,-1 0 0 0 0,1 0 0 0 0,-1 0 0 0 0,0 1 0 0 0,1-1 0 0 0,0 0 0 0 0,-1 1 0 0 0,1-1 0 0 0,-1 1 0 0 0,1-1 0 0 0,1 1 1 0 0,-1-1-2 0 0,0 1 1 0 0,0-1 0 0 0,0 1 0 0 0,0-1 0 0 0,0 0-1 0 0,0 0 1 0 0,0 1 0 0 0,0-1 0 0 0,3-3 0 0 0,9-14 7 0 0,9-10 10 0 0,-22 27-15 0 0,-1 0-1 0 0,1 0 0 0 0,0 0 1 0 0,0 1-1 0 0,0-1 1 0 0,0 0-1 0 0,0 1 0 0 0,0-1 1 0 0,0 1-1 0 0,0-1 1 0 0,1 1-1 0 0,-1-1 0 0 0,0 1 1 0 0,0 0-1 0 0,0 0 1 0 0,0-1-1 0 0,1 1 0 0 0,-1 0 1 0 0,0 0-1 0 0,0 0 1 0 0,0 0-1 0 0,1 1 0 0 0,0-1 1 0 0,-1 1 0 0 0,0-1 0 0 0,-1 1 1 0 0,1 0-1 0 0,0 0 0 0 0,-1-1 1 0 0,1 1-1 0 0,0 0 0 0 0,-1 0 1 0 0,1 0-1 0 0,-1 0 0 0 0,1 0 1 0 0,-1 0-1 0 0,0 0 0 0 0,1 0 0 0 0,-1 0 1 0 0,0 0-1 0 0,0 0 0 0 0,0 0 1 0 0,0 0-1 0 0,0 2 0 0 0,1 26 39 0 0,-1-24-35 0 0,-2 7 1 0 0,0 0 0 0 0,0 0 1 0 0,-1 0-1 0 0,-1 0 0 0 0,0 0 1 0 0,-1-1-1 0 0,-9 17 0 0 0,2-2 0 0 0,-57 127 5 0 0,36-85 4 0 0,21-46-9 0 0,-15 41 1 0 0,-49 130 11 0 0,60-160-7 0 0,-1-1-1 0 0,-2-1 0 0 0,-36 46 1 0 0,22-32 8 0 0,1 1 1 0 0,-29 59-1 0 0,59-100-15 0 0,0 0-1 0 0,1 0 1 0 0,-1 0-1 0 0,1 1 1 0 0,0-1-1 0 0,1 0 1 0 0,-1 1-1 0 0,1-1 1 0 0,0 1 0 0 0,0-1-1 0 0,1 0 1 0 0,0 1-1 0 0,-1-1 1 0 0,2 0-1 0 0,-1 1 1 0 0,3 4-1 0 0,-4-10-1 0 0,0 0-1 0 0,0 0 1 0 0,1 0-1 0 0,-1 1 1 0 0,0-1 0 0 0,0 0-1 0 0,0 0 1 0 0,1 0-1 0 0,-1 0 1 0 0,0 0-1 0 0,0 0 1 0 0,1-1 0 0 0,-1 1-1 0 0,0 0 1 0 0,0 0-1 0 0,0 0 1 0 0,1 0-1 0 0,-1 0 1 0 0,0 0 0 0 0,0 0-1 0 0,0 0 1 0 0,0 0-1 0 0,1 0 1 0 0,-1-1-1 0 0,0 1 1 0 0,0 0-1 0 0,0 0 1 0 0,0 0 0 0 0,1 0-1 0 0,-1-1 1 0 0,0 1-1 0 0,0 0 1 0 0,0 0-1 0 0,0 0 1 0 0,0-1 0 0 0,0 1-1 0 0,0 0 1 0 0,0 0-1 0 0,0 0 1 0 0,0-1-1 0 0,0 1 1 0 0,1 0-1 0 0,-1 0 1 0 0,0 0 0 0 0,0-1-1 0 0,-1 1 1 0 0,1 0-1 0 0,9-20 18 0 0,-4 8-5 0 0,3 1-12 0 0,0 1 0 0 0,0 0 0 0 0,11-9 0 0 0,-10 11-1 0 0,-1 0-1 0 0,0-1 1 0 0,-1 0-1 0 0,11-16 1 0 0,-5 3 7 0 0,1 2 0 0 0,18-21 1 0 0,16-22 15 0 0,55-91-17 0 0,-62 77 7 0 0,-26 47 2 0 0,37-56-1 0 0,-48 81-15 0 0,0 1-1 0 0,1-1 0 0 0,0 1 1 0 0,0 0-1 0 0,0 0 0 0 0,6-3 1 0 0,-8 6-1 0 0,-1-1 1 0 0,1 1-1 0 0,-1-1 0 0 0,1 1 1 0 0,-1 0-1 0 0,1 0 1 0 0,0 0-1 0 0,0 1 1 0 0,-1-1-1 0 0,1 1 1 0 0,0-1-1 0 0,0 1 1 0 0,0 0-1 0 0,-1 0 0 0 0,6 0 1 0 0,-7 1 0 0 0,-1 0-1 0 0,1-1 1 0 0,0 1 0 0 0,0 0-1 0 0,0 0 1 0 0,0-1 0 0 0,-1 1-1 0 0,1 0 1 0 0,0 0 0 0 0,-1 0-1 0 0,1 0 1 0 0,-1 0 0 0 0,1 0-1 0 0,-1 0 1 0 0,0 0 0 0 0,1 0-1 0 0,-1 0 1 0 0,0 0 0 0 0,1 0-1 0 0,-1 0 1 0 0,0 2 0 0 0,1 25-9 0 0,-1-25 9 0 0,-2 30 1 0 0,-2 0 1 0 0,-2 0-1 0 0,-1-1 1 0 0,-20 59-1 0 0,16-56 8 0 0,-3 9 4 0 0,-48 174-15 0 0,21-73 2 0 0,32-120 21 0 0,7-21-21 0 0,1 1 1 0 0,-1 0-1 0 0,1-1 0 0 0,-1 1 1 0 0,1 0-1 0 0,1-1 0 0 0,-2 11 1 0 0,2-8 7 0 0,0-5-7 0 0,0-1 0 0 0,0 1-1 0 0,-1-1 1 0 0,1 0 0 0 0,0 1 0 0 0,1-1-1 0 0,-1 1 1 0 0,0-1 0 0 0,0 1 0 0 0,1-1-1 0 0,-1 1 1 0 0,1-1 0 0 0,-1 0 0 0 0,1 1-1 0 0,-1-1 1 0 0,2 2 0 0 0,1-5 4 0 0,-1 0 0 0 0,-1-1 0 0 0,1 1 0 0 0,0-1 1 0 0,-1 0-1 0 0,3-4 0 0 0,-4 7-4 0 0,53-83 62 0 0,-9-5-6 0 0,50-144-1 0 0,-67 154-54 0 0,18-50-12 0 0,22-54 5 0 0,-57 161 14 0 0,3-12 13 0 0,-13 32-24 0 0,0 1 0 0 0,0 0 0 0 0,0-1 0 0 0,0 1 0 0 0,0-1 0 0 0,0 1 0 0 0,1 0 1 0 0,-1-1-1 0 0,0 1 0 0 0,0 0 0 0 0,0-1 0 0 0,0 1 0 0 0,0 0 0 0 0,1-1 0 0 0,-1 1 0 0 0,0 0 0 0 0,0-1 1 0 0,1 1-1 0 0,-1 0 0 0 0,0-1 0 0 0,1 1 0 0 0,-1 0 0 0 0,0 0 0 0 0,0 0 0 0 0,1-1 0 0 0,-1 1 1 0 0,1 0-1 0 0,-1 0 0 0 0,0 0 0 0 0,1 0 0 0 0,-1 0 0 0 0,0-1 0 0 0,1 1 0 0 0,-1 0 0 0 0,1 0 0 0 0,-1 0 1 0 0,1 0-1 0 0,-1 1 0 0 0,1-1 0 0 0,-1 0 1 0 0,1 0-1 0 0,-1 1 0 0 0,1-1 1 0 0,-1 0-1 0 0,0 1 0 0 0,1-1 1 0 0,-1 0-1 0 0,0 1 0 0 0,1-1 1 0 0,-1 1-1 0 0,0-1 0 0 0,1 1 1 0 0,-1-1-1 0 0,0 1 0 0 0,0-1 1 0 0,0 1-1 0 0,1-1 0 0 0,-1 1 1 0 0,0-1-1 0 0,0 1 0 0 0,0-1 1 0 0,0 1-1 0 0,0-1 0 0 0,0 1 1 0 0,0 0-1 0 0,0 43-2 0 0,-2 0-1 0 0,-3-1 1 0 0,-17 79 0 0 0,-12 73-11 0 0,3-9 52 0 0,30-175 12 0 0,7-21-19 0 0,7-19-3 0 0,-4-12-21 0 0,-7 28-3 0 0,1 0-1 0 0,0 0 1 0 0,1 0-1 0 0,10-25 0 0 0,59-100 26 0 0,-70 131-61 0 0,-4 8-5 0 0,-3 17-13 0 0,-2 60 19 0 0,-1-10 52 0 0,6-14 1 0 0,-9 105-23 0 0,7-129-6 0 0,-2-1 0 0 0,-1 1-1 0 0,-13 36 1 0 0,7-17 28 0 0,12-48-19 0 0,0 1 0 0 0,1-1 0 0 0,-1 0 0 0 0,1 0 0 0 0,-1 1 0 0 0,1-1 0 0 0,-1 0 0 0 0,1 0 0 0 0,-1 0 0 0 0,1 0 0 0 0,0 0 0 0 0,0 0 0 0 0,-1 0 0 0 0,1 0 0 0 0,0 0 0 0 0,0 0 0 0 0,0 0 0 0 0,0-1 0 0 0,2 2 0 0 0,-2-1 0 0 0,-1-1 0 0 0,1 1 0 0 0,-1-1 1 0 0,1 0-1 0 0,-1 1 0 0 0,1-1 0 0 0,-1 0 0 0 0,1 1 0 0 0,-1-1 1 0 0,1 0-1 0 0,-1 0 0 0 0,1 1 0 0 0,0-1 0 0 0,-1 0 0 0 0,1 0 0 0 0,-1 0 1 0 0,1 0-1 0 0,0 0 0 0 0,-1 0 0 0 0,1 0 0 0 0,-1 0 0 0 0,1 0 0 0 0,0 0 1 0 0,-1 0-1 0 0,1 0 0 0 0,-1 0 0 0 0,1-1 0 0 0,0 1 0 0 0,-1 0 1 0 0,1 0-1 0 0,-1-1 0 0 0,1 1 0 0 0,-1 0 0 0 0,1-1 0 0 0,-1 1 0 0 0,1-1 1 0 0,-1 1-1 0 0,0 0 0 0 0,1-1 0 0 0,-1 1 0 0 0,1-2 0 0 0,61-113 76 0 0,-18 39-70 0 0,-41 70-5 0 0,2-4 3 0 0,1 0 0 0 0,0 0 1 0 0,13-17-1 0 0,-19 27-5 0 0,0 0-1 0 0,0 0 1 0 0,1 0-1 0 0,-1 0 1 0 0,0 0 0 0 0,0-1-1 0 0,0 1 1 0 0,0 0-1 0 0,0 0 1 0 0,1 0 0 0 0,-1 0-1 0 0,0 0 1 0 0,0 0-1 0 0,0 0 1 0 0,0 0 0 0 0,1-1-1 0 0,-1 1 1 0 0,0 0-1 0 0,0 0 1 0 0,0 0 0 0 0,0 0-1 0 0,1 0 1 0 0,-1 0-1 0 0,0 0 1 0 0,0 0 0 0 0,0 0-1 0 0,1 0 1 0 0,-1 0-1 0 0,0 0 1 0 0,0 1 0 0 0,0-1-1 0 0,0 0 1 0 0,1 0-1 0 0,-1 0 1 0 0,0 0 0 0 0,0 0-1 0 0,0 0 1 0 0,0 0-1 0 0,1 0 1 0 0,-1 0 0 0 0,0 1-1 0 0,0-1 1 0 0,0 0-1 0 0,0 0 1 0 0,5 12-27 0 0,-2 15-9 0 0,-3-8 29 0 0,0-1 0 0 0,-7 35 0 0 0,-1 9-10 0 0,5-31-4 0 0,1-23 23 0 0,1 0 1 0 0,0-1-1 0 0,1 1 0 0 0,0-1 0 0 0,0 1 0 0 0,0 0 0 0 0,1-1 1 0 0,0 1-1 0 0,1-1 0 0 0,2 9 0 0 0,-4-15 0 0 0,1 0 1 0 0,-1 0-1 0 0,1 1 1 0 0,-1-1-1 0 0,1 0 1 0 0,-1 0-1 0 0,1 0 1 0 0,0 0-1 0 0,0 0 0 0 0,-1 0 1 0 0,1 0-1 0 0,0 0 1 0 0,0 0-1 0 0,0-1 1 0 0,0 1-1 0 0,0 0 1 0 0,0-1-1 0 0,0 1 0 0 0,0 0 1 0 0,1-1-1 0 0,-1 1 1 0 0,2-1-1 0 0,-2 0 1 0 0,0 0 0 0 0,0 0 0 0 0,0-1 0 0 0,0 1 0 0 0,1 0 0 0 0,-1-1-1 0 0,0 1 1 0 0,0-1 0 0 0,0 0 0 0 0,0 1 0 0 0,0-1 0 0 0,0 0 0 0 0,-1 1 0 0 0,1-1-1 0 0,0 0 1 0 0,0 0 0 0 0,0 0 0 0 0,-1 0 0 0 0,1 0 0 0 0,0 0 0 0 0,-1 0 0 0 0,1 0-1 0 0,0-2 1 0 0,13-11 14 0 0,-12 13-15 0 0,0 0-1 0 0,-1-1 1 0 0,1 1-1 0 0,-1 0 1 0 0,0 0-1 0 0,1-1 1 0 0,-1 1 0 0 0,0-1-1 0 0,0 1 1 0 0,0-1-1 0 0,0 0 1 0 0,0 1-1 0 0,0-1 1 0 0,0-3-1 0 0,16-48 7 0 0,-15 48-8 0 0,0 0 0 0 0,0 1 1 0 0,1-1-1 0 0,0 1 0 0 0,-1 0 1 0 0,2 0-1 0 0,-1 0 0 0 0,0 0 1 0 0,5-4-1 0 0,-6 6-5 0 0,0 0 1 0 0,0-1-1 0 0,0 0 1 0 0,0 0-1 0 0,0 1 1 0 0,2-7-1 0 0,-4 33-51 0 0,-7-12 52 0 0,-2 3-15 0 0,5 1 10 0 0,3-15 9 0 0,1 0-1 0 0,-1 1 1 0 0,1-1-1 0 0,-1 0 1 0 0,1 1-1 0 0,0-1 1 0 0,0 1-1 0 0,0-1 1 0 0,-1 0-1 0 0,1 1 1 0 0,1-1-1 0 0,-1 1 1 0 0,0 1-1 0 0,9 29-2 0 0,-7-28 4 0 0,0 1 1 0 0,-1-1-1 0 0,0 1 0 0 0,1-1 0 0 0,-2 1 1 0 0,1 0-1 0 0,-1-1 0 0 0,1 1 1 0 0,-1 0-1 0 0,-1-1 0 0 0,1 1 0 0 0,-1 4 1 0 0,-2 1-1 0 0,1-1 1 0 0,1 0 0 0 0,-1 1 0 0 0,1-1-1 0 0,1 1 1 0 0,0 0 0 0 0,1-1 0 0 0,-1 1-1 0 0,4 11 1 0 0,-4-21-2 0 0,0 1 1 0 0,0-1-1 0 0,0 0 1 0 0,0 0-1 0 0,0 1 0 0 0,0-1 1 0 0,1 0-1 0 0,-1 0 1 0 0,0 0-1 0 0,0 1 0 0 0,0-1 1 0 0,0 0-1 0 0,0 0 1 0 0,1 0-1 0 0,-1 1 0 0 0,0-1 1 0 0,0 0-1 0 0,0 0 1 0 0,1 0-1 0 0,-1 0 0 0 0,0 0 1 0 0,0 1-1 0 0,1-1 1 0 0,-1 0-1 0 0,0 0 1 0 0,0 0-1 0 0,1 0 0 0 0,-1 0 1 0 0,0 0-1 0 0,0 0 1 0 0,1 0-1 0 0,-1 0 0 0 0,0 0 1 0 0,0 0-1 0 0,1 0 1 0 0,-1 0-1 0 0,0 0 0 0 0,0 0 1 0 0,1 0-1 0 0,-1 0 1 0 0,0 0-1 0 0,0-1 0 0 0,1 1 1 0 0,-1 0-1 0 0,0 0 1 0 0,0 0-1 0 0,0 0 0 0 0,1 0 1 0 0,-1-1-1 0 0,0 1 1 0 0,14-11 16 0 0,-10 7 4 0 0,4-4-11 0 0,0-1 1 0 0,0 0 0 0 0,8-12-1 0 0,-14 19-12 0 0,1-2-15 0 0,0 9 1 0 0,-2 0 14 0 0,1-1-2 0 0,0-1 1 0 0,-1 1-1 0 0,1-1 1 0 0,-1 1-1 0 0,0-1 1 0 0,-1 1-1 0 0,1 0 1 0 0,0 0-1 0 0,-1-1 0 0 0,0 1 1 0 0,0 0-1 0 0,0 0 1 0 0,0 0-1 0 0,-1-1 1 0 0,0 1-1 0 0,1 0 1 0 0,-3 5-1 0 0,2-7 5 0 0,-1 1 0 0 0,1 0 0 0 0,0 1 0 0 0,0-1 0 0 0,1 0 0 0 0,-1 0 0 0 0,1 0 0 0 0,0 0 0 0 0,-1 0 0 0 0,1 1 0 0 0,1-1 0 0 0,-1 0 0 0 0,0 0 0 0 0,1 0 0 0 0,0 0 0 0 0,1 6 0 0 0,-2-9 0 0 0,0-1-1 0 0,-1 1 0 0 0,1 0 0 0 0,0 0 0 0 0,-1 0 0 0 0,1 0 1 0 0,0 0-1 0 0,-1 0 0 0 0,1 0 0 0 0,0-1 0 0 0,-1 1 1 0 0,1 0-1 0 0,0 0 0 0 0,-1 0 0 0 0,1 0 0 0 0,0 0 1 0 0,-1 1-1 0 0,1-1 0 0 0,0 0 0 0 0,-1 0 0 0 0,1 0 0 0 0,0 0 1 0 0,-1 0-1 0 0,1 0 0 0 0,0 0 0 0 0,-1 1 0 0 0,1-1 1 0 0,0 0-1 0 0,0 0 0 0 0,-1 1 0 0 0,1-1 0 0 0,0 0 1 0 0,0 0-1 0 0,-1 1 0 0 0,1-1 0 0 0,0 0 0 0 0,0 0 0 0 0,0 1 1 0 0,-1-1-1 0 0,1 0 0 0 0,0 1 0 0 0,0-1 0 0 0,0 0 1 0 0,0 1-1 0 0,0-1 0 0 0,0 0 0 0 0,0 1 0 0 0,0-1 1 0 0,0 0-1 0 0,0 1 0 0 0,0-1 0 0 0,0 1 0 0 0,0-1 0 0 0,0 0 1 0 0,0 1-1 0 0,0-1 0 0 0,0 0 0 0 0,0 1 0 0 0,0-1 1 0 0,1 0-1 0 0,-1 0 0 0 0,0 1 0 0 0,0-1 0 0 0,0 0 1 0 0,1 1-1 0 0,-1-1 0 0 0,0 0 0 0 0,1 1 0 0 0,-3-2-47 0 0,0 1 0 0 0,0-1 0 0 0,0 0 0 0 0,0 0-1 0 0,0 0 1 0 0,1 0 0 0 0,-1 0 0 0 0,0 0 0 0 0,1 0 0 0 0,-1-1 0 0 0,1 1-1 0 0,-3-2 1 0 0,1-3-194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34:39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40:47.206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2 1 288 0 0,'0'1'64'0'0,"-1"3"-64"0"0,1 1-16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6:41:03.826"/>
    </inkml:context>
    <inkml:brush xml:id="br0">
      <inkml:brushProperty name="width" value="0.1" units="cm"/>
      <inkml:brushProperty name="height" value="0.1" units="cm"/>
      <inkml:brushProperty name="color" value="#F2F2F2"/>
    </inkml:brush>
  </inkml:definitions>
  <inkml:trace contextRef="#ctx0" brushRef="#br0">2 1 288 0 0,'0'1'64'0'0,"-1"3"-64"0"0,1 1-16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136 180 2497 0 0,'-5'-7'5023'0'0,"-13"12"-2812"0"0,1 15-798 0 0,15-18-1301 0 0,1 0 0 0 0,0-1 0 0 0,-1 1 0 0 0,1 0 0 0 0,-1 0 1 0 0,1-1-1 0 0,-1 1 0 0 0,0-1 0 0 0,0 1 0 0 0,0-1 0 0 0,0 0 0 0 0,0 1 0 0 0,0-1 0 0 0,-2 0 0 0 0,2 0-42 0 0,0 0-1 0 0,1 0 0 0 0,-1-1 1 0 0,1 1-1 0 0,-1 0 1 0 0,0 0-1 0 0,1 0 0 0 0,0 1 1 0 0,-1-1-1 0 0,1 0 0 0 0,0 0 1 0 0,-1 1-1 0 0,0 1 0 0 0,-13 11 365 0 0,15-14-429 0 0,0 0 0 0 0,0 0 0 0 0,0 0 0 0 0,0 0 0 0 0,-1 1 1 0 0,1-1-1 0 0,0 0 0 0 0,0 0 0 0 0,0 0 0 0 0,0 0 0 0 0,0 0 1 0 0,0 0-1 0 0,-1 0 0 0 0,1 0 0 0 0,0 0 0 0 0,0 0 0 0 0,0 0 1 0 0,0 0-1 0 0,-1 0 0 0 0,1 0 0 0 0,0 0 0 0 0,0 0 0 0 0,0 0 0 0 0,0 0 1 0 0,0 0-1 0 0,-1 0 0 0 0,1 0 0 0 0,0 0 0 0 0,0 0 0 0 0,0 0 1 0 0,0 0-1 0 0,0 0 0 0 0,-1 0 0 0 0,1 0 0 0 0,0 0 0 0 0,0 0 1 0 0,0 0-1 0 0,0-1 0 0 0,0 1 0 0 0,0 0 0 0 0,-1 0 0 0 0,1 0 0 0 0,0 0 1 0 0,0 0-1 0 0,0 0 0 0 0,0 0 0 0 0,0-1 0 0 0,0 1 0 0 0,0 0 1 0 0,0 0-1 0 0,0 0 0 0 0,0 0 0 0 0,0-1 0 0 0,2-11 182 0 0,10-12 101 0 0,17-17 365 0 0,22-37 391 0 0,-49 76-1038 0 0,-1-1 0 0 0,0 1 1 0 0,0 0-1 0 0,1 0 0 0 0,-1 0 1 0 0,1 0-1 0 0,0 1 1 0 0,0-1-1 0 0,-1 0 0 0 0,1 1 1 0 0,0-1-1 0 0,0 1 0 0 0,0 0 1 0 0,1-1-1 0 0,-1 1 1 0 0,0 0-1 0 0,0 0 0 0 0,1 1 1 0 0,-1-1-1 0 0,1 0 0 0 0,-1 1 1 0 0,0-1-1 0 0,1 1 0 0 0,-1 0 1 0 0,1 0-1 0 0,3 0 1 0 0,-5 0 1 0 0,-1 1 0 0 0,1-1 1 0 0,0 0-1 0 0,-1 0 0 0 0,1 1 1 0 0,0-1-1 0 0,-1 1 0 0 0,1-1 1 0 0,-1 0-1 0 0,1 1 0 0 0,0-1 1 0 0,-1 1-1 0 0,1-1 0 0 0,-1 1 1 0 0,1 0-1 0 0,-1-1 0 0 0,0 1 1 0 0,1-1-1 0 0,-1 1 0 0 0,0 0 1 0 0,1-1-1 0 0,-1 1 0 0 0,0 0 1 0 0,0 0-1 0 0,1-1 0 0 0,-1 1 1 0 0,0 0-1 0 0,0 0 0 0 0,0-1 1 0 0,0 1-1 0 0,0 0 0 0 0,0-1 1 0 0,0 1-1 0 0,0 0 0 0 0,-1 0 1 0 0,-4 30 253 0 0,-6 2-118 0 0,3-12-82 0 0,1-1 1 0 0,-6 38-1 0 0,-11 63-37 0 0,6-31-17 0 0,-71 333 138 0 0,85-406-135 0 0,2-9 5 0 0,0 0-1 0 0,0 0 0 0 0,1 0 0 0 0,0 1 0 0 0,0-1 0 0 0,1 9 0 0 0,0-16-12 0 0,0-1 1 0 0,0 0-1 0 0,0 0 0 0 0,0 1 0 0 0,0-1 1 0 0,0 0-1 0 0,0 0 0 0 0,0 1 0 0 0,0-1 1 0 0,0 0-1 0 0,0 0 0 0 0,0 1 0 0 0,0-1 1 0 0,0 0-1 0 0,1 0 0 0 0,-1 1 0 0 0,0-1 1 0 0,0 0-1 0 0,0 0 0 0 0,0 0 0 0 0,0 1 0 0 0,1-1 1 0 0,-1 0-1 0 0,0 0 0 0 0,0 0 0 0 0,0 0 1 0 0,1 1-1 0 0,-1-1 0 0 0,0 0 0 0 0,0 0 1 0 0,1 0-1 0 0,-1 0 0 0 0,0 0 0 0 0,0 0 1 0 0,1 0-1 0 0,-1 1 0 0 0,0-1 0 0 0,0 0 1 0 0,1 0-1 0 0,-1 0 0 0 0,0 0 0 0 0,0 0 1 0 0,1 0-1 0 0,-1 0 0 0 0,0-1 0 0 0,0 1 0 0 0,1 0 1 0 0,-1 0-1 0 0,0 0 0 0 0,0 0 0 0 0,1 0 1 0 0,-1 0-1 0 0,0 0 0 0 0,0 0 0 0 0,0-1 1 0 0,1 1-1 0 0,-1 0 0 0 0,0 0 0 0 0,0 0 1 0 0,0 0-1 0 0,1-1 0 0 0,-1 1 0 0 0,0 0 1 0 0,0 0-1 0 0,0-1 0 0 0,0 1 0 0 0,12-14 78 0 0,38-53 144 0 0,23-37-45 0 0,-26 40-76 0 0,9-8-5 0 0,2 3-1 0 0,117-107 1 0 0,-157 157-90 0 0,0 0 1 0 0,22-33-1 0 0,-40 51-10 0 0,1 0 1 0 0,0 0-1 0 0,0 0 0 0 0,-1 0 1 0 0,1 0-1 0 0,0 0 0 0 0,0 0 0 0 0,0 0 1 0 0,0 0-1 0 0,0 1 0 0 0,0-1 1 0 0,0 0-1 0 0,0 1 0 0 0,1-1 0 0 0,-1 1 1 0 0,0-1-1 0 0,0 1 0 0 0,0-1 1 0 0,3 1-1 0 0,-4 0 1 0 0,0 0 0 0 0,1 0 0 0 0,-1 0 0 0 0,0 0-1 0 0,1 0 1 0 0,-1 0 0 0 0,0 1 0 0 0,1-1 0 0 0,-1 0 0 0 0,0 0 0 0 0,1 1 0 0 0,-1-1 0 0 0,0 0 0 0 0,0 0 0 0 0,1 1 0 0 0,-1-1 0 0 0,0 0 0 0 0,0 1 0 0 0,1-1-1 0 0,-1 0 1 0 0,0 1 0 0 0,0-1 0 0 0,0 0 0 0 0,0 1 0 0 0,2 17 23 0 0,-3-9-12 0 0,-1-1 0 0 0,0 0 0 0 0,0 0 0 0 0,-1 0 0 0 0,-5 11 0 0 0,-7 22 20 0 0,-8 28-12 0 0,-57 122 0 0 0,22-62-9 0 0,-134 310 63 0 0,116-230 136 0 0,71-195-104 0 0,7-23 4 0 0,7-25-13 0 0,3 8-12 0 0,1-1 0 0 0,2 2 0 0 0,0 0 0 0 0,30-36 0 0 0,-8 9 50 0 0,48-68 97 0 0,170-272 8 0 0,-96 122-183 0 0,-89 156-32 0 0,-64 103-25 0 0,1 1 0 0 0,0-1-1 0 0,1 2 1 0 0,16-16 0 0 0,-10 15-11 0 0,-14 10 12 0 0,0 0 0 0 0,0 0-1 0 0,0 0 1 0 0,0 0-1 0 0,1 0 1 0 0,-1 0-1 0 0,0 0 1 0 0,0 0-1 0 0,0 0 1 0 0,0 0-1 0 0,1 0 1 0 0,-1 0-1 0 0,0 0 1 0 0,0 0-1 0 0,0 0 1 0 0,0 1-1 0 0,0-1 1 0 0,0 0-1 0 0,1 0 1 0 0,-1 0 0 0 0,0 0-1 0 0,0 0 1 0 0,0 0-1 0 0,0 0 1 0 0,0 0-1 0 0,0 1 1 0 0,0-1-1 0 0,0 0 1 0 0,0 0-1 0 0,0 0 1 0 0,1 0-1 0 0,-1 0 1 0 0,0 1-1 0 0,0-1 1 0 0,0 0-1 0 0,0 0 1 0 0,0 0-1 0 0,0 0 1 0 0,0 0 0 0 0,0 1-1 0 0,0-1 1 0 0,0 0-1 0 0,0 0 1 0 0,0 0-1 0 0,0 0 1 0 0,0 1-1 0 0,-9 28-31 0 0,6-23 37 0 0,0 1-1 0 0,-1-1 0 0 0,0 0 0 0 0,-4 6 1 0 0,-14 22 15 0 0,5-7 23 0 0,5-20 28 0 0,12-7-67 0 0,-1 0 0 0 0,1 0 0 0 0,0 0 1 0 0,-1 0-1 0 0,1 0 0 0 0,-1 0 0 0 0,1 0 0 0 0,0-1 1 0 0,-1 1-1 0 0,1 0 0 0 0,0 0 0 0 0,-1 0 0 0 0,1-1 0 0 0,0 1 1 0 0,-1 0-1 0 0,1 0 0 0 0,0-1 0 0 0,-1 1 0 0 0,1 0 1 0 0,0-1-1 0 0,0 1 0 0 0,-1 0 0 0 0,1-1 0 0 0,0 1 1 0 0,0-1-1 0 0,0 1 0 0 0,0 0 0 0 0,0-1 0 0 0,-1 1 1 0 0,1-1-1 0 0,0 1 0 0 0,-1-6 1 0 0,1 0 1 0 0,0 0 0 0 0,0 0-1 0 0,0 0 1 0 0,0 0 0 0 0,1 0-1 0 0,0 0 1 0 0,0 1-1 0 0,1-1 1 0 0,0 0 0 0 0,0 1-1 0 0,0-1 1 0 0,5-7 0 0 0,-4 9-8 0 0,0-1 0 0 0,1 1 0 0 0,0 0 0 0 0,0 0 0 0 0,0 1 1 0 0,0-1-1 0 0,1 1 0 0 0,-1 0 0 0 0,1 0 0 0 0,8-3 1 0 0,12-19-5 0 0,-25 26 14 0 0,0-1-7 0 0,0 0 0 0 0,0 1-1 0 0,0-1 1 0 0,0 0 0 0 0,0 1 0 0 0,0-1 0 0 0,0 0 0 0 0,0 1 0 0 0,0-1 0 0 0,0 0 0 0 0,0 1 0 0 0,0-1 0 0 0,0 0 0 0 0,0 1 0 0 0,0-1 0 0 0,-1 0 0 0 0,1 1 0 0 0,0-1 0 0 0,0 0-1 0 0,0 1 1 0 0,0-1 0 0 0,-1 0 0 0 0,1 0 0 0 0,0 1 0 0 0,0-1 0 0 0,-1 0 0 0 0,1 0 0 0 0,0 0 0 0 0,-1 1 0 0 0,1-1 0 0 0,0 0 0 0 0,-1 0 0 0 0,1 0 0 0 0,0 0 0 0 0,-1 1 0 0 0,-9 7-6 0 0,0 0 1 0 0,1 1 0 0 0,-16 20 0 0 0,-6 5-3 0 0,-110 130-15 0 0,53-59 37 0 0,-5 2-3 0 0,-4 10 8 0 0,66-70-10 0 0,28-43-12 0 0,1 1 0 0 0,0-1 0 0 0,0 1 0 0 0,1-1 0 0 0,-1 1 0 0 0,1 0 0 0 0,0 0 0 0 0,-1 9 0 0 0,2-13 2 0 0,0-1-1 0 0,0 0 1 0 0,0 1 0 0 0,0-1 0 0 0,0 1-1 0 0,0-1 1 0 0,1 0 0 0 0,-1 1 0 0 0,0-1-1 0 0,0 1 1 0 0,0-1 0 0 0,0 0 0 0 0,1 1-1 0 0,-1-1 1 0 0,0 0 0 0 0,0 1 0 0 0,1-1-1 0 0,-1 0 1 0 0,0 0 0 0 0,1 1-1 0 0,-1-1 1 0 0,0 0 0 0 0,1 0 0 0 0,-1 1-1 0 0,0-1 1 0 0,1 0 0 0 0,-1 0 0 0 0,0 0-1 0 0,1 0 1 0 0,-1 1 0 0 0,1-1 0 0 0,-1 0-1 0 0,0 0 1 0 0,1 0 0 0 0,-1 0 0 0 0,1 0-1 0 0,-1 0 1 0 0,0 0 0 0 0,1 0 0 0 0,-1 0-1 0 0,1 0 1 0 0,-1-1 0 0 0,0 1 0 0 0,1 0-1 0 0,-1 0 1 0 0,1 0 0 0 0,0-1 0 0 0,19-9-11 0 0,31-30 16 0 0,-3-3-1 0 0,-1-2 0 0 0,58-71 1 0 0,-28 24 17 0 0,80-106 52 0 0,-141 174-57 0 0,1-3 7 0 0,2 1 1 0 0,32-37-1 0 0,-17 34 15 0 0,-34 29-39 0 0,0 0 0 0 0,0 1 0 0 0,0-1 0 0 0,1 0 0 0 0,-1 0 0 0 0,0 0 0 0 0,0 0 1 0 0,0 0-1 0 0,0 1 0 0 0,0-1 0 0 0,1 0 0 0 0,-1 0 0 0 0,0 0 0 0 0,0 0 0 0 0,0 1 0 0 0,0-1 0 0 0,0 0 0 0 0,0 0 0 0 0,0 0 1 0 0,0 1-1 0 0,0-1 0 0 0,0 0 0 0 0,0 0 0 0 0,0 0 0 0 0,0 1 0 0 0,0-1 0 0 0,0 0 0 0 0,0 0 0 0 0,0 1 0 0 0,0-1 0 0 0,0 0 0 0 0,0 0 1 0 0,0 0-1 0 0,0 1 0 0 0,0-1 0 0 0,0 0 0 0 0,0 0 0 0 0,0 0 0 0 0,0 0 0 0 0,-1 1 0 0 0,1-1 0 0 0,0 0 0 0 0,-2 12 0 0 0,-29 64-5 0 0,23-56 2 0 0,-1-1 0 0 0,2 1 1 0 0,-7 31-1 0 0,-30 134-36 0 0,-36 96 12 0 0,24-101 22 0 0,-95 244 75 0 0,96-282-16 0 0,38-106-15 0 0,-1-1 0 0 0,-43 63 0 0 0,31-52-4 0 0,-5-2-6 0 0,25-32-18 0 0,-18 26 1 0 0,-2 11 7 0 0,4-7 23 0 0,-35 73 1 0 0,34-47 70 0 0,23-62-99 0 0,0 1 0 0 0,1 0 0 0 0,0 1 0 0 0,1-1 0 0 0,0 0-1 0 0,0 1 1 0 0,-1 9 0 0 0,5-12 37 0 0,4-9-18 0 0,3-8 11 0 0,-4 2-23 0 0,0 0 0 0 0,0 0 0 0 0,2-13 0 0 0,6-11-10 0 0,15-22 16 0 0,49-76 0 0 0,39-34 4 0 0,39-65 12 0 0,-109 150-41 0 0,118-192 18 0 0,-140 231-5 0 0,-1 0-1 0 0,18-47 1 0 0,-2 2-16 0 0,-20 47 4 0 0,7-14 0 0 0,57-89-1 0 0,-58 106-2 0 0,2 2 1 0 0,2 0-1 0 0,1 2 0 0 0,46-40 0 0 0,-48 48 8 0 0,25-29 0 0 0,-13 12-2 0 0,-29 32-13 0 0,1 1 1 0 0,17-11-1 0 0,-17 13 4 0 0,-5 1 4 0 0,0 0 1 0 0,-1 0-1 0 0,1 0 1 0 0,4-8-1 0 0,-4 7 6 0 0,0-1-1 0 0,0 1 1 0 0,10-8-1 0 0,-14 12-2 0 0,0 0 0 0 0,0 0 0 0 0,-1 0 0 0 0,1 0-1 0 0,-1-1 1 0 0,0 1 0 0 0,0-1 0 0 0,0 0-1 0 0,2-5 1 0 0,12-20-5 0 0,9-11-5 0 0,-9 13 5 0 0,-16 27 1 0 0,0 1 0 0 0,0-1 0 0 0,0 0 0 0 0,0 0 0 0 0,0 1-1 0 0,0-1 1 0 0,0 0 0 0 0,0 0 0 0 0,0 0 0 0 0,0 1 0 0 0,0-1 0 0 0,0 0 0 0 0,0 0 0 0 0,0 0 0 0 0,1 1 0 0 0,-1-1 0 0 0,0 0 0 0 0,0 0 0 0 0,0 0 0 0 0,0 1 0 0 0,0-1-1 0 0,1 0 1 0 0,-1 0 0 0 0,0 0 0 0 0,0 0 0 0 0,0 0 0 0 0,0 0 0 0 0,1 1 0 0 0,-1-1 0 0 0,0 0 0 0 0,0 0 0 0 0,1 0 0 0 0,-1 0 0 0 0,0 0 0 0 0,0 0 0 0 0,0 0 0 0 0,1 0-1 0 0,-1 0 1 0 0,0 0 0 0 0,0 0 0 0 0,1 0 0 0 0,-1 0 0 0 0,0 0 0 0 0,0 0 0 0 0,0 0 0 0 0,1 0 0 0 0,-1 0 0 0 0,0 0 0 0 0,0 0 0 0 0,0-1 0 0 0,1 1 0 0 0,-1 0 0 0 0,0 0-1 0 0,0 0 1 0 0,0 0 0 0 0,1 0 0 0 0,-1-1 0 0 0,0 1 0 0 0,0 0 0 0 0,0 0 0 0 0,0 0 0 0 0,1-1 0 0 0,-2 23-4 0 0,-53 97-12 0 0,50-110 14 0 0,-1 0 1 0 0,0 0-1 0 0,-10 12 0 0 0,-5 7-1 0 0,-17 32-9 0 0,8-16 12 0 0,-26 58 0 0 0,-36 88 23 0 0,-30 34-22 0 0,55-105-3 0 0,24-45 2 0 0,-35 71 14 0 0,8 28 3 0 0,-4 9-16 0 0,-31 19 31 0 0,1-4 0 0 0,13-26-23 0 0,9-21-2 0 0,66-109-7 0 0,12-30-1 0 0,-1-1 0 0 0,-8 19 0 0 0,0-6-8 0 0,-13 35 0 0 0,-3 8 37 0 0,-70 142-11 0 0,82-175-7 0 0,2 0 0 0 0,1 1 0 0 0,2 0 0 0 0,1 1 0 0 0,2 0 0 0 0,-4 39 1 0 0,11-67 8 0 0,-1 13-4 0 0,2-19-12 0 0,0-1 0 0 0,0 1 0 0 0,0-1 0 0 0,0 1 1 0 0,0-1-1 0 0,1 1 0 0 0,-1-1 0 0 0,0 1 0 0 0,0-1 0 0 0,0 1 0 0 0,1-1 1 0 0,-1 0-1 0 0,0 1 0 0 0,1-1 0 0 0,-1 1 0 0 0,0-1 0 0 0,1 0 1 0 0,-1 1-1 0 0,1-1 0 0 0,-1 0 0 0 0,0 0 0 0 0,1 1 0 0 0,-1-1 1 0 0,1 0-1 0 0,-1 0 0 0 0,1 0 0 0 0,-1 1 0 0 0,1-1 0 0 0,-1 0 1 0 0,1 0-1 0 0,-1 0 0 0 0,1 0 0 0 0,-1 0 0 0 0,1 0 0 0 0,0 0 1 0 0,-1-2 2 0 0,0 1 1 0 0,0-1 0 0 0,1 0 0 0 0,-1 1 0 0 0,1-1 0 0 0,-1 0-1 0 0,1 1 1 0 0,0-1 0 0 0,0 1 0 0 0,1-3 0 0 0,-1 2 0 0 0,8-16 1 0 0,18-39-1 0 0,3 2 0 0 0,70-99 1 0 0,190-249 169 0 0,-28-18 27 0 0,-223 357-199 0 0,88-133 18 0 0,225-269 0 0 0,-166 225 27 0 0,-160 198-36 0 0,31-63-1 0 0,-42 73-10 0 0,2 1 1 0 0,1 1-1 0 0,1 1 1 0 0,36-45-1 0 0,105-81 11 0 0,-129 128-12 0 0,-25 22 0 0 0,4-3 7 0 0,-1 1 0 0 0,0-2 0 0 0,0 1-1 0 0,-1-1 1 0 0,10-15 0 0 0,-4 1-6 0 0,0 0 0 0 0,2 1 0 0 0,22-23 0 0 0,11-16 0 0 0,-44 55-6 0 0,5-7 1 0 0,0 0 0 0 0,-1 0-1 0 0,7-17 1 0 0,-16 30 4 0 0,1 0 0 0 0,0-1 1 0 0,0 1-1 0 0,-1 0 0 0 0,1 0 0 0 0,0 0 1 0 0,0 0-1 0 0,0-1 0 0 0,0 2 1 0 0,1-1-1 0 0,-1 0 0 0 0,0 0 0 0 0,0 0 1 0 0,0 0-1 0 0,1 1 0 0 0,-1-1 0 0 0,0 1 1 0 0,1-1-1 0 0,-1 1 0 0 0,1-1 1 0 0,-1 1-1 0 0,1 0 0 0 0,1-1 0 0 0,-4 2-3 0 0,0 0-1 0 0,1 0 0 0 0,-1 0 1 0 0,1 0-1 0 0,-1 1 0 0 0,1-1 0 0 0,-1 0 1 0 0,1 0-1 0 0,0 0 0 0 0,-1 0 1 0 0,1 0-1 0 0,0 1 0 0 0,0 0 0 0 0,-7 21 12 0 0,-2-1 0 0 0,0 1 0 0 0,-1-2 0 0 0,-22 34 0 0 0,13-25 15 0 0,14-20-18 0 0,0-1 0 0 0,-1-1 1 0 0,-1 1-1 0 0,-9 9 0 0 0,-170 165 57 0 0,150-145-70 0 0,1 1 0 0 0,2 1 0 0 0,2 2 0 0 0,-31 56-1 0 0,-13 57 22 0 0,20-39-8 0 0,32-68-5 0 0,10-20 2 0 0,-2 0 1 0 0,-26 38 0 0 0,-269 333 4 0 0,256-329-9 0 0,-20 24 1 0 0,41-56 2 0 0,2 1 0 0 0,1 1-1 0 0,3 2 1 0 0,1 0 0 0 0,-37 84-1 0 0,24-24 1 0 0,-43 91 2 0 0,-78 111 61 0 0,134-258-43 0 0,-2-2 0 0 0,-67 80 0 0 0,32-39-26 0 0,49-69-1 0 0,2 1-1 0 0,-18 30 1 0 0,-6 10 3 0 0,-60 91 1 0 0,50-49 25 0 0,40-86-23 0 0,1 0 0 0 0,0 1 0 0 0,-2 15 0 0 0,-1-3-2 0 0,-8 26 3 0 0,7-29 1 0 0,2 1-1 0 0,0 0 1 0 0,2 0 0 0 0,0 0 0 0 0,-1 36-1 0 0,7-40 0 0 0,-2 1-1 0 0,-4 29 0 0 0,7-59 9 0 0,1 0 0 0 0,0 1 0 0 0,0-1 0 0 0,1 1 0 0 0,0 0 0 0 0,6-9 0 0 0,37-49-34 0 0,-2 3-7 0 0,-14 20 29 0 0,2 0 0 0 0,55-54 0 0 0,34-42 1 0 0,296-466 2 0 0,-92 170-13 0 0,-114 163 39 0 0,-156 194-20 0 0,-4-3 0 0 0,78-161 0 0 0,-106 191-3 0 0,3 0-1 0 0,2 2 1 0 0,2 2-1 0 0,67-81 1 0 0,-10 30 1 0 0,74-88 5 0 0,-137 151-5 0 0,-1-2 0 0 0,30-63-1 0 0,-2 3 2 0 0,-21 48-15 0 0,2 1 0 0 0,40-44 0 0 0,-59 76 10 0 0,-2-1 0 0 0,0 0-1 0 0,13-26 1 0 0,-23 37-4 0 0,0 1-1 0 0,0 0 1 0 0,-1 0 0 0 0,2-11-1 0 0,-2 12 4 0 0,-1 0-1 0 0,1 0 1 0 0,0 1-1 0 0,0-1 1 0 0,0 1-1 0 0,1-1 1 0 0,-1 0-1 0 0,1 1 1 0 0,0 0-1 0 0,0-1 1 0 0,0 1-1 0 0,3-3 0 0 0,3-2 0 0 0,0 1 0 0 0,0-1 0 0 0,1 2 0 0 0,0-1 0 0 0,0 1-1 0 0,13-5 1 0 0,-15 7 0 0 0,29-23-7 0 0,-29 21 6 0 0,0 1-1 0 0,1 0 0 0 0,-1 0 0 0 0,11-5 0 0 0,49-33-5 0 0,-62 40 8 0 0,1 0 0 0 0,-1 0 0 0 0,0-1 0 0 0,9-7-1 0 0,20-15 15 0 0,-30 23-14 0 0,0 1 0 0 0,-1-1-1 0 0,1 0 1 0 0,-1 0 0 0 0,0-1-1 0 0,0 1 1 0 0,5-8 0 0 0,13-14 18 0 0,5-8 2 0 0,-23 28-18 0 0,0 1 0 0 0,0-1 1 0 0,1 0-1 0 0,-1 1 0 0 0,1 0 0 0 0,0 0 0 0 0,0 0 1 0 0,8-5-1 0 0,-6 5-6 0 0,0 0 0 0 0,0-1 0 0 0,0 0 0 0 0,6-7 0 0 0,3 5 1 0 0,-15 7 3 0 0,1 0 0 0 0,0 0 1 0 0,0 0-1 0 0,-1 0 0 0 0,1-1 0 0 0,0 1 1 0 0,-1 0-1 0 0,1-1 0 0 0,0 1 0 0 0,-1 0 0 0 0,1-1 1 0 0,0 1-1 0 0,-1-1 0 0 0,1 1 0 0 0,-1-1 1 0 0,1 1-1 0 0,-1-1 0 0 0,1 1 0 0 0,-1-1 0 0 0,1 0 1 0 0,-1 1-1 0 0,1-1 0 0 0,-1 1 0 0 0,0-1 1 0 0,1 0-1 0 0,-1 0 0 0 0,0 1 0 0 0,0-2 1 0 0,0 1-2 0 0,0 1 1 0 0,0-1 0 0 0,0 1 0 0 0,0-1-1 0 0,0 1 1 0 0,1-1 0 0 0,-1 1 0 0 0,0-1 0 0 0,0 0-1 0 0,0 1 1 0 0,0-1 0 0 0,1 1 0 0 0,-1-1-1 0 0,0 1 1 0 0,1-1 0 0 0,-1 1 0 0 0,0 0 0 0 0,1-1-1 0 0,-1 1 1 0 0,0-1 0 0 0,1 1 0 0 0,-1 0-1 0 0,1-1 1 0 0,0 1 0 0 0,5 9-7 0 0,-5-6 3 0 0,0 0 0 0 0,0 0 0 0 0,-1 0 0 0 0,0-1 0 0 0,1 1 0 0 0,-1 1 0 0 0,0-1 0 0 0,0 0 0 0 0,0 0 0 0 0,-1 0 0 0 0,0 3 0 0 0,-16 38 1 0 0,-3 0 0 0 0,-1-1 1 0 0,-2-1-1 0 0,-2-1 0 0 0,-2-2 1 0 0,-48 57-1 0 0,21-39 10 0 0,-82 114 0 0 0,109-125-14 0 0,-40 95 1 0 0,18-35 1 0 0,-4 5 2 0 0,-60 110-4 0 0,-108 141 22 0 0,171-285-8 0 0,-99 121 0 0 0,118-162-5 0 0,2 2 0 0 0,2 1-1 0 0,2 1 1 0 0,-37 78 0 0 0,-95 191 14 0 0,-11-26-9 0 0,132-228 3 0 0,-7 15-3 0 0,-61 111 6 0 0,77-137-17 0 0,-1-1 0 0 0,-58 66 0 0 0,59-77-10 0 0,-47 67 26 0 0,68-91-10 0 0,0 0 0 0 0,1 0-1 0 0,1 1 1 0 0,-1 0 0 0 0,1-1 0 0 0,-5 19 0 0 0,6-18 3 0 0,-1 1 0 0 0,0-2 1 0 0,-10 17-1 0 0,-8 19-8 0 0,15-26 3 0 0,-2-1 0 0 0,0 0 0 0 0,0 0 0 0 0,-17 20 1 0 0,-3 6-7 0 0,3-8 32 0 0,19-27-2 0 0,0 1 0 0 0,-9 17-1 0 0,16-25-23 0 0,-1-1-1 0 0,1 1 1 0 0,0-1-1 0 0,-1 0 1 0 0,1 1-1 0 0,-1-1 1 0 0,1 0-1 0 0,0 0 1 0 0,-1 1-1 0 0,1-1 1 0 0,-1 0-1 0 0,1 0 1 0 0,-1 0-1 0 0,1 1 1 0 0,-1-1-1 0 0,1 0 1 0 0,-1 0-1 0 0,1 0 0 0 0,-1 0 1 0 0,0 0-1 0 0,1 0 0 0 0,-1 0 0 0 0,0 0 0 0 0,1 0 0 0 0,-1 1 0 0 0,0-1-1 0 0,1 0 1 0 0,-1 0 0 0 0,0 0 0 0 0,1 1 0 0 0,-1-1 0 0 0,1 0-1 0 0,-1 1 1 0 0,0-1 0 0 0,1 0 0 0 0,-1 1 0 0 0,1-1-1 0 0,-1 1 1 0 0,1-1 0 0 0,-1 1 0 0 0,-15 42-17 0 0,5-11 13 0 0,-5-3 10 0 0,12-23-7 0 0,1-1 0 0 0,0 1 0 0 0,0 0 0 0 0,-3 7 0 0 0,5-11 5 0 0,0 1-1 0 0,0-1 1 0 0,-1 1 0 0 0,1-1-1 0 0,-1 0 1 0 0,1 0 0 0 0,-1 0-1 0 0,-4 4 1 0 0,4-4-2 0 0,1 0 1 0 0,-1-1 0 0 0,0 1-1 0 0,1 0 1 0 0,-1 0-1 0 0,1 1 1 0 0,-1-1 0 0 0,1 0-1 0 0,0 0 1 0 0,-1 4-1 0 0,-16 39-10 0 0,14-37 12 0 0,0 1 0 0 0,0-1 0 0 0,-10 12 0 0 0,9-14-1 0 0,1 1 0 0 0,0-1 0 0 0,0 1 0 0 0,0 0 0 0 0,-3 10 0 0 0,-1 1-5 0 0,7-16 4 0 0,-1-1 1 0 0,1 1-1 0 0,0 0 1 0 0,1 0-1 0 0,-1 0 0 0 0,0 0 1 0 0,1 0-1 0 0,-1 0 1 0 0,0 2-1 0 0,1-3 4 0 0,0-1-6 0 0,-1-1 0 0 0,1 1-1 0 0,0 0 1 0 0,0 0 0 0 0,-1 0 0 0 0,1 0 0 0 0,0 0 0 0 0,0-1 0 0 0,0 1 0 0 0,-1 0 0 0 0,1 0 0 0 0,0 0 0 0 0,0 0 0 0 0,-1 0 0 0 0,1 0 0 0 0,0 0 0 0 0,-1 0 0 0 0,1 0 0 0 0,0 0 0 0 0,0 0 0 0 0,-1 0 0 0 0,1 0 0 0 0,0 0 0 0 0,0 0 0 0 0,-1 0 0 0 0,1 0 0 0 0,0 0-1 0 0,0 1 1 0 0,-1-1 0 0 0,1 0 0 0 0,0 0 0 0 0,0 0 0 0 0,0 0 0 0 0,-1 0 0 0 0,1 1 0 0 0,0-1 0 0 0,0 0 0 0 0,0 0 0 0 0,-1 0 0 0 0,1 1 0 0 0,0-1 0 0 0,0 0 0 0 0,0 0 0 0 0,0 1 0 0 0,0-1 0 0 0,0 0 0 0 0,0 0 0 0 0,-1 1 0 0 0,1-1 0 0 0,0 0 0 0 0,0 0 0 0 0,0 1 0 0 0,0-1-1 0 0,0 0 1 0 0,0 0 0 0 0,0 1 0 0 0,0-1 0 0 0,0 0 0 0 0,0 0 0 0 0,1 1 0 0 0,-1-1 0 0 0,0 0 0 0 0,0 0 0 0 0,0 1 0 0 0,0-1 0 0 0,0 0 0 0 0,7 18-3 0 0,-7-18 4 0 0,1 1 1 0 0,-1-1-1 0 0,0 0 0 0 0,1 0 0 0 0,-1 1 0 0 0,0-1 0 0 0,0 0 1 0 0,0 0-1 0 0,1 1 0 0 0,-1-1 0 0 0,0 0 0 0 0,0 1 0 0 0,0-1 1 0 0,0 0-1 0 0,1 1 0 0 0,-1-1 0 0 0,0 0 0 0 0,0 1 1 0 0,0-1-1 0 0,0 0 0 0 0,0 1 0 0 0,0-1 0 0 0,0 1 0 0 0,0-1 1 0 0,0 0-1 0 0,0 1 0 0 0,0-1 0 0 0,-1 1 0 0 0,9-14 37 0 0,82-103-78 0 0,-21 30 38 0 0,-21 27 11 0 0,55-86-1 0 0,-15 3-26 0 0,106-132 0 0 0,-35 61 10 0 0,-89 117 5 0 0,115-144 11 0 0,-51 43-11 0 0,-91 127 9 0 0,69-85 1 0 0,84-58 30 0 0,-148 162-38 0 0,-3-2 0 0 0,-2-1 0 0 0,61-105 0 0 0,-2-4-10 0 0,-41 82 18 0 0,-6-17-11 0 0,37-59 23 0 0,-73 128-18 0 0,2 0 0 0 0,1 2 0 0 0,30-30 0 0 0,-25 32-1 0 0,-2-1 0 0 0,-1-1 0 0 0,36-52 0 0 0,28-47 48 0 0,-19 28-51 0 0,87-114 4 0 0,-102 155-18 0 0,-42 46 12 0 0,0-1 0 0 0,-1 0 0 0 0,0 0-1 0 0,-1-1 1 0 0,0-1 0 0 0,10-20 0 0 0,-13 23 10 0 0,-1 0 0 0 0,1 1 0 0 0,0 0 0 0 0,1 0 0 0 0,1 0 1 0 0,16-14-1 0 0,7-9 11 0 0,-13 15-17 0 0,1 1 0 0 0,1 0 0 0 0,33-20 0 0 0,-21 15-24 0 0,-7 10 9 0 0,-1 4 6 0 0,-14 9 11 0 0,-11-1 0 0 0,1 0-1 0 0,-1 1 1 0 0,0-1 0 0 0,1 0 0 0 0,-1 0-1 0 0,0 0 1 0 0,1 0 0 0 0,-1 1-1 0 0,0-1 1 0 0,1 0 0 0 0,-1 0 0 0 0,0 0-1 0 0,1 0 1 0 0,-1 0 0 0 0,0 0 0 0 0,1 0-1 0 0,-1 0 1 0 0,1 0 0 0 0,-1 0 0 0 0,0 0-1 0 0,1 0 1 0 0,-1 0 0 0 0,0-1-1 0 0,1 1 1 0 0,-1 0 0 0 0,0 0 0 0 0,1 0-1 0 0,-1 0 1 0 0,0-1 0 0 0,1 1 0 0 0,-1 0-1 0 0,0 0 1 0 0,0-1 0 0 0,1 1 0 0 0,-1 0-1 0 0,0 0 1 0 0,0-1 0 0 0,1 1-1 0 0,-1 0 1 0 0,0-1 0 0 0,2-2 4 0 0,1 0 0 0 0,-1 0 0 0 0,1 0-1 0 0,0 1 1 0 0,0-1 0 0 0,0 1 0 0 0,3-3 0 0 0,6-4 4 0 0,-3 2-7 0 0,8-7-1 0 0,-17 14 0 0 0,1 0 0 0 0,-1 0 0 0 0,0-1 0 0 0,1 1 0 0 0,-1 0 0 0 0,0-1 1 0 0,1 1-1 0 0,-1 0 0 0 0,0-1 0 0 0,0 1 0 0 0,0-1 0 0 0,1 1 1 0 0,-1 0-1 0 0,0-1 0 0 0,0 1 0 0 0,0-1 0 0 0,0 1 0 0 0,0 0 1 0 0,0-1-1 0 0,0 1 0 0 0,0-1 0 0 0,0 1 0 0 0,0-1 0 0 0,0 1 0 0 0,0-1 1 0 0,0 1-1 0 0,0 0 0 0 0,0-1 0 0 0,0 1 0 0 0,0-1 0 0 0,-1 1 1 0 0,1 0-1 0 0,0-1 0 0 0,0 1 0 0 0,0-1 0 0 0,-1 0 0 0 0,1 2 5 0 0,0-1-1 0 0,0 1 0 0 0,0-1 0 0 0,1 0 1 0 0,-1 1-1 0 0,0-1 0 0 0,0 0 0 0 0,0 1 1 0 0,0-1-1 0 0,0 1 0 0 0,0-1 1 0 0,0 0-1 0 0,0 1 0 0 0,0-1 0 0 0,0 0 1 0 0,0 1-1 0 0,0-1 0 0 0,-1 1 0 0 0,1-1 1 0 0,0 0-1 0 0,0 1 0 0 0,0-1 0 0 0,0 0 1 0 0,-1 1-1 0 0,1-1 0 0 0,0 0 1 0 0,0 1-1 0 0,-1-1 0 0 0,1 0 0 0 0,0 0 1 0 0,0 1-1 0 0,-1-1 0 0 0,-16 16 15 0 0,-3 3 18 0 0,-43 51-26 0 0,-56 89-26 0 0,71-91 14 0 0,18-22 4 0 0,3 1 1 0 0,2 2-1 0 0,-35 93 1 0 0,-13 28-10 0 0,-18 0 8 0 0,-120 168 1 0 0,18-33-1 0 0,113-174 12 0 0,-2 20 9 0 0,37-62-16 0 0,-99 161-8 0 0,110-189 5 0 0,-31 77-1 0 0,-17 32 5 0 0,-55 35 7 0 0,71-111-2 0 0,-106 144 18 0 0,64-67-44 0 0,-46 66-6 0 0,93-140 32 0 0,26-35 16 0 0,23-39-7 0 0,-1 0 0 0 0,-22 28 0 0 0,-12 19 5 0 0,41-60-26 0 0,1 0 0 0 0,1 1 1 0 0,0-1-1 0 0,-4 16 0 0 0,2-7 4 0 0,3-9-6 0 0,0 1 0 0 0,1-1 0 0 0,-2 13 0 0 0,3-21 0 0 0,1 0 0 0 0,-1 1-1 0 0,0-1 1 0 0,0 0 0 0 0,0 0 0 0 0,0 0-1 0 0,-1 0 1 0 0,1 0 0 0 0,-1 0-1 0 0,-1 1 1 0 0,-7 12-3 0 0,8-12 2 0 0,0-1 1 0 0,0 1 0 0 0,0-1-1 0 0,-1 1 1 0 0,1-1 0 0 0,0 0-1 0 0,-5 3 1 0 0,5-4 0 0 0,1 0 0 0 0,-1 0 0 0 0,1 0 1 0 0,-1 1-1 0 0,1-1 0 0 0,-1 0 0 0 0,1 1 0 0 0,0-1 0 0 0,0 1 0 0 0,0-1 1 0 0,0 1-1 0 0,0 0 0 0 0,0-1 0 0 0,0 1 0 0 0,0 0 0 0 0,0 0 1 0 0,0 2-1 0 0,-18 25 26 0 0,-29 61-23 0 0,11-18 60 0 0,37-72-63 0 0,1 0 0 0 0,-1 0-1 0 0,0 0 1 0 0,1 1 0 0 0,-1-1 0 0 0,1 0 0 0 0,-1 0 0 0 0,0 0 0 0 0,1 0 0 0 0,-1 0 0 0 0,1 0 0 0 0,-1 0 0 0 0,0 0-1 0 0,1 0 1 0 0,-1 0 0 0 0,1-1 0 0 0,-1 1 0 0 0,0 0 0 0 0,1 0 0 0 0,-1 0 0 0 0,1 0 0 0 0,-1 0 0 0 0,0-1-1 0 0,1 1 1 0 0,-1 0 0 0 0,0 0 0 0 0,1-1 0 0 0,2-5-1 0 0,1 1 0 0 0,0 0-1 0 0,0 0 1 0 0,0 0 0 0 0,1 0 0 0 0,10-7 0 0 0,13-16-2 0 0,1-2 1 0 0,11-14-6 0 0,-32 35 0 0 0,0 0 0 0 0,18-15 0 0 0,11-11-12 0 0,-7 1 18 0 0,72-81-6 0 0,91-134 0 0 0,-140 171 12 0 0,104-117 0 0 0,18-1 12 0 0,-40 20-21 0 0,-61 75-11 0 0,-54 73 13 0 0,-2 4 3 0 0,24-26 0 0 0,-8 13 4 0 0,58-84-1 0 0,16-52 9 0 0,24-35-7 0 0,31 12-16 0 0,-44 59 6 0 0,-92 103 10 0 0,47-54 14 0 0,-10 14-27 0 0,-52 59 5 0 0,-1 1-1 0 0,13-24 0 0 0,-1 2-1 0 0,-3 5 9 0 0,-2 0 1 0 0,18-44-1 0 0,-20 41 0 0 0,1 1-1 0 0,21-32 1 0 0,-18 37-2 0 0,64-88 4 0 0,-69 99-8 0 0,1 1-1 0 0,21-17 0 0 0,-8 8-5 0 0,69-74 15 0 0,-16 0-12 0 0,-48 56 33 0 0,-14 16-25 0 0,-15 20 1 0 0,0 0 0 0 0,0 0 0 0 0,7-14 1 0 0,14-28-8 0 0,1 0 0 0 0,55-72 1 0 0,-76 114 5 0 0,-2 0 1 0 0,1 0-1 0 0,-1 0 1 0 0,0 0-1 0 0,0-1 1 0 0,-1 1-1 0 0,0-1 1 0 0,0 0-1 0 0,-1 0 1 0 0,0 0-1 0 0,-1 0 1 0 0,2-14-1 0 0,-3 18-3 0 0,1 0-1 0 0,0 0 1 0 0,0 1 0 0 0,1-1-1 0 0,-1 0 1 0 0,1 1-1 0 0,0-1 1 0 0,0 1 0 0 0,0 0-1 0 0,0-1 1 0 0,0 1 0 0 0,1 0-1 0 0,3-3 1 0 0,5-9-2 0 0,5 5-5 0 0,-15 9 7 0 0,0 1-1 0 0,0 0 1 0 0,0-1-1 0 0,0 1 1 0 0,0-1-1 0 0,0 1 1 0 0,-1-1-1 0 0,1 1 1 0 0,0-1-1 0 0,0 0 1 0 0,0 1-1 0 0,-1-1 1 0 0,1 0-1 0 0,0 0 0 0 0,-1 0 1 0 0,2-1-1 0 0,-1-5 4 0 0,0 1 0 0 0,0-1 0 0 0,1 0 0 0 0,0 1-1 0 0,0-1 1 0 0,1 1 0 0 0,0 0 0 0 0,4-6 0 0 0,-4 2-3 0 0,-4 1-3 0 0,1 8-12 0 0,0 4-3 0 0,-1-1 16 0 0,1 1 0 0 0,-1 0 0 0 0,0-1-1 0 0,0 0 1 0 0,0 1 0 0 0,0-1 0 0 0,-2 4-1 0 0,-11-3 18 0 0,13-3-14 0 0,0 0 0 0 0,1 0 0 0 0,-1 0 0 0 0,0 0 0 0 0,1 0 0 0 0,-1 0-1 0 0,0 0 1 0 0,1 0 0 0 0,-1 0 0 0 0,1 0 0 0 0,-1-1 0 0 0,0 1 0 0 0,1 0 0 0 0,-1-1 0 0 0,1 1-1 0 0,-1 0 1 0 0,0-1 0 0 0,1 1 0 0 0,-1 0 0 0 0,1-1 0 0 0,0 1 0 0 0,-1-1 0 0 0,1 1-1 0 0,-1-1 1 0 0,1 0 0 0 0,0 1 0 0 0,-1-1 0 0 0,1 1 0 0 0,0-1 0 0 0,-1 1 0 0 0,1-1 0 0 0,0-1-1 0 0,-2-10 10 0 0,-7-17-10 0 0,8 25 3 0 0,1 1 1 0 0,-1 0 0 0 0,1 0-1 0 0,0-1 1 0 0,0 1 0 0 0,0 0 0 0 0,1 0-1 0 0,-1-1 1 0 0,1 1 0 0 0,-1 0-1 0 0,1 0 1 0 0,2-4 0 0 0,2-19-14 0 0,-6 24-18 0 0,-1 5 8 0 0,-4 14-1 0 0,-4 26 4 0 0,5-17-2 0 0,0-1 0 0 0,-2 0-1 0 0,-1 0 1 0 0,-14 31 0 0 0,12-29 17 0 0,-96 275 26 0 0,54-138-40 0 0,18-85 1 0 0,18-45 14 0 0,7-17 3 0 0,-20 29-1 0 0,-5 11 14 0 0,-35 67-1 0 0,32-60-12 0 0,10-20 4 0 0,12-19-11 0 0,-17 37 1 0 0,-3 16 5 0 0,-73 118 1 0 0,79-146 0 0 0,-40 90 0 0 0,69-139-2 0 0,-12 28 6 0 0,-1 0-1 0 0,-22 33 1 0 0,-60 104 6 0 0,69-115-16 0 0,-2-1 0 0 0,-3-1-1 0 0,-45 56 1 0 0,-74 51 57 0 0,123-129-53 0 0,8-5-4 0 0,1 0 0 0 0,1 0 0 0 0,-17 31 0 0 0,-9 12-3 0 0,23-37 11 0 0,-67 99 36 0 0,54-60-38 0 0,9-29-9 0 0,12-19-2 0 0,-23 29 1 0 0,5-8 10 0 0,-48 83 0 0 0,36-53-9 0 0,26-44 15 0 0,-38 65-11 0 0,33-58 18 0 0,16-25-18 0 0,-1 0-1 0 0,2 1 0 0 0,-8 13 0 0 0,-30 58 38 0 0,37-69-26 0 0,3-4-11 0 0,-1 0 1 0 0,0 0 0 0 0,-1 0 0 0 0,0 0 0 0 0,0-1 0 0 0,0 1 0 0 0,-1-1 0 0 0,1 0 0 0 0,-11 9-1 0 0,8-8 6 0 0,1-1-1 0 0,0 1 0 0 0,0-1 0 0 0,0 2 0 0 0,1-1 0 0 0,0 1 0 0 0,1-1 1 0 0,-6 15-1 0 0,-16 23-16 0 0,0-6 19 0 0,11-16 1 0 0,-1 0 0 0 0,-32 34-1 0 0,-18 8-13 0 0,59-57 7 0 0,0 1-1 0 0,0 0 1 0 0,1 0-1 0 0,0 0 1 0 0,1 1-1 0 0,-6 13 1 0 0,-18 30-5 0 0,22-41 8 0 0,1-1 0 0 0,0 1-1 0 0,1 0 1 0 0,1 0-1 0 0,0 1 1 0 0,-4 19-1 0 0,-2 6 3 0 0,9-34-3 0 0,0 0 1 0 0,1-1 1 0 0,-1 0-1 0 0,0 1 0 0 0,0-1 0 0 0,-1 0 0 0 0,1 0 0 0 0,-1 0 0 0 0,1 0 0 0 0,-1 0 0 0 0,0 0 0 0 0,0-1 0 0 0,0 1 1 0 0,-1 0-1 0 0,1-1 0 0 0,-6 5 0 0 0,7-5-3 0 0,0 1 1 0 0,0 0-1 0 0,0 0 0 0 0,1 0 1 0 0,-1 0-1 0 0,1 0 0 0 0,0 0 1 0 0,-1-1-1 0 0,1 1 1 0 0,0 0-1 0 0,1 0 0 0 0,0 5 1 0 0,-1 1 0 0 0,0-9 0 0 0,0 1 1 0 0,0 0 0 0 0,0 0-1 0 0,0 0 1 0 0,0-1 0 0 0,0 1-1 0 0,0 0 1 0 0,1 0-1 0 0,-1-1 1 0 0,0 1 0 0 0,0 0-1 0 0,1 0 1 0 0,-1-1 0 0 0,0 1-1 0 0,1 0 1 0 0,-1-1 0 0 0,1 1-1 0 0,-1 0 1 0 0,1 0-1 0 0,0-1 1 0 0,-1 1-1 0 0,1-1 0 0 0,-1 0 0 0 0,1 0 0 0 0,-1 0 0 0 0,1 0 0 0 0,-1 0 0 0 0,0 0 0 0 0,1 0 1 0 0,-1 0-1 0 0,1 0 0 0 0,-1 0 0 0 0,1 0 0 0 0,-1 0 0 0 0,1 0 0 0 0,-1 0 0 0 0,1 0 0 0 0,-1 0 1 0 0,1 0-1 0 0,-1-1 0 0 0,1 1 0 0 0,0-1 0 0 0,0 1 2 0 0,1-1 0 0 0,-1-1 0 0 0,1 1 0 0 0,-1 0 0 0 0,1 0 0 0 0,-1 0-1 0 0,0-1 1 0 0,0 1 0 0 0,0-1 0 0 0,0 1 0 0 0,0-1 0 0 0,0 1 0 0 0,0-1 0 0 0,1-2 0 0 0,0-10 2 0 0,-1 11-3 0 0,-1 0 1 0 0,0 0-1 0 0,1 1 1 0 0,0-1 0 0 0,0 0-1 0 0,0 1 1 0 0,0-1 0 0 0,0 1-1 0 0,3-5 1 0 0,34-46-15 0 0,3 2 1 0 0,2 1 0 0 0,60-54-1 0 0,67-57 39 0 0,-48 37-26 0 0,-93 93-2 0 0,57-69 15 0 0,96-147 0 0 0,-106 139-8 0 0,56-48-19 0 0,-85 104 3 0 0,45-63 0 0 0,-69 82 10 0 0,-4 2-7 0 0,3 2 0 0 0,34-38 0 0 0,57-57 4 0 0,-100 108 6 0 0,21-24 8 0 0,-2-2-1 0 0,-2-2 0 0 0,-1 0 0 0 0,-3-2 0 0 0,25-57 0 0 0,-31 57-10 0 0,2 1 0 0 0,3 1 0 0 0,1 1 0 0 0,2 1 0 0 0,2 1 0 0 0,1 2 0 0 0,69-66 0 0 0,-88 94 6 0 0,18-25 0 0 0,4-4 2 0 0,-24 29-9 0 0,-1-1-1 0 0,0 0 1 0 0,-1 0-1 0 0,13-26 1 0 0,-12 21 9 0 0,0 1 0 0 0,18-23-1 0 0,36-39-6 0 0,-49 59 3 0 0,0 0 0 0 0,18-36-1 0 0,-28 48-2 0 0,9-19-2 0 0,-8 16-1 0 0,1 0 0 0 0,-1 0 0 0 0,1 0 0 0 0,9-10 0 0 0,22-21-25 0 0,-28 31 36 0 0,0 0 0 0 0,-1 0 0 0 0,0-1 1 0 0,11-21-1 0 0,12-15 19 0 0,-29 46-31 0 0,-1-1-1 0 0,1 0 1 0 0,-1 0 0 0 0,0 0-1 0 0,0 1 1 0 0,0-1-1 0 0,0 0 1 0 0,0-1 0 0 0,0 1-1 0 0,0 0 1 0 0,0 0 0 0 0,-1 0-1 0 0,1-4 1 0 0,0 4 3 0 0,-1-1 1 0 0,1 1-1 0 0,0-1 1 0 0,0 1-1 0 0,0-1 1 0 0,0 1-1 0 0,1-1 1 0 0,-1 1-1 0 0,1 0 1 0 0,-1 0-1 0 0,1 0 1 0 0,0 0-1 0 0,0 0 1 0 0,0 0-1 0 0,0 0 1 0 0,0 1-1 0 0,3-3 1 0 0,11-11-7 0 0,-12 11 8 0 0,0 0 0 0 0,1 0 0 0 0,-1 0 0 0 0,9-5 0 0 0,-9 7 0 0 0,0-1 1 0 0,0 0 0 0 0,0 0 0 0 0,0 0 0 0 0,-1-1-1 0 0,4-4 1 0 0,1-3-3 0 0,-10 16-34 0 0,-12 17 12 0 0,4-1 22 0 0,-138 265-44 0 0,40-100-11 0 0,-62 95 46 0 0,-64 153 18 0 0,234-433-7 0 0,-181 390 6 0 0,72-140 1 0 0,32-124-13 0 0,53-90 2 0 0,0 1 0 0 0,-18 44 0 0 0,-50 139 16 0 0,80-193-5 0 0,-2-1-1 0 0,-18 26 1 0 0,11-20-6 0 0,12-18 1 0 0,-1 0 0 0 0,0-1 0 0 0,-1 0 0 0 0,-23 22 0 0 0,8-13 0 0 0,2 1-1 0 0,1 1 0 0 0,1 1 1 0 0,1 1-1 0 0,-25 43 1 0 0,12-13-21 0 0,14-26 17 0 0,2 1 1 0 0,-24 59 0 0 0,-13 49-3 0 0,32-101 16 0 0,6-11 38 0 0,14-23-19 0 0,3-5-34 0 0,0 1 1 0 0,-1-1 0 0 0,1 1 0 0 0,0 0-1 0 0,-1-1 1 0 0,1 1 0 0 0,0 0-1 0 0,0 0 1 0 0,-1-1 0 0 0,1 1-1 0 0,0 0 1 0 0,0-1 0 0 0,0 1-1 0 0,0 0 1 0 0,0 0 0 0 0,0-1-1 0 0,0 1 1 0 0,0 0 0 0 0,0-1 0 0 0,1 1-1 0 0,-1 0 1 0 0,0 0 0 0 0,0-1-1 0 0,0 1 1 0 0,1 0 0 0 0,-1-1-1 0 0,1 1 1 0 0,-1-1 0 0 0,1 2-1 0 0,1 18 35 0 0,-2-12-11 0 0,2-8-13 0 0,0-2-10 0 0,0 0 0 0 0,-1 0 0 0 0,1 0 0 0 0,0 0-1 0 0,0 0 1 0 0,1 0 0 0 0,-1 1 0 0 0,4-3 0 0 0,-4 3 0 0 0,0 0-1 0 0,0 0 1 0 0,0-1 0 0 0,0 1 0 0 0,0 0 0 0 0,-1-1 0 0 0,1 0 0 0 0,0 1 0 0 0,-1-1 0 0 0,1 0 0 0 0,1-4-1 0 0,18-37-2 0 0,-13 24-1 0 0,0 1 0 0 0,2 0 0 0 0,16-24 0 0 0,151-171 12 0 0,-4 6 25 0 0,-125 145-14 0 0,239-337 69 0 0,-169 238-134 0 0,-103 141 48 0 0,64-68 17 0 0,5-8-6 0 0,-48 48 3 0 0,123-176-28 0 0,-117 156 16 0 0,93-115 0 0 0,-32 50-9 0 0,-86 110 15 0 0,-2-1 1 0 0,19-39 0 0 0,4-6-2 0 0,-25 48-16 0 0,46-85 9 0 0,-54 99 2 0 0,-1 0-1 0 0,1 0 1 0 0,0 0-1 0 0,1 1 0 0 0,7-7 1 0 0,3-5 12 0 0,63-56-30 0 0,-69 62 8 0 0,0 1 1 0 0,2 1-1 0 0,13-11 0 0 0,-18 18 3 0 0,-6 7-5 0 0,-9 7 0 0 0,1-5 5 0 0,0 0-1 0 0,0 0 1 0 0,0 1 0 0 0,1 0 0 0 0,0 0 0 0 0,1 1 0 0 0,-1-1-1 0 0,1 1 1 0 0,-7 17 0 0 0,-5 5-17 0 0,-39 78-34 0 0,29-54 47 0 0,-27 54-12 0 0,-52 98 8 0 0,16-40 31 0 0,-82 213 0 0 0,142-303-37 0 0,-3-2 1 0 0,-59 95 0 0 0,-22 6 57 0 0,49-79-10 0 0,-61 121 1 0 0,103-169-30 0 0,-99 194 17 0 0,98-199-9 0 0,-51 100 43 0 0,68-127-47 0 0,-2 0-1 0 0,1 0 1 0 0,-15 16 0 0 0,16-21-8 0 0,0 1 0 0 0,-8 17 0 0 0,-8 15 1 0 0,-4 1-1 0 0,14-21 14 0 0,-17 22 0 0 0,24-38-10 0 0,0 0 0 0 0,1 0 0 0 0,0 1 0 0 0,0-1 0 0 0,-4 12 0 0 0,-3 7 15 0 0,3-9-8 0 0,8-14-4 0 0,-1-1-1 0 0,1 1 0 0 0,-1-1 1 0 0,0 0-1 0 0,0 0 0 0 0,-1 0 1 0 0,-2 3-1 0 0,3-1 20 0 0,5-6-23 0 0,2-10-5 0 0,-5 11 5 0 0,0-1-1 0 0,0 1 1 0 0,0-1 0 0 0,0 1 0 0 0,0-1 0 0 0,0 1 0 0 0,1-1 0 0 0,-1 1 0 0 0,0-1 0 0 0,0 1-1 0 0,0-1 1 0 0,1 1 0 0 0,-1-1 0 0 0,0 1 0 0 0,1 0 0 0 0,-1-1 0 0 0,0 1 0 0 0,1 0-1 0 0,-1-1 1 0 0,0 1 0 0 0,1 0 0 0 0,-1-1 0 0 0,1 1 0 0 0,30-29 6 0 0,-26 25-8 0 0,-1 0-1 0 0,0 0 0 0 0,0 0 0 0 0,0 0 1 0 0,6-11-1 0 0,6-7-5 0 0,37-41 20 0 0,64-100-1 0 0,22-31 6 0 0,-75 102-27 0 0,114-127 0 0 0,-81 95 6 0 0,-5 5-25 0 0,-1 14 26 0 0,-62 74 13 0 0,-2-1-1 0 0,-1-1 0 0 0,38-65 1 0 0,-49 74 6 0 0,21-25 0 0 0,-1 2-6 0 0,32-51-7 0 0,145-191-30 0 0,-163 244 73 0 0,-10 5-81 0 0,-21 19 26 0 0,-17 20 11 0 0,-1 0-1 0 0,1 0 1 0 0,0 0 0 0 0,-1 0 0 0 0,1 0 0 0 0,0 0-1 0 0,0 1 1 0 0,-1-1 0 0 0,1 0 0 0 0,0 0 0 0 0,0 1-1 0 0,0-1 1 0 0,0 1 0 0 0,0-1 0 0 0,0 1-1 0 0,0-1 1 0 0,0 1 0 0 0,1-1 0 0 0,-1 1 0 0 0,0 0-1 0 0,0 0 1 0 0,0 0 0 0 0,0-1 0 0 0,0 1 0 0 0,1 0-1 0 0,-1 0 1 0 0,0 1 0 0 0,0-1 0 0 0,0 0 0 0 0,0 0-1 0 0,0 0 1 0 0,0 1 0 0 0,1-1 0 0 0,0 1-1 0 0,-7-7-866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0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0 253 2961 0 0,'41'-80'7305'0'0,"-37"73"-6817"0"0,1 0 1 0 0,-2 0-1 0 0,1-1 0 0 0,-1 1 1 0 0,0-1-1 0 0,3-13 0 0 0,-6 21-480 0 0,0-1-1 0 0,0 1 0 0 0,0 0 1 0 0,0 0-1 0 0,0 0 1 0 0,0 0-1 0 0,0 0 1 0 0,0 0-1 0 0,0 0 0 0 0,0 0 1 0 0,0-1-1 0 0,0 1 1 0 0,0 0-1 0 0,0 0 0 0 0,0 0 1 0 0,0 0-1 0 0,0 0 1 0 0,0 0-1 0 0,0 0 0 0 0,0-1 1 0 0,-1 1-1 0 0,1 0 1 0 0,0 0-1 0 0,0 0 1 0 0,0 0-1 0 0,0 0 0 0 0,0 0 1 0 0,0 0-1 0 0,0 0 1 0 0,0 0-1 0 0,0 0 0 0 0,0 0 1 0 0,0 0-1 0 0,-1-1 1 0 0,1 1-1 0 0,0 0 0 0 0,0 0 1 0 0,0 0-1 0 0,0 0 1 0 0,0 0-1 0 0,0 0 1 0 0,0 0-1 0 0,0 0 0 0 0,-1 0 1 0 0,1 0-1 0 0,0 0 1 0 0,0 0-1 0 0,0 0 0 0 0,0 0 1 0 0,-7 5 96 0 0,-4 8-141 0 0,5 8 16 0 0,1 1 0 0 0,0-1 0 0 0,2 1 0 0 0,0 0 0 0 0,1 41 0 0 0,-1-2 30 0 0,1-38 10 0 0,1 0 1 0 0,3 27-1 0 0,-2-48-13 0 0,0-1 0 0 0,0 1 0 0 0,0 0 0 0 0,0 0 0 0 0,1 0 0 0 0,-1-1 0 0 0,0 1 0 0 0,1 0 0 0 0,0-1 0 0 0,-1 1 0 0 0,1 0 0 0 0,0-1 0 0 0,0 1 0 0 0,0-1 0 0 0,0 1 0 0 0,0-1 0 0 0,0 1 0 0 0,1-1 0 0 0,-1 0 0 0 0,0 0 0 0 0,1 1 0 0 0,-1-1 0 0 0,1 0 0 0 0,2 1 0 0 0,-2-1 24 0 0,1-1 0 0 0,-1 0 1 0 0,1 0-1 0 0,-1 1 0 0 0,1-1 0 0 0,-1-1 1 0 0,1 1-1 0 0,-1 0 0 0 0,1-1 0 0 0,-1 1 1 0 0,1-1-1 0 0,-1 0 0 0 0,0 0 0 0 0,1 0 1 0 0,-1 0-1 0 0,4-2 0 0 0,3-3 68 0 0,-1 1 0 0 0,0-1-1 0 0,0-1 1 0 0,0 0 0 0 0,-1 0 0 0 0,10-12 0 0 0,36-54 185 0 0,-31 42-216 0 0,-21 29-65 0 0,18-28 62 0 0,-18 29-61 0 0,0 0-1 0 0,0 0 1 0 0,-1 0 0 0 0,1-1 0 0 0,0 1 0 0 0,-1 0 0 0 0,1 0 0 0 0,-1-1 0 0 0,0 1 0 0 0,1 0 0 0 0,-1 0-1 0 0,0-1 1 0 0,0 1 0 0 0,0 0 0 0 0,1-1 0 0 0,-1 1 0 0 0,-1 0 0 0 0,1-1 0 0 0,0 1 0 0 0,0 0-1 0 0,-1-3 1 0 0,1 5-9 0 0,-1-1-1 0 0,1 1 0 0 0,0-1 0 0 0,-1 1 1 0 0,1-1-1 0 0,0 1 0 0 0,0-1 0 0 0,0 1 0 0 0,0-1 1 0 0,-1 1-1 0 0,1-1 0 0 0,0 1 0 0 0,0-1 1 0 0,0 1-1 0 0,0 0 0 0 0,0-1 0 0 0,0 1 1 0 0,0-1-1 0 0,0 1 0 0 0,1-1 0 0 0,-1 1 1 0 0,0-1-1 0 0,0 1 0 0 0,0-1 0 0 0,1 2 0 0 0,2 17-43 0 0,0 13-47 0 0,2 4 31 0 0,-3-29 63 0 0,1 1 1 0 0,0-1-1 0 0,0 0 1 0 0,0-1-1 0 0,1 1 0 0 0,0-1 1 0 0,8 9-1 0 0,-11-13 9 0 0,1 0 0 0 0,-1-1 0 0 0,1 1 0 0 0,0-1 0 0 0,0 1 0 0 0,0-1 0 0 0,0 0 0 0 0,0 0 0 0 0,0 0 0 0 0,0 0 0 0 0,0 0 0 0 0,0 0 0 0 0,0-1 0 0 0,0 1 0 0 0,1-1 0 0 0,-1 0 0 0 0,0 1 0 0 0,0-1 0 0 0,1 0 0 0 0,-1 0 0 0 0,0 0 0 0 0,1-1 0 0 0,-1 1 0 0 0,0 0 0 0 0,0-1 0 0 0,0 0 0 0 0,1 1 0 0 0,-1-1 0 0 0,3-2 0 0 0,3-1 27 0 0,0-1 0 0 0,-1 0 0 0 0,1-1 0 0 0,-1 0-1 0 0,0 0 1 0 0,-1 0 0 0 0,1-1 0 0 0,-1 0 0 0 0,-1 0 0 0 0,7-10 0 0 0,6-13 253 0 0,18-41-1 0 0,-33 64-235 0 0,1-2 12 0 0,0-1 0 0 0,-1 0 1 0 0,0 0-1 0 0,-1 0 1 0 0,0 0-1 0 0,-1-1 0 0 0,0 1 1 0 0,-1-1-1 0 0,0-15 1 0 0,-1 17-39 0 0,0 0 0 0 0,0 1 0 0 0,-1-1 0 0 0,0 1 0 0 0,-1-1 0 0 0,1 1 0 0 0,-2 0 0 0 0,1 0 0 0 0,-1 0 0 0 0,0 0 0 0 0,-9-11 0 0 0,12 17-45 0 0,-1 0 0 0 0,0 0 0 0 0,1 0 0 0 0,-1 1 1 0 0,0-1-1 0 0,0 1 0 0 0,0-1 0 0 0,0 1 0 0 0,0 0 1 0 0,0 0-1 0 0,0 0 0 0 0,-1 0 0 0 0,1 0 0 0 0,-4-1 0 0 0,5 2-71 0 0,0 0 0 0 0,-1 0 0 0 0,1 0 0 0 0,0 0 0 0 0,0 0 0 0 0,0 1 0 0 0,0-1 0 0 0,0 0 0 0 0,0 1 0 0 0,0-1 0 0 0,0 1 0 0 0,0-1 0 0 0,0 1 0 0 0,0-1 0 0 0,0 1 0 0 0,0 0 0 0 0,0-1 0 0 0,1 1-1 0 0,-1 0 1 0 0,0 0 0 0 0,0 0 0 0 0,1-1 0 0 0,-1 1 0 0 0,1 0 0 0 0,-1 0 0 0 0,0 0 0 0 0,1 0 0 0 0,0 0 0 0 0,-1 0 0 0 0,1 0 0 0 0,0 0 0 0 0,-1 0 0 0 0,1 2 0 0 0,-2 2-549 0 0,1 1 0 0 0,0-1 0 0 0,0 1 0 0 0,0-1 0 0 0,1 9 0 0 0,3 3-1257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196 187 960 0 0,'5'-6'3156'0'0,"-4"4"-3269"0"0,-1 1-1 0 0,0 0 0 0 0,1 0 1 0 0,-1 0-1 0 0,0 0 0 0 0,-48-53 7827 0 0,41 59-7325 0 0,-4 8-115 0 0,6-6-152 0 0,-4 11 179 0 0,8-17-295 0 0,1-1 1 0 0,0 1-1 0 0,0-1 0 0 0,-1 1 1 0 0,1 0-1 0 0,0-1 1 0 0,0 1-1 0 0,0-1 1 0 0,0 1-1 0 0,0 0 1 0 0,0-1-1 0 0,0 1 1 0 0,0-1-1 0 0,0 1 1 0 0,0 0-1 0 0,0-1 1 0 0,0 1-1 0 0,0-1 0 0 0,0 1 1 0 0,1 0-1 0 0,-1-1 1 0 0,0 1-1 0 0,0-1 1 0 0,1 2-1 0 0,-1-2 7 0 0,-1 0-1 0 0,0 0 1 0 0,1-1-1 0 0,-1 1 1 0 0,1 0-1 0 0,-1 1 1 0 0,0-1-1 0 0,1 0 1 0 0,-1 0-1 0 0,1 0 1 0 0,-1 0-1 0 0,0 0 1 0 0,1 1-1 0 0,-1-1 1 0 0,1 0-1 0 0,-1 0 1 0 0,1 1-1 0 0,-1-1 1 0 0,1 1-1 0 0,-1-1 1 0 0,1 0-1 0 0,-1 1 1 0 0,1-1-1 0 0,-1 1 1 0 0,1-1-1 0 0,0 1 1 0 0,-1-1-1 0 0,1 1 1 0 0,0-1-1 0 0,-1 1 1 0 0,1 0-1 0 0,-1 0 29 0 0,0 1 0 0 0,0-1-1 0 0,0 0 1 0 0,1 0 0 0 0,-1 0-1 0 0,0 1 1 0 0,1-1 0 0 0,-1 0-1 0 0,1 1 1 0 0,0-1 0 0 0,-1 1-1 0 0,1-1 1 0 0,0 0 0 0 0,0 1 0 0 0,0 1-1 0 0,-28 16 271 0 0,24-15-263 0 0,4-4-28 0 0,-1 1-1 0 0,1-1 0 0 0,0 1 0 0 0,-1-1 0 0 0,1 1 0 0 0,0-1 0 0 0,-1 1 1 0 0,1-1-1 0 0,-1 0 0 0 0,1 1 0 0 0,-1-1 0 0 0,1 0 0 0 0,-1 1 1 0 0,1-1-1 0 0,-1 0 0 0 0,1 0 0 0 0,-1 1 0 0 0,1-1 0 0 0,-1 0 0 0 0,1 0 1 0 0,-1 0-1 0 0,0 0 0 0 0,1 0 0 0 0,-1 0 0 0 0,1 0 0 0 0,-1 0 1 0 0,0 0-1 0 0,1 0-4 0 0,0-1 0 0 0,-1 1 0 0 0,1-1 0 0 0,0 1 0 0 0,0 0 0 0 0,0-1 0 0 0,0 1 0 0 0,-1-1 0 0 0,1 1 0 0 0,0 0 0 0 0,0-1 0 0 0,-1 1 0 0 0,1 0 0 0 0,0-1 0 0 0,0 1 0 0 0,-1 0 0 0 0,1-1 0 0 0,0 1 0 0 0,-1 0 0 0 0,1 0 1 0 0,-1-1-1 0 0,1 1 0 0 0,0 0 0 0 0,-1 0 0 0 0,1 0 0 0 0,-1 0 0 0 0,0-1 0 0 0,1 2-8 0 0,0-1 1 0 0,0 0-1 0 0,0 0 0 0 0,0 0 1 0 0,0 1-1 0 0,1-1 0 0 0,-1 0 1 0 0,0 0-1 0 0,0 0 0 0 0,0 1 1 0 0,0-1-1 0 0,0 0 0 0 0,0 0 1 0 0,0 0-1 0 0,1 0 1 0 0,-1 0-1 0 0,0 1 0 0 0,0-1 1 0 0,0 0-1 0 0,0 0 0 0 0,1 0 1 0 0,-1 0-1 0 0,0 0 0 0 0,0 0 1 0 0,0 0-1 0 0,1 0 0 0 0,-1 0 1 0 0,0 1-1 0 0,0-1 1 0 0,0 0-1 0 0,1 0 0 0 0,-1 0 1 0 0,0 0-1 0 0,0 0 0 0 0,1 0 1 0 0,-1 0-1 0 0,0-1 0 0 0,0 1 1 0 0,0 0-1 0 0,1 0 0 0 0,-1 0 1 0 0,-5 1 12 0 0,0 1 0 0 0,-1 0 0 0 0,1-1 1 0 0,-9 6-1 0 0,11-3 193 0 0,3-4-205 0 0,0 1 0 0 0,0-1 0 0 0,0 0 0 0 0,0 0 1 0 0,0 1-1 0 0,0-1 0 0 0,0 0 0 0 0,0 0 0 0 0,-1 1 0 0 0,1-1 0 0 0,0 0 0 0 0,0 0 0 0 0,0 0 0 0 0,0 1 0 0 0,-1-1 0 0 0,1 0 1 0 0,0 0-1 0 0,0 0 0 0 0,0 0 0 0 0,-1 1 0 0 0,1-1 0 0 0,0 0 0 0 0,0 0 0 0 0,-1 0 0 0 0,1 0 0 0 0,0 0 0 0 0,0 0 0 0 0,-1 0 0 0 0,1 0 1 0 0,0 0-1 0 0,-1 0 0 0 0,1 0 0 0 0,0 0 0 0 0,0 0 0 0 0,-1 0 0 0 0,1 0 0 0 0,0 0 0 0 0,0 0 0 0 0,-1 0 0 0 0,1 0 0 0 0,0 0 0 0 0,0 0 1 0 0,-1 0-1 0 0,1-1 0 0 0,0 1 0 0 0,0 0 0 0 0,-1 0 0 0 0,1 0 0 0 0,0 0 0 0 0,0-1 0 0 0,0 1 0 0 0,0 0 0 0 0,-1 0 0 0 0,1 0 1 0 0,0-1-1 0 0,0 1 0 0 0,0 0 0 0 0,0 0 0 0 0,0-1 0 0 0,-1 1 0 0 0,1 0-2 0 0,0 0-1 0 0,0 0 1 0 0,0 0-1 0 0,0 0 1 0 0,0-1 0 0 0,0 1-1 0 0,0 0 1 0 0,0 0-1 0 0,0 0 1 0 0,-1 0 0 0 0,1 0-1 0 0,0 0 1 0 0,0 0-1 0 0,0 0 1 0 0,0 0 0 0 0,0-1-1 0 0,0 1 1 0 0,0 0-1 0 0,0 0 1 0 0,0 0 0 0 0,0 0-1 0 0,0 0 1 0 0,0 0-1 0 0,0 0 1 0 0,0-1 0 0 0,0 1-1 0 0,0 0 1 0 0,0 0-1 0 0,0 0 1 0 0,0 0 0 0 0,0 0-1 0 0,0 0 1 0 0,0 0-1 0 0,0-1 1 0 0,0 1 0 0 0,0 0-1 0 0,1 0 1 0 0,-1 0-1 0 0,0 0 1 0 0,0 0 0 0 0,0 0-1 0 0,0 0 1 0 0,0 0-1 0 0,0 0 1 0 0,0 0 0 0 0,0 0-1 0 0,0-1 1 0 0,1 1-1 0 0,7-3 58 0 0,-8 3-61 0 0,1 0 0 0 0,0 0 0 0 0,0 0 1 0 0,-1-1-1 0 0,1 1 0 0 0,0 0 0 0 0,-1 0 0 0 0,1-1 1 0 0,0 1-1 0 0,0 0 0 0 0,-1-1 0 0 0,1 1 0 0 0,-1-1 1 0 0,1 1-1 0 0,0-1 0 0 0,-1 1 0 0 0,1-1 0 0 0,-1 0 1 0 0,1 0-1 0 0,0-1 0 0 0,-1 0 1 0 0,1 0 0 0 0,0 0-1 0 0,0 0 1 0 0,0 1 0 0 0,0-1-1 0 0,0 0 1 0 0,0 1 0 0 0,0-1-1 0 0,0 1 1 0 0,1-1 0 0 0,-1 1-1 0 0,1 0 1 0 0,-1-1 0 0 0,1 1-1 0 0,-1 0 1 0 0,1 0 0 0 0,0 0-1 0 0,2-1 1 0 0,46-18-4 0 0,-5 2 23 0 0,-8-2-38 0 0,65-28 0 0 0,34-9 459 0 0,-131 56-427 0 0,-1-1 19 0 0,-1 0-1 0 0,1 1 0 0 0,0-1 0 0 0,0 1 1 0 0,9-1-1 0 0,-12 2-22 0 0,1 0 1 0 0,-1 0-1 0 0,1 0 1 0 0,-1 1-1 0 0,0-1 1 0 0,1 0-1 0 0,-1 1 1 0 0,1-1-1 0 0,-1 1 1 0 0,0-1-1 0 0,1 1 1 0 0,-1 0-1 0 0,0 0 1 0 0,0 0-1 0 0,0 0 1 0 0,0-1-1 0 0,0 1 1 0 0,0 1-1 0 0,0-1 0 0 0,1 1 1 0 0,0 0 17 0 0,0 0 1 0 0,-1 0-1 0 0,0 0 0 0 0,1 0 1 0 0,-1 0-1 0 0,0 0 1 0 0,0 0-1 0 0,0 0 0 0 0,0 0 1 0 0,-1 1-1 0 0,1-1 0 0 0,0 0 1 0 0,-1 1-1 0 0,0-1 0 0 0,1 4 1 0 0,-2-1 11 0 0,0 0 1 0 0,0-1-1 0 0,0 1 1 0 0,-1 0-1 0 0,-3 8 1 0 0,-1 2-65 0 0,-22 51 99 0 0,18-45-71 0 0,1 0-1 0 0,0 0 0 0 0,-9 44 0 0 0,12-38-7 0 0,-18 48 0 0 0,8-30 7 0 0,-10 23 28 0 0,15-43-18 0 0,-12 44 0 0 0,-5 31-7 0 0,-15 70 51 0 0,32-133-19 0 0,1 6 30 0 0,8-33-56 0 0,1-9-8 0 0,1-1-1 0 0,0 1 1 0 0,0 0-1 0 0,-1-1 1 0 0,1 1 0 0 0,0 0-1 0 0,0 0 1 0 0,0-1-1 0 0,0 1 1 0 0,0 0-1 0 0,0 0 1 0 0,0-1-1 0 0,0 1 1 0 0,0 0-1 0 0,1-1 1 0 0,-1 1-1 0 0,1 1 1 0 0,-1-1 22 0 0,17-13 173 0 0,36-52 16 0 0,-20 22-175 0 0,-14 19-18 0 0,28-50 0 0 0,-13 19-18 0 0,-9 13 13 0 0,-17 27-13 0 0,0 1 0 0 0,1-1 0 0 0,14-14 0 0 0,10-3 2 0 0,1 1 0 0 0,2 1 0 0 0,77-46 0 0 0,-69 49 3 0 0,-2-3 1 0 0,65-56-1 0 0,29-62 19 0 0,-99 106-5 0 0,67-61-1 0 0,-103 101-23 0 0,1 0 8 0 0,0 0-1 0 0,-1-1 1 0 0,1 1 0 0 0,0-1 0 0 0,-1 1 0 0 0,1-1 0 0 0,-1 0 0 0 0,0 0 0 0 0,1 1-1 0 0,-1-1 1 0 0,0 0 0 0 0,0 0 0 0 0,0 0 0 0 0,0-1 0 0 0,-1 1 0 0 0,1 0 0 0 0,-1 0 0 0 0,1 0-1 0 0,-1-4 1 0 0,4 43 42 0 0,-7-14-28 0 0,-1 0 1 0 0,-1-1-1 0 0,-1 0 1 0 0,0 0-1 0 0,-2-1 1 0 0,-1 0-1 0 0,0 0 1 0 0,-15 22-1 0 0,3-5 9 0 0,-55 87 49 0 0,-4 13-58 0 0,46-76-13 0 0,-14 24-5 0 0,-152 245 56 0 0,173-293-32 0 0,2 1 1 0 0,2 1-1 0 0,2 1 1 0 0,1 1-1 0 0,-25 79 0 0 0,20-53 73 0 0,18-53-83 0 0,1 0 0 0 0,0 0 0 0 0,2 0-1 0 0,0 1 1 0 0,0 0 0 0 0,1-1-1 0 0,0 19 1 0 0,14 33 148 0 0,-11-67-164 0 0,0 0 0 0 0,0 1 0 0 0,0-1 1 0 0,0 0-1 0 0,0 0 0 0 0,0 0 0 0 0,0 0 1 0 0,0 0-1 0 0,0 1 0 0 0,0-1 0 0 0,0 0 0 0 0,0 0 1 0 0,0 0-1 0 0,0 0 0 0 0,0 1 0 0 0,0-1 1 0 0,0 0-1 0 0,0 0 0 0 0,0 0 0 0 0,0 0 1 0 0,0 0-1 0 0,1 0 0 0 0,-1 1 0 0 0,0-1 1 0 0,0 0-1 0 0,0 0 0 0 0,0 0 0 0 0,0 0 1 0 0,0 0-1 0 0,0 0 0 0 0,0 0 0 0 0,1 1 1 0 0,-1-1-1 0 0,0 0 0 0 0,0 0 0 0 0,0 0 0 0 0,0 0 1 0 0,0 0-1 0 0,0 0 0 0 0,1 0 0 0 0,-1 0 1 0 0,0 0-1 0 0,0 0 0 0 0,0 0 0 0 0,0 0 1 0 0,1 0-1 0 0,-1 0 0 0 0,0 0 0 0 0,0 0 1 0 0,0 0-1 0 0,0 0 0 0 0,0 0 0 0 0,1 0 1 0 0,9-8 68 0 0,10-15 27 0 0,4-10-42 0 0,10-13 8 0 0,72-76 0 0 0,12 11-37 0 0,79-80-3 0 0,-153 144-6 0 0,-3-2-1 0 0,45-67 1 0 0,19-36 28 0 0,-74 112-44 0 0,1 1 0 0 0,3 2 1 0 0,1 1-1 0 0,1 2 0 0 0,2 1 0 0 0,45-28 1 0 0,31-29 20 0 0,-72 55-10 0 0,-17 11 1 0 0,-1-2 0 0 0,-1 0 1 0 0,25-36-1 0 0,-4 6-5 0 0,-29 37-10 0 0,1-3-5 0 0,1 2 0 0 0,27-25 1 0 0,-32 37-59 0 0,-13 8 62 0 0,1 0 1 0 0,-1 1-1 0 0,0-1 0 0 0,0 0 0 0 0,0 0 0 0 0,0 0 0 0 0,0 0 1 0 0,0 0-1 0 0,0 0 0 0 0,1 0 0 0 0,-1 1 0 0 0,0-1 0 0 0,0 0 0 0 0,0 0 1 0 0,0 0-1 0 0,0 0 0 0 0,0 0 0 0 0,0 1 0 0 0,0-1 0 0 0,0 0 1 0 0,0 0-1 0 0,0 0 0 0 0,0 0 0 0 0,0 1 0 0 0,0-1 0 0 0,0 0 1 0 0,0 0-1 0 0,0 0 0 0 0,0 0 0 0 0,0 1 0 0 0,0-1 0 0 0,0 0 1 0 0,0 0-1 0 0,0 0 0 0 0,0 0 0 0 0,0 1 0 0 0,0-1 0 0 0,0 0 1 0 0,0 0-1 0 0,-1 0 0 0 0,1 0 0 0 0,-1 3-4 0 0,0 0 1 0 0,-1 0-1 0 0,0 0 1 0 0,0 0-1 0 0,1 0 0 0 0,-6 4 1 0 0,-8 11 18 0 0,0 0 0 0 0,1 1 0 0 0,-18 34 0 0 0,-22 29 47 0 0,-63 71-50 0 0,-93 112 18 0 0,164-212-22 0 0,2 2 0 0 0,2 2-1 0 0,3 2 1 0 0,2 1-1 0 0,-37 85 1 0 0,-9 42 61 0 0,-60 147 71 0 0,122-283-108 0 0,-1-1 1 0 0,-32 48-1 0 0,22-33 10 0 0,27-58-33 0 0,1-1 0 0 0,0 1 0 0 0,1 0 0 0 0,-1 0 0 0 0,1 0 0 0 0,1 1 0 0 0,-1-1 0 0 0,-1 10-1 0 0,3-11 7 0 0,-1-1-1 0 0,1 0 0 0 0,-1 0 0 0 0,-1 0 1 0 0,-2 5-1 0 0,-8 19 71 0 0,10-22-72 0 0,0-1 0 0 0,1 0 0 0 0,-2 0 0 0 0,-5 9 0 0 0,-3 5 8 0 0,-1-1-1 0 0,0 0 0 0 0,-1 0 0 0 0,-33 32-1 0 0,7-7 31 0 0,30-30 18 0 0,10-11-11 0 0,5-6-23 0 0,98-78 167 0 0,-100 79-198 0 0,28-23 13 0 0,-1-1 1 0 0,-2-1-1 0 0,48-59 1 0 0,51-77 23 0 0,32-61 60 0 0,-122 169-85 0 0,2 3 0 0 0,3 1 0 0 0,66-63 0 0 0,-78 86-8 0 0,182-175 26 0 0,-156 141-24 0 0,80-118 0 0 0,-59 52-13 0 0,-58 93 16 0 0,1 0 0 0 0,2 2-1 0 0,1 0 1 0 0,47-50 0 0 0,90-57-23 0 0,-111 98 17 0 0,50-58 7 0 0,-41 38-6 0 0,-15 20-12 0 0,-41 39 7 0 0,28-29-40 0 0,-15 14 36 0 0,-14 17 3 0 0,0-1 1 0 0,0 0 0 0 0,0 0 0 0 0,0 0 0 0 0,0 1 0 0 0,1-1 0 0 0,-1 1 0 0 0,0-1 0 0 0,1 1 0 0 0,-1 0 0 0 0,1-1 0 0 0,0 1 0 0 0,-1 0 0 0 0,1 0 0 0 0,0 0 0 0 0,0 0 0 0 0,2 0 0 0 0,-4 1-2 0 0,1 0 1 0 0,-1 0 0 0 0,0 0-1 0 0,1 0 1 0 0,-1 0-1 0 0,0 0 1 0 0,1 0 0 0 0,-1 0-1 0 0,0 0 1 0 0,1 0-1 0 0,-1 0 1 0 0,0 0 0 0 0,1 0-1 0 0,-1 1 1 0 0,0-1 0 0 0,1 0-1 0 0,-1 0 1 0 0,0 0-1 0 0,0 1 1 0 0,1-1 0 0 0,-1 0-1 0 0,0 0 1 0 0,0 1-1 0 0,1-1 1 0 0,-1 0 0 0 0,0 0-1 0 0,0 1 1 0 0,0-1 0 0 0,1 0-1 0 0,-1 1 1 0 0,0-1-1 0 0,0 0 1 0 0,0 1 0 0 0,0-1-1 0 0,0 0 1 0 0,0 1-1 0 0,0-1 1 0 0,0 0 0 0 0,0 1-1 0 0,0-1 1 0 0,0 0 0 0 0,0 1-1 0 0,0-1 1 0 0,0 0-1 0 0,0 1 1 0 0,0-1 0 0 0,0 0-1 0 0,0 1 1 0 0,-1-1-1 0 0,1 0 1 0 0,0 1 0 0 0,0-1-1 0 0,0 0 1 0 0,-1 1 0 0 0,1-1-1 0 0,0 0 1 0 0,0 0-1 0 0,-1 1 1 0 0,-14 20-13 0 0,13-18 10 0 0,-141 175-8 0 0,7-50-4 0 0,95-94 9 0 0,2 1 0 0 0,-44 54 1 0 0,26-14 9 0 0,-90 158 0 0 0,104-157-16 0 0,-4-3 1 0 0,-63 76-1 0 0,-10-21 37 0 0,71-79 5 0 0,-5 5-2 0 0,-86 93 46 0 0,112-114-19 0 0,2 2 1 0 0,-40 68-1 0 0,-45 92 188 0 0,-28 41-47 0 0,128-214-191 0 0,1 1 0 0 0,1 0 0 0 0,-6 25 0 0 0,13-42-1 0 0,-1 0 0 0 0,1-1 0 0 0,-1 1 0 0 0,-6 8 1 0 0,6-10-2 0 0,0 0 0 0 0,1 0 0 0 0,-1 0 0 0 0,1 0 0 0 0,0 0 0 0 0,0 1 0 0 0,1-1 0 0 0,0 1 0 0 0,-2 8 0 0 0,-5 16 4 0 0,6-26-5 0 0,1 0 0 0 0,0 0 0 0 0,0-1 0 0 0,0 1 0 0 0,0 0 0 0 0,1 0 0 0 0,-1 0 0 0 0,1 0 1 0 0,0 0-1 0 0,0 0 0 0 0,1 6 0 0 0,0 0 7 0 0,-1 0 0 0 0,0 0-1 0 0,0 1 1 0 0,-3 15 0 0 0,1 0 2 0 0,1-19-7 0 0,-1 0-1 0 0,0 0 1 0 0,1 0 0 0 0,-2 0-1 0 0,1 0 1 0 0,-1 0 0 0 0,0-1-1 0 0,-5 8 1 0 0,4-7-1 0 0,0 0 0 0 0,1 1 0 0 0,0-1 0 0 0,0 1 1 0 0,0 0-1 0 0,-1 8 0 0 0,4-14-2 0 0,-1 7 5 0 0,-1 1-1 0 0,1 0 1 0 0,-1-1 0 0 0,-1 1 0 0 0,1-1-1 0 0,-2 1 1 0 0,1-1 0 0 0,-9 14 0 0 0,-5 11 11 0 0,16-33-16 0 0,1 1 1 0 0,-1-1 0 0 0,1 1-1 0 0,0-1 1 0 0,-1 1 0 0 0,1-1 0 0 0,0 1-1 0 0,-1-1 1 0 0,1 1 0 0 0,0-1-1 0 0,0 1 1 0 0,-1-1 0 0 0,1 1 0 0 0,0 0-1 0 0,0-1 1 0 0,0 1 0 0 0,0-1 0 0 0,0 1-1 0 0,0 0 1 0 0,0-1 0 0 0,0 1-1 0 0,0-1 1 0 0,0 1 0 0 0,0 0 0 0 0,0-1-1 0 0,0 1 1 0 0,1-1 0 0 0,-1 1-1 0 0,0-1 1 0 0,0 1 0 0 0,1 0 0 0 0,-1-1-1 0 0,0 1 1 0 0,1-1 0 0 0,-1 0 0 0 0,0 1-1 0 0,1 0 1 0 0,0-1 0 0 0,-1 1 0 0 0,1 0 0 0 0,-1-1 0 0 0,1 1 0 0 0,-1 0 0 0 0,0-1-1 0 0,1 1 1 0 0,-1 0 0 0 0,0-1 0 0 0,1 1 0 0 0,-1 0 0 0 0,0 0 0 0 0,0-1 0 0 0,0 1 0 0 0,0 0 0 0 0,0 0 0 0 0,0-1 0 0 0,0 1 0 0 0,0 0 0 0 0,0 0 0 0 0,0 0-1 0 0,0-1 1 0 0,0 1 0 0 0,-1 1 0 0 0,1 7 4 0 0,1-9-4 0 0,-1 1 1 0 0,0-1-1 0 0,0 0 1 0 0,0 0-1 0 0,0 0 1 0 0,0 1-1 0 0,0-1 1 0 0,0 0-1 0 0,0 0 1 0 0,0 1 0 0 0,1-1-1 0 0,-1 0 1 0 0,0 0-1 0 0,0 1 1 0 0,0-1-1 0 0,0 0 1 0 0,0 0-1 0 0,-1 1 1 0 0,1-1-1 0 0,0 0 1 0 0,0 0-1 0 0,0 1 1 0 0,0-1-1 0 0,0 0 1 0 0,0 0-1 0 0,0 0 1 0 0,0 1-1 0 0,-1-1 1 0 0,1 0-1 0 0,0 0 1 0 0,0 0-1 0 0,0 1 1 0 0,6-2 12 0 0,0 0 0 0 0,0-1-1 0 0,0 1 1 0 0,0-1 0 0 0,0 0 0 0 0,-1-1 0 0 0,1 1 0 0 0,0-1-1 0 0,-1 0 1 0 0,0-1 0 0 0,0 1 0 0 0,0-1 0 0 0,0 0 0 0 0,6-7-1 0 0,9-9 18 0 0,32-43 0 0 0,4-10-20 0 0,37-50-7 0 0,-38 43 21 0 0,3 2 1 0 0,115-118-1 0 0,-49 78-6 0 0,166-177 15 0 0,-256 255-24 0 0,-6 8-5 0 0,46-67-1 0 0,32-61 13 0 0,-81 124-14 0 0,5-2 1 0 0,2 1-1 0 0,71-64 1 0 0,7-7 2 0 0,29-72 4 0 0,-9 12-14 0 0,-43 57-3 0 0,-56 69 0 0 0,1 2-1 0 0,44-42 0 0 0,-50 59 0 0 0,39-27-1 0 0,-49 38 8 0 0,-2-1 1 0 0,1-1-1 0 0,-2 0 0 0 0,0-1 1 0 0,19-28-1 0 0,-26 35-6 0 0,1 1 0 0 0,0 0 0 0 0,0 0-1 0 0,11-7 1 0 0,11-12 14 0 0,-16 16-2 0 0,-12 9-4 0 0,1 1 0 0 0,-1-2 0 0 0,1 1-1 0 0,-1 0 1 0 0,1 0 0 0 0,-1 0 0 0 0,0-1 0 0 0,1 1-1 0 0,-1-1 1 0 0,0 1 0 0 0,0-1 0 0 0,1-1 0 0 0,10-10-16 0 0,-8 10-33 0 0,-10 10-9 0 0,3-3 51 0 0,-1 1 1 0 0,1-1-1 0 0,0 1 1 0 0,-4 8-1 0 0,5-9 11 0 0,0 0 0 0 0,0 0 0 0 0,-1 0 0 0 0,1 0 0 0 0,-1 0 0 0 0,0-1-1 0 0,0 1 1 0 0,0-1 0 0 0,-5 3 0 0 0,-8 6 10 0 0,0 1 0 0 0,1 0 0 0 0,0 1 0 0 0,-16 20 0 0 0,-49 71-25 0 0,41-52-4 0 0,-226 336-19 0 0,158-225 30 0 0,-67 73 33 0 0,97-138-19 0 0,-72 123 1 0 0,49-17 12 0 0,-1 2-7 0 0,9-70 22 0 0,48-76 3 0 0,2 2 0 0 0,3 1 0 0 0,-32 74 0 0 0,9 2-10 0 0,49-114-21 0 0,-2-1 0 0 0,0-1 0 0 0,-1-1 0 0 0,-30 35-1 0 0,44-57-9 0 0,-24 36 27 0 0,1 1 1 0 0,-34 67 0 0 0,48-82-15 0 0,-19 31 11 0 0,10-18-17 0 0,1 0 0 0 0,2 2 0 0 0,-14 43 0 0 0,18-46 13 0 0,0-1 1 0 0,-3 0-1 0 0,-20 34 0 0 0,12-25-22 0 0,-24 51 62 0 0,7-3-30 0 0,15-27-19 0 0,18-45 17 0 0,2 1 1 0 0,-9 38-1 0 0,15-51 84 0 0,3-8-29 0 0,11-19 18 0 0,16-35-19 0 0,-13 20-64 0 0,2 1 1 0 0,45-60-1 0 0,7-15-25 0 0,-46 69 4 0 0,17-28 2 0 0,65-95 18 0 0,-88 138-12 0 0,174-207 33 0 0,17-35 1 0 0,-153 190-32 0 0,31-65-7 0 0,-7 12-1 0 0,-44 79-2 0 0,1 3 0 0 0,3 1-1 0 0,58-51 1 0 0,-44 49-2 0 0,-1-3 1 0 0,-3-1-1 0 0,69-94 0 0 0,-21 10-10 0 0,105-165-37 0 0,-188 279 34 0 0,1-1 0 0 0,1 2 0 0 0,1 1-1 0 0,1 0 1 0 0,26-21 0 0 0,11-11 11 0 0,-10 6 11 0 0,-2-1 0 0 0,40-57 1 0 0,-22 2-21 0 0,-50 83 20 0 0,1 0-1 0 0,25-29 1 0 0,-11 15-6 0 0,12-18 8 0 0,-12 14-20 0 0,43-43-1 0 0,-63 73 6 0 0,55-51-30 0 0,-56 53 34 0 0,0-1 0 0 0,-1 0 1 0 0,9-12-1 0 0,16-17 7 0 0,-14 20 11 0 0,0-1 0 0 0,-2 0 0 0 0,14-20 0 0 0,23-29 0 0 0,-11 19-47 0 0,-54 65 13 0 0,-25 24 0 0 0,-8 11 7 0 0,3 6-13 0 0,-64 120 0 0 0,-16 75-64 0 0,24-46 38 0 0,81-173 44 0 0,-73 133 8 0 0,-112 142 36 0 0,-14 77 7 0 0,94-153-3 0 0,34-62-20 0 0,50-91-4 0 0,-91 137-1 0 0,102-180-2 0 0,-14 22 11 0 0,-53 55 1 0 0,63-77 22 0 0,-44 66 0 0 0,45-59-29 0 0,-39 72 8 0 0,20-29-25 0 0,-171 217 81 0 0,147-209-93 0 0,-56 94 3 0 0,90-130 14 0 0,-41 69 26 0 0,28-41-4 0 0,34-60-11 0 0,2 1 0 0 0,1 0 0 0 0,-19 50 0 0 0,28-62-11 0 0,-1 0 0 0 0,-16 26 0 0 0,17-31-3 0 0,0 0 1 0 0,1 0 0 0 0,0 1 0 0 0,1 0 0 0 0,-5 15-1 0 0,6 23 39 0 0,4-43-33 0 0,0 0 1 0 0,-1-1 0 0 0,0 1 0 0 0,0-1-1 0 0,0 1 1 0 0,-6 14 0 0 0,1-8-12 0 0,0 0 1 0 0,-2 0 0 0 0,-12 18-1 0 0,14-23 12 0 0,0 1 0 0 0,1 1-1 0 0,0-1 1 0 0,-6 16-1 0 0,11-24-6 0 0,-1-1-1 0 0,1 0 0 0 0,-1 0 0 0 0,1 1 0 0 0,0-1 1 0 0,-1 0-1 0 0,1 1 0 0 0,0-1 0 0 0,0 0 1 0 0,0 1-1 0 0,0-1 0 0 0,0 0 0 0 0,0 1 1 0 0,0-1-1 0 0,1 0 0 0 0,-1 1 0 0 0,1 1 1 0 0,-1-3-2 0 0,1 0 1 0 0,-1 0-1 0 0,0 0 1 0 0,1 0 0 0 0,-1 0-1 0 0,0 0 1 0 0,1 0 0 0 0,-1 0-1 0 0,0 0 1 0 0,1 0 0 0 0,-1 0-1 0 0,0 0 1 0 0,1 0 0 0 0,-1 0-1 0 0,0 0 1 0 0,1 0 0 0 0,-1 0-1 0 0,0 0 1 0 0,1-1 0 0 0,-1 1-1 0 0,0 0 1 0 0,1 0 0 0 0,-1 0-1 0 0,0-1 1 0 0,0 1 0 0 0,1 0-1 0 0,-1 0 1 0 0,0 0 0 0 0,0-1-1 0 0,0 1 1 0 0,1 0-1 0 0,-1-1 1 0 0,0 1 0 0 0,0 0-1 0 0,0-1 1 0 0,0 1 0 0 0,1 0-1 0 0,-1 0 1 0 0,0-1 0 0 0,0 1-1 0 0,0 0 1 0 0,0-1 0 0 0,0 1-1 0 0,0-1 1 0 0,7-13 32 0 0,18-26 1 0 0,-18 30-27 0 0,0-1 1 0 0,-1 0-1 0 0,10-22 1 0 0,-10 17-1 0 0,0 0 0 0 0,1 0 0 0 0,1 1 0 0 0,1-1 0 0 0,0 2 0 0 0,16-21 0 0 0,31-21 14 0 0,34-47 10 0 0,19-25-32 0 0,8-19 6 0 0,-60 80 14 0 0,-42 49-9 0 0,93-126 10 0 0,65-96 7 0 0,-130 184-26 0 0,214-260 10 0 0,31-43 6 0 0,-258 319-15 0 0,-2 3 3 0 0,-2 0 1 0 0,30-58-1 0 0,51-109 11 0 0,-74 148-11 0 0,64-81-1 0 0,6 15 3 0 0,-35 43 8 0 0,88-131-1 0 0,-22-21-8 0 0,-80 135-26 0 0,-18 36 3 0 0,3 2 0 0 0,52-60 0 0 0,-52 72 19 0 0,82-105 15 0 0,-12 22-8 0 0,-68 83-5 0 0,59-82-12 0 0,-40 51 11 0 0,13-18-8 0 0,-51 65-1 0 0,43-44-1 0 0,-4 5-8 0 0,-56 63 15 0 0,21-26 18 0 0,40-66 0 0 0,-62 92-13 0 0,-1-1 0 0 0,0 0 0 0 0,0 0 0 0 0,0 0 1 0 0,-1 0-1 0 0,0 0 0 0 0,1-10 0 0 0,-26 36-138 0 0,21-14 121 0 0,-1-1-1 0 0,1 1 1 0 0,0-1 0 0 0,0 1-1 0 0,-1 7 1 0 0,-4 8-36 0 0,-9 22-11 0 0,-25 57-28 0 0,-521 941-39 0 0,315-585 142 0 0,155-277 2 0 0,-84 181 6 0 0,76-153 1 0 0,-49 59 23 0 0,144-258-49 0 0,-39 65 14 0 0,-76 134 20 0 0,-6 36 35 0 0,91-176-53 0 0,-42 94-29 0 0,-47 101 79 0 0,95-211-54 0 0,-2-1 0 0 0,-74 87 1 0 0,66-92-15 0 0,-64 69 9 0 0,77-88 1 0 0,2 1 0 0 0,-37 52 0 0 0,52-64-5 0 0,0 0 0 0 0,0 1 0 0 0,2 0 1 0 0,0 1-1 0 0,1 0 0 0 0,0 0 0 0 0,-6 33 0 0 0,9-34 3 0 0,-1-1 0 0 0,0 1 0 0 0,0 0 0 0 0,-2-1 0 0 0,1 0-1 0 0,-2-1 1 0 0,0 1 0 0 0,-1-1 0 0 0,0 0 0 0 0,-19 22-1 0 0,9-15 1 0 0,2 2-1 0 0,0 0 1 0 0,-12 24-1 0 0,12-18 3 0 0,-33 40 0 0 0,27-42-1 0 0,2 1 0 0 0,0 0 1 0 0,2 2-1 0 0,1 0 0 0 0,-22 52 1 0 0,36-69-5 0 0,-2 0 0 0 0,1-1 0 0 0,-1 0 0 0 0,-1 0 0 0 0,0 0 0 0 0,0-1 1 0 0,-1 0-1 0 0,-16 18 0 0 0,-70 54 87 0 0,84-72-91 0 0,0-1 0 0 0,1 1 0 0 0,0 1 0 0 0,0 0 0 0 0,1 0-1 0 0,1 0 1 0 0,-1 1 0 0 0,2 0 0 0 0,-6 17 0 0 0,-12 22 20 0 0,-31 46 16 0 0,33-55-3 0 0,-10 14-27 0 0,28-49 3 0 0,0 0 0 0 0,0-1 0 0 0,-3 15-1 0 0,5-18 23 0 0,1-5 15 0 0,2-3-35 0 0,0 0 0 0 0,0 0-1 0 0,0 1 1 0 0,1-1 0 0 0,-1 0 0 0 0,1 1 0 0 0,0-1 0 0 0,0 1 0 0 0,5-5 0 0 0,39-38-12 0 0,-35 37 0 0 0,3-5-6 0 0,66-57-19 0 0,-32 29 12 0 0,62-72 1 0 0,-105 109 15 0 0,119-158 28 0 0,-93 119-11 0 0,165-264 28 0 0,-120 182-36 0 0,-46 80-11 0 0,66-76 0 0 0,52-36 0 0 0,-51 57 4 0 0,-43 37 3 0 0,-3-2 0 0 0,-3-2 1 0 0,43-82-1 0 0,-65 103-2 0 0,92-150-9 0 0,107-124-63 0 0,-138 190 33 0 0,-45 61 10 0 0,20-29 3 0 0,65-94 38 0 0,27-30 6 0 0,-47 53-17 0 0,14-22 4 0 0,-85 140-16 0 0,67-72 0 0 0,-65 80 8 0 0,58-85 0 0 0,20-57 2 0 0,-80 125-10 0 0,60-113 12 0 0,52-79 8 0 0,-13 76-23 0 0,-70 96 4 0 0,51-89-1 0 0,-73 88 15 0 0,-33 60-14 0 0,1 0-1 0 0,29-42 1 0 0,5 13 16 0 0,-33 38-9 0 0,0 1 0 0 0,-1-1 0 0 0,-1-1 0 0 0,-1 0 0 0 0,0-1 0 0 0,15-32 1 0 0,-15 9-9 0 0,-9 32 9 0 0,0 1-1 0 0,0 0 1 0 0,1-1 0 0 0,0 1-1 0 0,0 0 1 0 0,0 0 0 0 0,7-10-1 0 0,2-1-1 0 0,-4 7-19 0 0,0 0 0 0 0,13-14 0 0 0,-10 14-26 0 0,-1-1 1 0 0,11-15-1 0 0,-20 26 43 0 0,0 0 0 0 0,0-1 0 0 0,0 1-1 0 0,1 0 1 0 0,-1-1 0 0 0,0 1-1 0 0,0 0 1 0 0,1 0 0 0 0,-1-1-1 0 0,0 1 1 0 0,1 0 0 0 0,-1 0-1 0 0,0 0 1 0 0,1 0 0 0 0,-1-1 0 0 0,0 1-1 0 0,1 0 1 0 0,-1 0 0 0 0,0 0-1 0 0,1 0 1 0 0,-1 0 0 0 0,1 0-1 0 0,-1 0 1 0 0,0 0 0 0 0,1 0 0 0 0,-1 0-1 0 0,0 0 1 0 0,1 0 0 0 0,-1 0-1 0 0,1 0 1 0 0,-1 0 0 0 0,0 0-1 0 0,1 1 1 0 0,-1-1 0 0 0,0 0-1 0 0,1 0 1 0 0,-1 0 0 0 0,0 0 0 0 0,1 1-1 0 0,-1-1 1 0 0,0 0 0 0 0,0 0-1 0 0,1 1 1 0 0,-1-1 0 0 0,0 0-1 0 0,0 1 1 0 0,1-1 0 0 0,-3 8-14 0 0,0 0 0 0 0,-1 0 0 0 0,0 0 0 0 0,0 0 0 0 0,-1-1 0 0 0,0 1 0 0 0,-6 8 0 0 0,-37 61 13 0 0,18-38 16 0 0,8-9-20 0 0,-22 37 0 0 0,-31 61-7 0 0,-175 280-7 0 0,99-176 3 0 0,19 12 9 0 0,16 23 32 0 0,-52 109 18 0 0,105-251-27 0 0,-6-3-1 0 0,-121 164 0 0 0,106-155-4 0 0,47-71 0 0 0,-2 9 6 0 0,-41 101-1 0 0,62-130-5 0 0,-26 75 15 0 0,27-68-8 0 0,-32 64 0 0 0,-73 106 16 0 0,89-154-25 0 0,21-41-2 0 0,-19 33 1 0 0,-42 66-7 0 0,20-30 0 0 0,-49 93 16 0 0,20-51-16 0 0,-36 66 2 0 0,92-153 0 0 0,3 2-1 0 0,-23 70 0 0 0,12-23 5 0 0,-6-1 0 0 0,-55 101 0 0 0,-1-10 27 0 0,66-127-18 0 0,16-32-20 0 0,-25 39-1 0 0,-19 29 31 0 0,17-26 7 0 0,-7 17 31 0 0,46-84-60 0 0,0 0 1 0 0,0 0 0 0 0,-1 0 0 0 0,1 0 0 0 0,0 0 0 0 0,0 0 0 0 0,0 0 0 0 0,-1 0 0 0 0,1 0-1 0 0,0 0 1 0 0,-1-1 0 0 0,1 1 0 0 0,-4 0 0 0 0,4-1-1 0 0,-1 1-1 0 0,1-1 1 0 0,0 1 0 0 0,-1-1-1 0 0,1 1 1 0 0,0 0 0 0 0,-1-1 0 0 0,1 1-1 0 0,0 0 1 0 0,0 0 0 0 0,0 0-1 0 0,0 0 1 0 0,0 0 0 0 0,0 0-1 0 0,0 0 1 0 0,-2 3 0 0 0,-50 72-1 0 0,35-49 0 0 0,7-10 4 0 0,0 1 0 0 0,-1-2 0 0 0,-15 16 1 0 0,24-29-7 0 0,1 1 1 0 0,0-1 0 0 0,0 1 0 0 0,1-1 0 0 0,-1 1 0 0 0,1 0-1 0 0,-1-1 1 0 0,1 1 0 0 0,0 0 0 0 0,1 0 0 0 0,-1 5 0 0 0,0-3 0 0 0,0-1 0 0 0,0 1 0 0 0,-1-1 0 0 0,0 1 0 0 0,-2 6 0 0 0,-13 16 1 0 0,2 2-1 0 0,1 0 1 0 0,1 0-1 0 0,-9 36 1 0 0,21-62 10 0 0,0 0-1 0 0,1 0 1 0 0,0 0 0 0 0,0 1-1 0 0,0-1 1 0 0,0 0 0 0 0,1 0-1 0 0,-1 0 1 0 0,2 5 0 0 0,-1-9-4 0 0,0 0 1 0 0,-1 0 0 0 0,1-1 0 0 0,0 1-1 0 0,-1 0 1 0 0,1 0 0 0 0,-1 0 0 0 0,1 0-1 0 0,0 0 1 0 0,-1-1 0 0 0,1 1 0 0 0,-1 0 0 0 0,1-1-1 0 0,-1 1 1 0 0,1 0 0 0 0,-1-1 0 0 0,1 1-1 0 0,-1-1 1 0 0,1 1 0 0 0,-1 0 0 0 0,0-1-1 0 0,1 1 1 0 0,0-2 0 0 0,16-16 58 0 0,-11 11-33 0 0,2-4-15 0 0,1 0 0 0 0,-1 0-1 0 0,-1-1 1 0 0,0 0 0 0 0,0-1 0 0 0,-1 1 0 0 0,6-21 0 0 0,-7 18-8 0 0,2-1-1 0 0,0 0 1 0 0,1 1 0 0 0,16-24 0 0 0,29-24 2 0 0,79-74 0 0 0,-74 80 6 0 0,-2-3 0 0 0,74-104-1 0 0,-9 5-26 0 0,-2 1-14 0 0,-10 4 20 0 0,307-453 69 0 0,-365 531-69 0 0,33-54-7 0 0,21-33 9 0 0,-24 41 2 0 0,-9 16-61 0 0,132-148 0 0 0,-161 201 63 0 0,-3-1 1 0 0,-2-2-1 0 0,-2-2 1 0 0,35-77-1 0 0,253-455-166 0 0,-98 225 22 0 0,-162 271 148 0 0,24-41 7 0 0,98-206-47 0 0,30-45 12 0 0,-139 249 27 0 0,-21 48-23 0 0,82-100 0 0 0,-1 1-33 0 0,-4-15 54 0 0,-70 87-12 0 0,-9 13-28 0 0,-27 68-49 0 0,-25 26-81 0 0,-2 9 167 0 0,0 0 1 0 0,0-1 0 0 0,0 1 0 0 0,0-1 0 0 0,0 1 0 0 0,0 0-1 0 0,0-1 1 0 0,0 1 0 0 0,0-1 0 0 0,0 1 0 0 0,0 0 0 0 0,1-1-1 0 0,-1 1 1 0 0,0-1 0 0 0,0 1 0 0 0,0 0 0 0 0,1-1 0 0 0,-1 1-1 0 0,0 0 1 0 0,0-1 0 0 0,1 1 0 0 0,-1 0 0 0 0,0-1 0 0 0,1 1-1 0 0,-1 0 1 0 0,0 0 0 0 0,1-1 0 0 0,-1 1 0 0 0,0 0 0 0 0,1 0 0 0 0,0-3 1 0 0,0-1 1 0 0,0 1-1 0 0,-1 0 1 0 0,0 0 0 0 0,1-1-1 0 0,-1 1 1 0 0,0 0 0 0 0,-1-1-1 0 0,1 1 1 0 0,-1-4 0 0 0,1 5-6 0 0,0-1 0 0 0,0 1 1 0 0,0-1-1 0 0,0 1 0 0 0,1-1 1 0 0,-1 1-1 0 0,1-1 1 0 0,-1 1-1 0 0,1 0 0 0 0,0-1 1 0 0,0 1-1 0 0,0 0 1 0 0,1 0-1 0 0,-1-1 0 0 0,0 1 1 0 0,1 0-1 0 0,0 0 0 0 0,1-2 1 0 0,-56 109-81 0 0,-43 84-27 0 0,-101 173-12 0 0,180-336 120 0 0,-321 539 40 0 0,155-239-13 0 0,72-131-12 0 0,-23 62 17 0 0,55-100-14 0 0,17-19 19 0 0,-9 16 0 0 0,10-50-5 0 0,29-53-17 0 0,3 1 0 0 0,-30 74 0 0 0,30-37 39 0 0,-28 157 0 0 0,1 0 59 0 0,-82 113 50 0 0,96-264-197 0 0,-10 39 18 0 0,24-59 97 0 0,-51 97 0 0 0,33-85 20 0 0,-67 182 1 0 0,104-247-90 0 0,-1-1 0 0 0,-16 27 0 0 0,15-30-20 0 0,-44 75 30 0 0,-36 63 0 0 0,13-29 24 0 0,64-99-36 0 0,-2-1-1 0 0,-30 37 1 0 0,14-22 23 0 0,14-16 3 0 0,-30 29 0 0 0,44-50-35 0 0,0 1 0 0 0,0-1 1 0 0,1 1-1 0 0,-1 0 0 0 0,1-1 0 0 0,-4 13 1 0 0,4-11-1 0 0,0-1 0 0 0,0 1 0 0 0,0-1 0 0 0,-1 0 0 0 0,-7 10 0 0 0,-27 29 34 0 0,35-41-36 0 0,0 0 0 0 0,0 0 0 0 0,0 0 0 0 0,1 0 0 0 0,-1 1 0 0 0,-2 5 0 0 0,3-6 0 0 0,0 1-1 0 0,0-1 1 0 0,-1 1 0 0 0,0-1 0 0 0,-3 4 0 0 0,-16 27-3 0 0,7-11 19 0 0,-5 12 3 0 0,17-28-16 0 0,0-1 0 0 0,-1-1 0 0 0,0 1 0 0 0,-8 9 0 0 0,-2 2-4 0 0,1 1 1 0 0,-21 37-1 0 0,-4 6 12 0 0,32-52-3 0 0,1 0-1 0 0,0 0 1 0 0,-7 19-1 0 0,9-20-1 0 0,-1 0 0 0 0,0 0 0 0 0,0 0 1 0 0,-1 0-1 0 0,-8 11 0 0 0,2-7-1 0 0,1-1 0 0 0,1 1 0 0 0,0 0 1 0 0,1 1-1 0 0,0 0 0 0 0,-10 26 0 0 0,13-27 8 0 0,-5 10 17 0 0,9-23-28 0 0,1 1 1 0 0,0-1-1 0 0,0 1 1 0 0,-1-1-1 0 0,1 1 1 0 0,0-1-1 0 0,0 1 1 0 0,0-1-1 0 0,0 1 1 0 0,0-1 0 0 0,0 1-1 0 0,0 0 1 0 0,0-1-1 0 0,0 1 1 0 0,0-1-1 0 0,0 1 1 0 0,0-1-1 0 0,0 1 1 0 0,1-1-1 0 0,-1 1 1 0 0,0-1-1 0 0,0 1 1 0 0,0-1-1 0 0,1 1 1 0 0,-1-1-1 0 0,0 1 1 0 0,1-1 0 0 0,-1 0-1 0 0,0 1 1 0 0,2 0-1 0 0,-2-1 0 0 0,1 1-1 0 0,0-1 1 0 0,0 0-1 0 0,0 0 1 0 0,0 1 0 0 0,0-1-1 0 0,-1 0 1 0 0,1 0-1 0 0,0 0 1 0 0,0 0-1 0 0,0 0 1 0 0,0 0-1 0 0,0 0 1 0 0,0 0 0 0 0,0-1-1 0 0,0 1 1 0 0,-1 0-1 0 0,1 0 1 0 0,0-1-1 0 0,0 1 1 0 0,0-1 0 0 0,0 1-1 0 0,-1 0 1 0 0,1-1-1 0 0,0 0 1 0 0,-1 1-1 0 0,2-2 1 0 0,0 6 6 0 0,-1-3-1 0 0,1 1-1 0 0,-1 0 0 0 0,0 0 1 0 0,0 0-1 0 0,-1 0 1 0 0,1 0-1 0 0,0 0 0 0 0,-1 0 1 0 0,1 0-1 0 0,0 3 1 0 0,-3 11 7 0 0,1-15-6 0 0,1 0 0 0 0,0 0-1 0 0,-1 0 1 0 0,1-1 0 0 0,0 1-1 0 0,0 0 1 0 0,0 0 0 0 0,0 0-1 0 0,0 0 1 0 0,0 0 0 0 0,0 0-1 0 0,0 0 1 0 0,0 0-1 0 0,0 0 1 0 0,0 0 0 0 0,1 0-1 0 0,-1 0 1 0 0,0 0 0 0 0,1 0-1 0 0,-1 0 1 0 0,1 0 0 0 0,-1 0-1 0 0,1 0 1 0 0,-1 0 0 0 0,1-1-1 0 0,0 1 1 0 0,-1 0 0 0 0,1-1-1 0 0,0 1 1 0 0,-1 0-1 0 0,3 0 1 0 0,1 2 60 0 0,-3-13-4 0 0,10-13-31 0 0,1 1 0 0 0,16-21 1 0 0,6-10-11 0 0,-10 15 12 0 0,54-64 1 0 0,9-14 43 0 0,-55 70-62 0 0,-18 27 0 0 0,-1-1-1 0 0,14-29 1 0 0,68-115 2 0 0,-43 80-18 0 0,-4 4-11 0 0,38-67-4 0 0,205-346 58 0 0,-196 340-52 0 0,92-127-9 0 0,-93 149 14 0 0,-53 76-1 0 0,35-60 1 0 0,23-78 27 0 0,37-63-4 0 0,47-25-18 0 0,-107 147-14 0 0,-46 77 9 0 0,44-62 0 0 0,46-76 13 0 0,-63 99-15 0 0,-10 19 11 0 0,58-132 0 0 0,-79 148 6 0 0,3 0 1 0 0,69-104-1 0 0,-76 132-9 0 0,-4 5 2 0 0,34-39 1 0 0,-18 26-17 0 0,33-53-1 0 0,-43 59 8 0 0,-12 14-1 0 0,-1 0 1 0 0,0 0 0 0 0,-1-1 0 0 0,10-40-1 0 0,-10 33 8 0 0,0 1-1 0 0,16-31 0 0 0,63-118 28 0 0,-30 68-71 0 0,-51 94 36 0 0,0 1 0 0 0,-2-1 0 0 0,0 0 0 0 0,7-26 0 0 0,-10 28 5 0 0,1-1 0 0 0,1 0 0 0 0,0 1 1 0 0,1 0-1 0 0,1 0 0 0 0,12-18 0 0 0,-6 15-4 0 0,-1-1-1 0 0,-1 0 0 0 0,0-1 1 0 0,-2 0-1 0 0,15-35 0 0 0,-21 44 5 0 0,-1 1-4 0 0,0 1 0 0 0,1-1 0 0 0,0 1 0 0 0,1-1-1 0 0,-1 1 1 0 0,1 0 0 0 0,1 1 0 0 0,8-12 0 0 0,2 0 6 0 0,-2 0 0 0 0,15-26 0 0 0,-3 3 0 0 0,-14 21-15 0 0,7-8-39 0 0,-17 27 52 0 0,0 0 0 0 0,0 0 0 0 0,1 0 0 0 0,-1 0 0 0 0,1 0 0 0 0,-1 0 0 0 0,1 0 0 0 0,0 0 0 0 0,-1 0 0 0 0,1 1 0 0 0,-1-1 0 0 0,1 1 0 0 0,0-1 0 0 0,0 1 0 0 0,-1 0 0 0 0,1 0 0 0 0,3 0-1 0 0,-2-1-11 0 0,1 2-89 0 0,-4 10 52 0 0,-2-1 28 0 0,-1 0 1 0 0,0 0-1 0 0,0 0 0 0 0,-10 18 0 0 0,2-3 1 0 0,-123 335-182 0 0,123-333 202 0 0,-244 571 0 0 0,209-504 4 0 0,-50 95-1 0 0,24-51 0 0 0,5-6-11 0 0,-24 50 26 0 0,-27 62 10 0 0,27-61-11 0 0,-8 28-3 0 0,-138 313-1 0 0,189-400-5 0 0,-145 347 26 0 0,-19 117 58 0 0,197-540-78 0 0,-154 441 104 0 0,121-361-94 0 0,20-47-2 0 0,12-32-16 0 0,13-41-6 0 0,-8 25 0 0 0,-22 44 0 0 0,30-71 5 0 0,0 1 0 0 0,1 1 0 0 0,0-1 0 0 0,-2 10 0 0 0,-6 20 27 0 0,0 1-14 0 0,9-32-15 0 0,0 0 0 0 0,-1 0 0 0 0,1 0 1 0 0,-1-1-1 0 0,0 1 0 0 0,-1-1 0 0 0,-4 9 0 0 0,5-11-1 0 0,1-1-1 0 0,0 1 0 0 0,0 0 0 0 0,0-1 0 0 0,0 1 0 0 0,0 0 0 0 0,-1 5 0 0 0,2-5 3 0 0,-1 0-1 0 0,0 0 0 0 0,1 0 0 0 0,-1 0 1 0 0,0-1-1 0 0,-1 1 0 0 0,1 0 0 0 0,-2 3 0 0 0,-9 21 15 0 0,11-23-14 0 0,0 0 0 0 0,-1-1 0 0 0,1 1 0 0 0,-1 0 0 0 0,0 0 0 0 0,-3 4 0 0 0,-6 6 2 0 0,-28 40 24 0 0,26-21-9 0 0,12-28-15 0 0,0-1 0 0 0,0 1-1 0 0,-1 0 1 0 0,0-1 0 0 0,0 0-1 0 0,0 1 1 0 0,-1-1 0 0 0,1 0-1 0 0,-6 5 1 0 0,-2 3-7 0 0,1 0 0 0 0,0 0 0 0 0,1 1 0 0 0,-7 14 0 0 0,-20 29-6 0 0,2-10 9 0 0,-43 82 0 0 0,68-111 7 0 0,-11 32 0 0 0,-4 11-13 0 0,11-25 30 0 0,12-35-24 0 0,0 0 0 0 0,0 0 0 0 0,0 0 0 0 0,0 1-1 0 0,0-1 1 0 0,0 0 0 0 0,-1 0 0 0 0,1 0 0 0 0,0 0 0 0 0,0 0 0 0 0,0 0 0 0 0,0 0 0 0 0,0 0 0 0 0,0 0 0 0 0,0 0 0 0 0,0 0-1 0 0,0 0 1 0 0,-1 1 0 0 0,1-1 0 0 0,0 0 0 0 0,0 0 0 0 0,0 0 0 0 0,0 0 0 0 0,0 0 0 0 0,0 0 0 0 0,0 0 0 0 0,0 0 0 0 0,0 1 0 0 0,0-1-1 0 0,0 0 1 0 0,0 0 0 0 0,0 0 0 0 0,0 0 0 0 0,0 0 0 0 0,0 0 0 0 0,0 1 0 0 0,0-1 0 0 0,0 0 0 0 0,0 0 0 0 0,0 0 0 0 0,0 0-1 0 0,0 0 1 0 0,0 0 0 0 0,0 0 0 0 0,0 1 0 0 0,1-1 0 0 0,-1 0 0 0 0,0 0 0 0 0,0 0 0 0 0,0 0 0 0 0,0 0 0 0 0,0 0 0 0 0,0 0 0 0 0,0 0-1 0 0,0 0 1 0 0,0 0 0 0 0,1 0 0 0 0,-1 0 0 0 0,0 1 0 0 0,0-1 0 0 0,0 0 0 0 0,0 0 0 0 0,8-4 1 0 0,-2-5 5 0 0,0 1 1 0 0,0-1-1 0 0,0 0 1 0 0,-1 0 0 0 0,-1-1-1 0 0,7-17 1 0 0,5-11-8 0 0,7-8 19 0 0,79-142 35 0 0,175-223-72 0 0,-21-1-118 0 0,30-70 123 0 0,-217 362 14 0 0,-8 12 0 0 0,39-60-8 0 0,-18 27-5 0 0,-43 71 14 0 0,-2-2 7 0 0,12-18-2 0 0,110-186 21 0 0,-25 40-6 0 0,-29 83-20 0 0,-54 83 2 0 0,43-82 0 0 0,-54 60 8 0 0,-13 26-5 0 0,-15 41-3 0 0,-2 0 0 0 0,14-52 0 0 0,-9 11-14 0 0,30-81 0 0 0,53-111 11 0 0,-18 50-19 0 0,-52 130 4 0 0,-13 36 1 0 0,-7 15-27 0 0,16-30 0 0 0,-21 53 41 0 0,0-1 1 0 0,0 1-1 0 0,1-1 0 0 0,-1 1 1 0 0,1 0-1 0 0,5-4 0 0 0,15-16-2 0 0,20-29-39 0 0,-44 53 40 0 0,0 0 1 0 0,0 0-1 0 0,1 0 1 0 0,-1 0-1 0 0,0-1 0 0 0,0 1 1 0 0,0 0-1 0 0,0 0 1 0 0,0 0-1 0 0,0-1 1 0 0,0 1-1 0 0,0 0 1 0 0,0 0-1 0 0,0 0 1 0 0,0 0-1 0 0,0-1 0 0 0,0 1 1 0 0,0 0-1 0 0,0 0 1 0 0,0 0-1 0 0,0-1 1 0 0,0 1-1 0 0,0 0 1 0 0,0 0-1 0 0,-1 0 0 0 0,1 0 1 0 0,0-1-1 0 0,0 1 1 0 0,0 0-1 0 0,0 0 1 0 0,0 0-1 0 0,0 0 1 0 0,0 0-1 0 0,-1-1 1 0 0,1 1-1 0 0,0 0 0 0 0,0 0 1 0 0,0 0-1 0 0,0 0 1 0 0,-1 0-1 0 0,1 0 1 0 0,0 0-1 0 0,0 0 1 0 0,0 0-1 0 0,0 0 0 0 0,-1 0 1 0 0,1 0-1 0 0,-11-4-86 0 0,10 3 42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1634 447 4449 0 0,'3'-12'808'0'0,"0"0"-1"0"0,1 1 1 0 0,0-1-1 0 0,1 1 1 0 0,1 0 0 0 0,-1 1-1 0 0,2-1 1 0 0,13-17 0 0 0,6-2 1121 0 0,41-37 0 0 0,8-8-467 0 0,-56 54-1166 0 0,2 0 0 0 0,38-31-1 0 0,-32 26-124 0 0,-24 23-146 0 0,-1 0 0 0 0,1 0 0 0 0,0 0 0 0 0,0 0-1 0 0,0 0 1 0 0,0 1 0 0 0,1-1 0 0 0,-1 1 0 0 0,1 0 0 0 0,-1 0 0 0 0,1 0 0 0 0,0 1 0 0 0,-1-1-1 0 0,6 0 1 0 0,0 27 171 0 0,-9-16-170 0 0,-2 0-1 0 0,1 0 0 0 0,-1-1 0 0 0,-1 1 0 0 0,1-1 1 0 0,-1 1-1 0 0,-6 9 0 0 0,0 6 44 0 0,-52 140 387 0 0,1-38-250 0 0,21-49-145 0 0,-268 669 366 0 0,261-626-248 0 0,-5-2 1 0 0,-6-2-1 0 0,-4-3 1 0 0,-116 159-1 0 0,138-216-155 0 0,3 1 1 0 0,2 2-1 0 0,-48 114 1 0 0,-27 63 148 0 0,52-118-142 0 0,30-60-16 0 0,-73 145 91 0 0,75-153-67 0 0,2 1 1 0 0,-30 97 0 0 0,29-72 60 0 0,-4-2 1 0 0,-2-1 0 0 0,-76 129-1 0 0,49-88 504 0 0,15-25-423 0 0,32-70-158 0 0,0 1 0 0 0,1 0 0 0 0,1 0 0 0 0,-6 25 1 0 0,13-41-5 0 0,0-1 1 0 0,0 0-1 0 0,-1 1 0 0 0,1-1 1 0 0,-1 0-1 0 0,-4 5 1 0 0,4-5-2 0 0,0 0-1 0 0,0-1 1 0 0,1 1 0 0 0,-1 0 0 0 0,1 0-1 0 0,0 1 1 0 0,-1-1 0 0 0,0 4 0 0 0,-14 34-17 0 0,6-3 75 0 0,-20 51 0 0 0,16-36-34 0 0,8-28-28 0 0,-9-1-15 0 0,0-4 6 0 0,-1 12 28 0 0,-23 67 1 0 0,31-73 5 0 0,-20 43 0 0 0,27-65-24 0 0,-1 0 0 0 0,1 0 0 0 0,0 1 0 0 0,0-1 0 0 0,0 8 0 0 0,1-12-11 0 0,0 0 0 0 0,-1 0 0 0 0,1 0 0 0 0,0 0 0 0 0,0 0 0 0 0,0 1 0 0 0,0-1 0 0 0,0 0 0 0 0,0 0 0 0 0,0 0 0 0 0,0 0 0 0 0,0 0 0 0 0,0 1 0 0 0,0-1 0 0 0,0 0 0 0 0,0 0 0 0 0,0 0 0 0 0,0 0 0 0 0,0 1 0 0 0,0-1 0 0 0,0 0 0 0 0,0 0 0 0 0,0 0 0 0 0,0 0 0 0 0,0 0 0 0 0,0 1 0 0 0,0-1 0 0 0,0 0 0 0 0,1 0 0 0 0,-1 0 0 0 0,0 0 0 0 0,0 0 0 0 0,0 0 0 0 0,0 0 0 0 0,0 1 0 0 0,0-1 0 0 0,0 0 0 0 0,1 0 0 0 0,-1 0 0 0 0,0 0 1 0 0,0 0-1 0 0,0 0 0 0 0,0 0 0 0 0,0 0 0 0 0,1 0 0 0 0,-1 0 0 0 0,0 0 0 0 0,0 0 0 0 0,10-17 257 0 0,20-42-152 0 0,3 1 0 0 0,1 1-1 0 0,4 2 1 0 0,86-98-1 0 0,-10 7-89 0 0,-68 83 6 0 0,120-171 27 0 0,-93 123-14 0 0,73-153-1 0 0,-60 101-1 0 0,15-6-32 0 0,-67 120 8 0 0,150-208-3 0 0,-146 204 11 0 0,-3-1-1 0 0,-2-2 0 0 0,-3 0 0 0 0,41-109 0 0 0,-11 23 12 0 0,53-95-30 0 0,-100 213 0 0 0,6-10 4 0 0,42-60 0 0 0,-39 63 4 0 0,19-37-1 0 0,-18 30-4 0 0,22-36 12 0 0,36-83 0 0 0,-74 143-18 0 0,0 1 1 0 0,1 0-1 0 0,16-19 0 0 0,-14 19 1 0 0,30-37 16 0 0,26-80 4 0 0,-63 124-19 0 0,0 0 0 0 0,0 1 1 0 0,0 1 0 0 0,0-1 0 0 0,1 0 0 0 0,-1 1-1 0 0,1 0 1 0 0,8-7 0 0 0,0 0-2 0 0,-7 8-56 0 0,-7 11 26 0 0,-12 24 4 0 0,6-14-6 0 0,-28 98-29 0 0,13-33 48 0 0,0-3 1 0 0,-6 22 3 0 0,-4-1 12 0 0,-19 54 4 0 0,-81 179 11 0 0,29-67-34 0 0,-68 183 55 0 0,152-391-53 0 0,-50 155 10 0 0,38-116 12 0 0,-14 52 10 0 0,11-29 9 0 0,22-84-14 0 0,-1 0 0 0 0,-2-2-1 0 0,-2 1 1 0 0,-31 47-1 0 0,-12 23 27 0 0,-35 69 3 0 0,-11 21 4 0 0,91-163-8 0 0,1 0-1 0 0,-15 53 1 0 0,22-61-22 0 0,-22 45 0 0 0,0-2 2 0 0,19-19 19 0 0,12-47-30 0 0,1 0-1 0 0,-1 0 1 0 0,1 0 0 0 0,-1 0-1 0 0,1-1 1 0 0,0 1 0 0 0,-1 0-1 0 0,1-1 1 0 0,0 1 0 0 0,0-1-1 0 0,3 2 1 0 0,-4-4-3 0 0,1 1 1 0 0,-1 0-1 0 0,0-1 0 0 0,1 1 1 0 0,-1-1-1 0 0,0 1 0 0 0,1-1 1 0 0,-1 0-1 0 0,0 0 0 0 0,0 1 0 0 0,0-1 1 0 0,0 0-1 0 0,1 0 0 0 0,-1 0 1 0 0,0 0-1 0 0,-1 0 0 0 0,1 0 1 0 0,0-1-1 0 0,1-1 0 0 0,15-29 54 0 0,-11 21-29 0 0,20-43 0 0 0,13-23-7 0 0,0 11-9 0 0,-15 24-1 0 0,58-76 1 0 0,-50 82 2 0 0,-2-2 1 0 0,-1-2 0 0 0,-2 0-1 0 0,21-45 1 0 0,3-18 7 0 0,22-49-8 0 0,-8 8-12 0 0,108-175-1 0 0,-166 307 4 0 0,42-76 19 0 0,53-86-7 0 0,-81 143-23 0 0,1 2 1 0 0,1 0-1 0 0,41-38 1 0 0,-52 56-1 0 0,0 0 16 0 0,0 0 0 0 0,11-16 0 0 0,8-19 19 0 0,-26 37-31 0 0,1-1-1 0 0,-1 1 1 0 0,2 0-1 0 0,-1 1 1 0 0,2 0-1 0 0,-1 0 1 0 0,1 0-1 0 0,15-11 0 0 0,-23 19 3 0 0,1-1 0 0 0,-1 1-1 0 0,0 0 1 0 0,0 0 0 0 0,0 0-1 0 0,1 0 1 0 0,-1-1-1 0 0,0 1 1 0 0,0 0 0 0 0,1 0-1 0 0,-1 0 1 0 0,0 0 0 0 0,0 0-1 0 0,1 0 1 0 0,-1 0-1 0 0,0 0 1 0 0,0 0 0 0 0,1 0-1 0 0,-1 0 1 0 0,0 0 0 0 0,0 0-1 0 0,1 0 1 0 0,-1 0-1 0 0,0 0 1 0 0,0 0 0 0 0,1 0-1 0 0,-1 0 1 0 0,0 0 0 0 0,0 0-1 0 0,1 1 1 0 0,-1-1-1 0 0,0 0 1 0 0,0 0 0 0 0,1 0-1 0 0,-1 0 1 0 0,0 1 0 0 0,2 11-24 0 0,-8 21-21 0 0,4-26 39 0 0,0 20 4 0 0,1 41 0 0 0,2-32 0 0 0,-4-9-4 0 0,-1 1 0 0 0,-1-1 0 0 0,-14 45 0 0 0,19-70 6 0 0,-22 77-14 0 0,-71 224 18 0 0,59-217-5 0 0,-30 88 28 0 0,-29 97 10 0 0,11-37-26 0 0,22-72 74 0 0,47-127-75 0 0,-24 73-1 0 0,14-51 4 0 0,14-31-12 0 0,-24 43 1 0 0,25-55 9 0 0,1 1 0 0 0,1 1 0 0 0,0-1 0 0 0,-7 28 0 0 0,-4 10-12 0 0,10-35-14 0 0,-6 29 0 0 0,-17 68 73 0 0,20-80-41 0 0,10-35-17 0 0,-1 2-1 0 0,0 0 0 0 0,1-1 0 0 0,-1 1 1 0 0,1 0-1 0 0,-1 0 0 0 0,1 0 1 0 0,0 0-1 0 0,0 0 0 0 0,0 0 0 0 0,0 0 1 0 0,0 0-1 0 0,0 0 0 0 0,1 0 1 0 0,-1 0-1 0 0,1 0 0 0 0,1 3 1 0 0,-1-1 2 0 0,0 0 0 0 0,0 0 0 0 0,-1-1 0 0 0,1 1 0 0 0,-1 0 0 0 0,0 0 0 0 0,0 1 0 0 0,0-1 0 0 0,0 0 0 0 0,-1-1 0 0 0,0 1 1 0 0,0 0-1 0 0,0 0 0 0 0,0 0 0 0 0,-4 7 0 0 0,4-7 21 0 0,-3 5 57 0 0,2-10-46 0 0,2-5-20 0 0,0 3-13 0 0,1-1 0 0 0,0 1 1 0 0,0 0-1 0 0,0 1 1 0 0,1-1-1 0 0,-1 0 1 0 0,1 0-1 0 0,3-4 1 0 0,9-20 18 0 0,-10 11-9 0 0,1 1 0 0 0,12-23 0 0 0,6-24 1 0 0,3-17-4 0 0,60-126-1 0 0,-60 150-20 0 0,152-288 26 0 0,-126 270-17 0 0,-9 16-13 0 0,-30 38 24 0 0,-7 11 1 0 0,0-1 0 0 0,9-17 1 0 0,25-37-5 0 0,-37 58-4 0 0,0 0 1 0 0,0 1 0 0 0,0-1 0 0 0,1 1 0 0 0,-1 0 0 0 0,1 0 0 0 0,0 0-1 0 0,0 1 1 0 0,1-1 0 0 0,-1 1 0 0 0,1 0 0 0 0,0 0 0 0 0,10-4 0 0 0,-11 4-1 0 0,0 0 1 0 0,0 0-1 0 0,-1 0 1 0 0,1 0 0 0 0,-1 0-1 0 0,1-1 1 0 0,-1 0-1 0 0,0 0 1 0 0,-1 0-1 0 0,1 0 1 0 0,0 0 0 0 0,-1-1-1 0 0,0 1 1 0 0,0-1-1 0 0,1-6 1 0 0,7-11 3 0 0,-8 7-2 0 0,-1 1-4 0 0,0 14 0 0 0,-1 0-1 0 0,0 1 1 0 0,1-1 0 0 0,-1 0 0 0 0,0 0 0 0 0,1 1-1 0 0,-1-1 1 0 0,0 0 0 0 0,1 1 0 0 0,-1-1 0 0 0,1 0-1 0 0,-1 0 1 0 0,1 0 0 0 0,-1 0 0 0 0,1 0-1 0 0,-1 1 1 0 0,0-1 0 0 0,1 0 0 0 0,-1 0 0 0 0,1 0-1 0 0,-1 0 1 0 0,1 0 0 0 0,-1 0 0 0 0,1 0 0 0 0,-1 0-1 0 0,1-1 1 0 0,0 1 0 0 0,5-1-60 0 0,-9-2-6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217 118 1192 0 0,'1'-12'1599'0'0,"0"9"-1295"0"0,-1 1 0 0 0,0-1 1 0 0,1 1-1 0 0,-1-1 0 0 0,0 0 1 0 0,0 1-1 0 0,-1-1 0 0 0,1 1 1 0 0,0-1-1 0 0,-1 1 0 0 0,0-1 0 0 0,-1-3 1 0 0,2 6-276 0 0,-1 0 1 0 0,1 0-1 0 0,-1 0 1 0 0,1 0-1 0 0,-1 0 1 0 0,1 0-1 0 0,-1 0 1 0 0,0 0-1 0 0,1 0 1 0 0,-1 1-1 0 0,1-1 1 0 0,-1 0-1 0 0,1 0 1 0 0,-1 0-1 0 0,1 1 1 0 0,-1-1-1 0 0,1 0 1 0 0,-1 0-1 0 0,1 1 1 0 0,0-1-1 0 0,-1 0 1 0 0,1 1-1 0 0,-1-1 1 0 0,1 1-1 0 0,0-1 1 0 0,-1 0-1 0 0,1 1 1 0 0,0-1-1 0 0,-1 1 1 0 0,1-1-1 0 0,0 1 1 0 0,0 0-1 0 0,-27 28 2963 0 0,9-14-2136 0 0,4 6-259 0 0,-21 38 1 0 0,35-59-574 0 0,0 1 1 0 0,0-1-1 0 0,-1 0 1 0 0,1 1 0 0 0,0-1-1 0 0,0 0 1 0 0,0 1-1 0 0,-1-1 1 0 0,1 1 0 0 0,0-1-1 0 0,0 0 1 0 0,0 1-1 0 0,0-1 1 0 0,0 1 0 0 0,0-1-1 0 0,0 0 1 0 0,0 1-1 0 0,0-1 1 0 0,0 1-1 0 0,0-1 1 0 0,0 1 0 0 0,0-1-1 0 0,0 0 1 0 0,0 1-1 0 0,1-1 1 0 0,-1 1 0 0 0,0-1-1 0 0,0 0 1 0 0,0 1-1 0 0,1-1 1 0 0,-1 0 0 0 0,0 1-1 0 0,0-1 1 0 0,1 0-1 0 0,-1 1 1 0 0,0-1-1 0 0,1 1 1 0 0,0-1-5 0 0,-1 0-1 0 0,1 0 1 0 0,-1 0-1 0 0,1 0 1 0 0,-1 0 0 0 0,1-1-1 0 0,-1 1 1 0 0,1 0-1 0 0,-1 0 1 0 0,1 0 0 0 0,-1 0-1 0 0,1 0 1 0 0,-1-1-1 0 0,0 1 1 0 0,1 0-1 0 0,-1 0 1 0 0,1-1 0 0 0,-1 1-1 0 0,0 0 1 0 0,1-1-1 0 0,-1 1 1 0 0,0 0 0 0 0,1-1-1 0 0,-1 1 1 0 0,0-1-1 0 0,1 1 1 0 0,-1-1 0 0 0,0 1-1 0 0,0 0 1 0 0,0-1-1 0 0,1 1 1 0 0,-1-1-1 0 0,0 0 1 0 0,7-11 50 0 0,0 0 0 0 0,0 1 1 0 0,2 0-1 0 0,-1 0 0 0 0,1 0 0 0 0,1 2 0 0 0,15-14 1 0 0,-7 9 39 0 0,0 1 0 0 0,1 1 0 0 0,0 0 1 0 0,1 1-1 0 0,0 2 0 0 0,33-12 1 0 0,-53 21-108 0 0,40-12 75 0 0,-38 11-77 0 0,0 1 0 0 0,0-1 0 0 0,0 1 1 0 0,0 0-1 0 0,0 0 0 0 0,0 0 0 0 0,0 0 0 0 0,1 0 1 0 0,-1 0-1 0 0,0 0 0 0 0,0 1 0 0 0,0-1 0 0 0,0 1 0 0 0,0 0 1 0 0,0-1-1 0 0,3 3 0 0 0,-4-2 2 0 0,-1 0-1 0 0,1 0 1 0 0,-1 0 0 0 0,1 0-1 0 0,0 0 1 0 0,-1 0-1 0 0,0 0 1 0 0,1 0 0 0 0,-1 0-1 0 0,0 1 1 0 0,1-1 0 0 0,-1 0-1 0 0,0 0 1 0 0,0 0-1 0 0,0 1 1 0 0,0-1 0 0 0,0 0-1 0 0,0 0 1 0 0,0 0 0 0 0,-1 0-1 0 0,1 1 1 0 0,0-1-1 0 0,-1 0 1 0 0,1 0 0 0 0,-1 0-1 0 0,1 0 1 0 0,-2 2-1 0 0,-17 30 97 0 0,18-32-95 0 0,-30 40 128 0 0,20-27-83 0 0,0 1 1 0 0,-17 30-1 0 0,-43 114 48 0 0,-64 211 0 0 0,26-105 53 0 0,100-246-119 0 0,6-14-20 0 0,0 0 1 0 0,0 1-1 0 0,0-1 1 0 0,1 1-1 0 0,0 0 1 0 0,0-1-1 0 0,0 1 0 0 0,1 0 1 0 0,0 0-1 0 0,0 0 1 0 0,0 12-1 0 0,1-18-5 0 0,0 1 0 0 0,0-1 1 0 0,1 1-1 0 0,-1-1 0 0 0,0 1 0 0 0,0-1 0 0 0,1 1 0 0 0,-1-1 0 0 0,0 0 0 0 0,1 1 1 0 0,-1-1-1 0 0,0 0 0 0 0,1 1 0 0 0,-1-1 0 0 0,1 0 0 0 0,-1 1 0 0 0,1-1 0 0 0,-1 0 0 0 0,0 0 1 0 0,1 1-1 0 0,-1-1 0 0 0,1 0 0 0 0,-1 0 0 0 0,1 0 0 0 0,-1 0 0 0 0,1 0 0 0 0,-1 1 0 0 0,1-1 1 0 0,-1 0-1 0 0,1 0 0 0 0,0 0 0 0 0,-1-1 0 0 0,1 1 0 0 0,-1 0 0 0 0,1 0 0 0 0,-1 0 0 0 0,1 0 1 0 0,-1 0-1 0 0,1-1 0 0 0,-1 1 0 0 0,0 0 0 0 0,1 0 0 0 0,-1-1 0 0 0,1 1 0 0 0,-1 0 0 0 0,1-1 1 0 0,22-13 184 0 0,66-68 396 0 0,-6 6-296 0 0,-45 45-212 0 0,-13 10-53 0 0,38-24 1 0 0,85-56 23 0 0,-37 14-12 0 0,-55 42-26 0 0,87-80 11 0 0,-49 42-6 0 0,0 4-43 0 0,-93 79 29 0 0,0-1 0 0 0,0 1 1 0 0,0 0-1 0 0,0-1 0 0 0,0 1 0 0 0,0 0 0 0 0,0 0 0 0 0,0-1 0 0 0,0 1 0 0 0,0 0 0 0 0,0 0 0 0 0,0 0 0 0 0,0 0 0 0 0,-1 0 1 0 0,1 0-1 0 0,0 1 0 0 0,0-1 0 0 0,0 0 0 0 0,0 0 0 0 0,0 1 0 0 0,0-1 0 0 0,0 1 0 0 0,0-1 0 0 0,-1 1 0 0 0,1-1 0 0 0,0 1 1 0 0,0-1-1 0 0,0 1 0 0 0,-1 0 0 0 0,1-1 0 0 0,0 1 0 0 0,-1 0 0 0 0,1 0 0 0 0,0 0 0 0 0,4 6 76 0 0,-4-7-66 0 0,0 1-1 0 0,-1-1 1 0 0,1 1-1 0 0,-1-1 0 0 0,1 1 1 0 0,-1-1-1 0 0,1 1 1 0 0,-1 0-1 0 0,1-1 0 0 0,-1 1 1 0 0,1 0-1 0 0,-1 0 1 0 0,0-1-1 0 0,1 1 0 0 0,-1 0 1 0 0,0 0-1 0 0,0-1 1 0 0,0 1-1 0 0,0 0 0 0 0,1 0 1 0 0,-1 0-1 0 0,0-1 1 0 0,0 1-1 0 0,-1 0 0 0 0,1 1 1 0 0,-2 5 45 0 0,0 0 1 0 0,0-1 0 0 0,-1 1 0 0 0,-5 9-1 0 0,-7 16 78 0 0,8-15-72 0 0,0 0 1 0 0,-2-1-1 0 0,-19 30 0 0 0,-10 18 171 0 0,0 1-127 0 0,-14 31-141 0 0,-14 54 41 0 0,57-133-16 0 0,-18 25 1 0 0,18-28 2 0 0,-1 0 0 0 0,-11 26-1 0 0,-68 154-17 0 0,75-165 22 0 0,-38 68 0 0 0,-66 92-1 0 0,-13 21 8 0 0,120-190 16 0 0,0 1 0 0 0,2 0 0 0 0,1 0-1 0 0,-11 45 1 0 0,17-61-20 0 0,1-1 4 0 0,1-1 1 0 0,-1 1-1 0 0,0-1 0 0 0,1 1 1 0 0,0 0-1 0 0,0-1 0 0 0,0 5 0 0 0,0-7-3 0 0,0-1-1 0 0,1 1 0 0 0,-1-1 0 0 0,0 1 0 0 0,0-1 0 0 0,0 1 0 0 0,1-1 1 0 0,-1 1-1 0 0,0-1 0 0 0,1 1 0 0 0,-1-1 0 0 0,0 1 0 0 0,1-1 0 0 0,-1 1 0 0 0,0-1 1 0 0,1 0-1 0 0,-1 1 0 0 0,1-1 0 0 0,-1 0 0 0 0,1 1 0 0 0,0-1 0 0 0,0 0 3 0 0,1 1-1 0 0,-1-1 0 0 0,0 0 0 0 0,1 0 0 0 0,-1 0 0 0 0,1 0 1 0 0,-1 0-1 0 0,0 0 0 0 0,1 0 0 0 0,-1-1 0 0 0,0 1 0 0 0,0 0 0 0 0,2-1 1 0 0,4-2 3 0 0,-1-1 1 0 0,0 1 0 0 0,0-1 0 0 0,-1 0-1 0 0,1 0 1 0 0,-1-1 0 0 0,0 1-1 0 0,8-10 1 0 0,18-15 17 0 0,75-48-4 0 0,-43 32-4 0 0,106-95 0 0 0,-102 68 20 0 0,104-147-1 0 0,-33 41 4 0 0,-114 152-40 0 0,1 0-1 0 0,1 1 0 0 0,1 2 0 0 0,37-25 1 0 0,-24 22-10 0 0,89-56 19 0 0,-92 59-14 0 0,-2-2-1 0 0,37-33 1 0 0,-10 0-4 0 0,20-16-2 0 0,-31 37-10 0 0,-32 30 1 0 0,-18 7 15 0 0,1 0 1 0 0,-1 0-1 0 0,0-1 0 0 0,1 1 1 0 0,-1 0-1 0 0,0-1 0 0 0,1 0 1 0 0,-1 1-1 0 0,0-1 1 0 0,0 0-1 0 0,0 1 0 0 0,2-3 1 0 0,2-1 82 0 0,-6 6 34 0 0,11-32 182 0 0,-3 14-278 0 0,-5 14-22 0 0,-1 7-1 0 0,-1 1 5 0 0,-1 0 0 0 0,0 1 0 0 0,-1-1 0 0 0,1 0 0 0 0,-1 0 1 0 0,0 0-1 0 0,-1 0 0 0 0,-5 10 0 0 0,-1-1-2 0 0,-21 28-1 0 0,-64 92-35 0 0,16-20 1 0 0,42-60 27 0 0,-11 14-2 0 0,1-11 13 0 0,-52 89 0 0 0,-20 29 20 0 0,46-74-23 0 0,-56 80 24 0 0,-34 54 1 0 0,119-172-22 0 0,22-35-7 0 0,1 1-1 0 0,1 0 1 0 0,-23 56 0 0 0,20-27 11 0 0,4-7 12 0 0,-38 72 0 0 0,31-74-9 0 0,15-28-2 0 0,-2 1 0 0 0,-1-2 0 0 0,-16 22-1 0 0,-4 3 24 0 0,20-28-21 0 0,-1 0 0 0 0,-17 18 1 0 0,0-5 4 0 0,1 1 0 0 0,-35 50 0 0 0,61-74 4 0 0,0-1 0 0 0,1 1 0 0 0,0-1 1 0 0,1 1-1 0 0,0 0 0 0 0,0 0 0 0 0,0 0 1 0 0,1 1-1 0 0,0-1 0 0 0,1 0 0 0 0,0 12 0 0 0,-2-4 5 0 0,2-15-16 0 0,-1 0-1 0 0,1 1 1 0 0,-1-1 0 0 0,1 0 0 0 0,0 0 0 0 0,0 1 0 0 0,0-1 0 0 0,0 0 0 0 0,0 1 0 0 0,0-1 0 0 0,0 0 0 0 0,0 1 0 0 0,1-1 0 0 0,-1 0 0 0 0,0 1 0 0 0,1-1 0 0 0,-1 0 0 0 0,2 2 0 0 0,-2-2-1 0 0,1 0 0 0 0,-1 0 0 0 0,0-1 0 0 0,0 1 0 0 0,1 0 0 0 0,-1 0-1 0 0,0 0 1 0 0,0 0 0 0 0,0-1 0 0 0,0 1 0 0 0,0 0 0 0 0,0 0 0 0 0,0 0 0 0 0,0 0 0 0 0,-1-1 0 0 0,1 1-1 0 0,0 0 1 0 0,0 0 0 0 0,-1 0 0 0 0,1-1 0 0 0,0 1 0 0 0,-1 0 0 0 0,1 0 0 0 0,-1-1 0 0 0,1 1-1 0 0,-1 0 1 0 0,0 0 0 0 0,-4 7 29 0 0,5-7-9 0 0,1-4-1 0 0,-1 0 0 0 0,1-1 0 0 0,1 1 0 0 0,-1 0 0 0 0,0 0 1 0 0,1 0-1 0 0,2-4 0 0 0,10-9-24 0 0,87-98 2 0 0,87-70-2 0 0,21-24-31 0 0,-85 60 32 0 0,-78 91 9 0 0,-2 2 1 0 0,28-36 0 0 0,100-96 1 0 0,108-64-15 0 0,-221 198-6 0 0,76-90 0 0 0,-90 91 5 0 0,3 2-1 0 0,78-64 1 0 0,105-49 39 0 0,-212 148-21 0 0,0 0 0 0 0,22-25 0 0 0,1-1 7 0 0,56-54-67 0 0,-57 52-1 0 0,-40 43 46 0 0,-1 0 0 0 0,0-1 0 0 0,1 1 0 0 0,-1 0 0 0 0,0 0 1 0 0,0 0-1 0 0,1-1 0 0 0,-1 1 0 0 0,1 0 0 0 0,-1 0 0 0 0,0 0 0 0 0,1 0 0 0 0,-1-1 0 0 0,0 1 0 0 0,1 0 0 0 0,-1 0 0 0 0,0 0 0 0 0,1 0 0 0 0,-1 0 0 0 0,1 0 0 0 0,-1 0 0 0 0,0 0 0 0 0,1 0 0 0 0,-1 0 0 0 0,1 0 0 0 0,-1 1 0 0 0,0-1 0 0 0,1 0 0 0 0,0 0 4 0 0,-1 0-1 0 0,0 1 0 0 0,1-1 0 0 0,-1 0 0 0 0,1 0 0 0 0,-1 0 1 0 0,0 0-1 0 0,1 0 0 0 0,-1 0 0 0 0,1 0 0 0 0,-1 0 0 0 0,0 0 1 0 0,1 0-1 0 0,-1 0 0 0 0,0 0 0 0 0,1 0 0 0 0,-1 0 0 0 0,1 0 1 0 0,-1-1-1 0 0,0 1 0 0 0,1 0 0 0 0,-1 0 0 0 0,0 0 0 0 0,1-1 1 0 0,-1 1-1 0 0,0 0 0 0 0,1 0 0 0 0,-1-1 0 0 0,0 1 0 0 0,0 0 1 0 0,1 0-1 0 0,-1-1 0 0 0,0 1 0 0 0,1-1 0 0 0,-1 0 0 0 0,1 0-1 0 0,-1 0 1 0 0,1 0-1 0 0,0 0 1 0 0,0 1-1 0 0,-1-1 1 0 0,1 0-1 0 0,0 0 1 0 0,0 1-1 0 0,0-1 1 0 0,0 0-1 0 0,0 1 1 0 0,0-1 0 0 0,1 0-1 0 0,-2 2 0 0 0,0 0 0 0 0,0-1 0 0 0,0 1 0 0 0,0-1 0 0 0,0 1 0 0 0,0 0 0 0 0,0-1 0 0 0,0 1 1 0 0,-1-1-1 0 0,1 1 0 0 0,0-1 0 0 0,0 1 0 0 0,-1-1 0 0 0,1 1 0 0 0,0-1 0 0 0,-1 1 0 0 0,1-1 0 0 0,0 1 0 0 0,-1-1 0 0 0,1 1 0 0 0,-1-1 0 0 0,1 0 0 0 0,-1 1 0 0 0,1-1 0 0 0,-1 0 0 0 0,1 1 1 0 0,-1-1-1 0 0,-149 172 146 0 0,9-8-95 0 0,-68 47-42 0 0,152-149-19 0 0,3 2-1 0 0,-50 78 1 0 0,0 0 9 0 0,-55 72-21 0 0,-142 170 52 0 0,257-335-13 0 0,3 2-1 0 0,2 2 1 0 0,2 2-1 0 0,-38 74 1 0 0,53-90-9 0 0,-44 56-1 0 0,23-34-1 0 0,-150 199 32 0 0,181-245-20 0 0,0-1 0 0 0,-23 22 0 0 0,-8 9 37 0 0,1 9-71 0 0,-151 240 47 0 0,164-248-35 0 0,18-31 2 0 0,1 1-1 0 0,1 1 1 0 0,0-1-1 0 0,-9 27 1 0 0,13-29 7 0 0,-1-1 0 0 0,-1 1 0 0 0,-9 14 0 0 0,-8 18 8 0 0,14-14-8 0 0,10-30-3 0 0,-1 0-1 0 0,1-1 0 0 0,0 1 1 0 0,0-1-1 0 0,0 1 0 0 0,0 0 1 0 0,0-1-1 0 0,0 1 0 0 0,0 0 1 0 0,0-1-1 0 0,1 1 0 0 0,-1-1 1 0 0,1 1-1 0 0,-1 0 0 0 0,1-1 1 0 0,0 1-1 0 0,-1-1 0 0 0,3 2 1 0 0,-3-3 1 0 0,0 1 0 0 0,1-1 1 0 0,-1 0-1 0 0,0 0 0 0 0,1-1 0 0 0,-1 1 1 0 0,1 0-1 0 0,-1 0 0 0 0,0 0 1 0 0,1 0-1 0 0,-1 0 0 0 0,0 0 0 0 0,0 0 1 0 0,1 0-1 0 0,-1-1 0 0 0,0 1 1 0 0,1 0-1 0 0,-1 0 0 0 0,0 0 0 0 0,0-1 1 0 0,1 1-1 0 0,-1 0 0 0 0,0 0 1 0 0,0-1-1 0 0,1 1 0 0 0,-1 0 0 0 0,0-1 1 0 0,0 1-1 0 0,0 0 0 0 0,0-1 1 0 0,1 1-1 0 0,9-17 17 0 0,-6 10-12 0 0,66-94 21 0 0,3 3 1 0 0,93-94-1 0 0,-52 75-16 0 0,180-205 33 0 0,-151 125-20 0 0,-104 141-20 0 0,-7 16 10 0 0,44-45 0 0 0,-24 29-7 0 0,107-107-1 0 0,-36 40-16 0 0,-91 89 9 0 0,146-168-18 0 0,-56 61 20 0 0,-81 97-11 0 0,-18 21 13 0 0,2 1 0 0 0,0 2 0 0 0,33-20 0 0 0,8-8 1 0 0,48-41 25 0 0,-78 60-35 0 0,-1-2 0 0 0,38-43 0 0 0,-41 40 3 0 0,117-126 10 0 0,-77 81-5 0 0,-39 43-11 0 0,52-47-1 0 0,60-29 26 0 0,-52 51-34 0 0,-84 54 0 0 0,1 1 1 0 0,0 0 0 0 0,22-8-1 0 0,-22 9 1 0 0,-9 5 12 0 0,1-1 1 0 0,-1 0 0 0 0,0 1-1 0 0,0-1 1 0 0,0 1 0 0 0,1 0-1 0 0,-1-1 1 0 0,0 1 0 0 0,0 0-1 0 0,1 0 1 0 0,-1 0 0 0 0,0 0-1 0 0,1 0 1 0 0,1 0 0 0 0,1-1 8 0 0,0 0 1 0 0,0 0-1 0 0,0-1 0 0 0,0 1 1 0 0,-1-1-1 0 0,1 0 1 0 0,0 0-1 0 0,-1 0 1 0 0,1 0-1 0 0,3-5 0 0 0,12-5 17 0 0,13-10-10 0 0,-26 17-12 0 0,0 1 0 0 0,1-1 0 0 0,0 1-1 0 0,9-4 1 0 0,-16 8-2 0 0,0-1 0 0 0,1 1 0 0 0,-1 0 0 0 0,1-1 0 0 0,-1 1 0 0 0,1 0-1 0 0,-1 0 1 0 0,1 0 0 0 0,-1-1 0 0 0,1 1 0 0 0,-1 0 0 0 0,1 0-1 0 0,-1 0 1 0 0,1 0 0 0 0,-1 0 0 0 0,1 0 0 0 0,-1 0 0 0 0,1 0 0 0 0,-1 0-1 0 0,1 0 1 0 0,-1 0 0 0 0,1 1 0 0 0,-1-1 0 0 0,1 0 0 0 0,-1 0-1 0 0,1 0 1 0 0,0 1 0 0 0,-1 0 1 0 0,-1-1-1 0 0,1 1 1 0 0,0 0-1 0 0,0-1 1 0 0,-1 1 0 0 0,1 0-1 0 0,0-1 1 0 0,-1 1-1 0 0,1 0 1 0 0,-1-1-1 0 0,1 1 1 0 0,-1-1 0 0 0,1 1-1 0 0,-1-1 1 0 0,1 1-1 0 0,-1-1 1 0 0,0 1-1 0 0,-8 7 4 0 0,1 1-1 0 0,0-1 1 0 0,0 2-1 0 0,1-1 0 0 0,1 1 1 0 0,-10 17-1 0 0,8-13-1 0 0,-61 92 8 0 0,41-66-2 0 0,-34 39-1 0 0,24-33-4 0 0,-64 71-7 0 0,-24 31 0 0 0,103-117 7 0 0,-173 253 38 0 0,129-180-51 0 0,-12 19-9 0 0,33-49 23 0 0,-4-2-1 0 0,-78 86 1 0 0,39-68 15 0 0,11-12-7 0 0,-124 163-21 0 0,-10 26 46 0 0,104-141-27 0 0,21-34 4 0 0,27-32-2 0 0,12-9-9 0 0,1-3-1 0 0,3 1 1 0 0,-68 101 0 0 0,93-118 14 0 0,-2-2 1 0 0,-1 0 0 0 0,-42 45-1 0 0,41-51 15 0 0,2 1 0 0 0,-31 47 0 0 0,33-45-24 0 0,-51 85 11 0 0,55-85-10 0 0,11-19-6 0 0,-1 0 0 0 0,1 0 0 0 0,-10 11 0 0 0,1-3 1 0 0,-16 26 0 0 0,7-9 36 0 0,1 6 4 0 0,-17 14-50 0 0,18-16 9 0 0,17-30-3 0 0,0 0 1 0 0,-1 0 0 0 0,0-1-1 0 0,-8 11 1 0 0,0-2 5 0 0,0 2 0 0 0,1 0 1 0 0,-12 24-1 0 0,14-23-1 0 0,-1-1 1 0 0,0-1-1 0 0,-17 21 1 0 0,19-28-2 0 0,1 0 0 0 0,0 0 0 0 0,1 0 0 0 0,-8 17 0 0 0,2-1-8 0 0,1 0 0 0 0,-12 36 0 0 0,19-49 5 0 0,-1 0 0 0 0,-1 0 0 0 0,0-1 0 0 0,-15 21 0 0 0,12-17 0 0 0,-1 0 0 0 0,-7 18 0 0 0,-2 28 25 0 0,33-97 70 0 0,11-1-95 0 0,2 2 0 0 0,1 0-1 0 0,63-59 1 0 0,-70 73 2 0 0,481-554 125 0 0,-448 504-123 0 0,51-62 5 0 0,26-11-2 0 0,334-392 45 0 0,-349 387-45 0 0,16-22 9 0 0,-90 122-12 0 0,64-58 1 0 0,-29 38 0 0 0,-2-4 1 0 0,88-111-1 0 0,86-153 20 0 0,-226 304-26 0 0,1 2 0 0 0,2 0 0 0 0,0 2 0 0 0,2 1 0 0 0,58-45 0 0 0,-47 47-7 0 0,154-114-18 0 0,-104 63 25 0 0,117-107 25 0 0,-113 96-16 0 0,13-7-48 0 0,-17 24 64 0 0,-80 65-22 0 0,-7 5-3 0 0,-1 0 1 0 0,1 0 0 0 0,0 0-1 0 0,-1 0 1 0 0,0 0 0 0 0,1 0-1 0 0,-1 0 1 0 0,1-1 0 0 0,-1 1-1 0 0,0 0 1 0 0,0-1 0 0 0,2-2-1 0 0,4 1-52 0 0,-7 3 53 0 0,0 0-1 0 0,0 0 0 0 0,0 0 0 0 0,1 0 0 0 0,-1-1 0 0 0,0 1 0 0 0,0 0 1 0 0,0 0-1 0 0,0 0 0 0 0,0 0 0 0 0,0 0 0 0 0,0 0 0 0 0,0 0 1 0 0,1 0-1 0 0,-1 0 0 0 0,0 0 0 0 0,0 0 0 0 0,0 0 0 0 0,0 0 0 0 0,0 0 1 0 0,0 0-1 0 0,1 0 0 0 0,-1 0 0 0 0,0 0 0 0 0,0 0 0 0 0,0 0 0 0 0,0 0 1 0 0,0 0-1 0 0,0 0 0 0 0,0 0 0 0 0,1 0 0 0 0,-1 0 0 0 0,0 0 1 0 0,0 0-1 0 0,0 1 0 0 0,0-1 0 0 0,0 0 0 0 0,0 0 0 0 0,0 0 0 0 0,0 0 1 0 0,0 0-1 0 0,0 0 0 0 0,1 0 0 0 0,-1 0 0 0 0,0 0 0 0 0,0 1 0 0 0,0-1 1 0 0,0 0-1 0 0,0 0 0 0 0,0 0 0 0 0,0 0 0 0 0,0 0 0 0 0,0 0 1 0 0,0 0-1 0 0,0 1 0 0 0,0-1 0 0 0,0 0 0 0 0,0 0 0 0 0,0 0 0 0 0,0 0 1 0 0,0 0-1 0 0,0 0 0 0 0,0 0 0 0 0,0 1 0 0 0,0 6-14 0 0,0-6 16 0 0,0-1-1 0 0,1 0 0 0 0,-1 1 1 0 0,0-1-1 0 0,0 1 0 0 0,0-1 1 0 0,0 1-1 0 0,0-1 0 0 0,0 0 1 0 0,0 1-1 0 0,0-1 0 0 0,0 1 1 0 0,0-1-1 0 0,0 0 0 0 0,0 1 0 0 0,0-1 1 0 0,0 1-1 0 0,0-1 0 0 0,-1 0 1 0 0,1 1-1 0 0,0-1 0 0 0,0 1 1 0 0,0-1-1 0 0,-1 0 0 0 0,1 1 1 0 0,0-1-1 0 0,0 0 0 0 0,-1 0 1 0 0,1 1-1 0 0,0-1 0 0 0,-1 0 1 0 0,1 1-1 0 0,0-1 0 0 0,-1 0 1 0 0,1 0-1 0 0,0 0 0 0 0,-1 1 1 0 0,-3 2 12 0 0,1 1 0 0 0,0 0 1 0 0,0-1-1 0 0,1 2 1 0 0,-1-1-1 0 0,-3 7 1 0 0,-10 17 41 0 0,-144 163 205 0 0,96-110-236 0 0,19-23-21 0 0,-143 203 9 0 0,105-137-4 0 0,-281 386 16 0 0,203-258 6 0 0,124-198-34 0 0,-188 274 6 0 0,-168 148 36 0 0,290-349-38 0 0,69-80 8 0 0,-63 64 0 0 0,-104 95 39 0 0,77-69-67 0 0,64-67 31 0 0,35-42-10 0 0,-47 51 19 0 0,-96 140 0 0 0,133-157-7 0 0,-45 106-1 0 0,79-164-8 0 0,-1-1 0 0 0,0 1 0 0 0,1 0 0 0 0,-1-1 0 0 0,0 0 0 0 0,-1 1 0 0 0,1-1-1 0 0,-1 0 1 0 0,1 0 0 0 0,-6 4 0 0 0,-3 3 10 0 0,9-9-12 0 0,1 0 0 0 0,-1 1 1 0 0,1-1-1 0 0,-1 0 0 0 0,1 0 0 0 0,-1 0 0 0 0,0 0 1 0 0,1 0-1 0 0,-5 1 0 0 0,-12 25-5 0 0,7-10-1 0 0,2-6 1 0 0,-10 18-3 0 0,14-19 5 0 0,0 0-3 0 0,1 0-1 0 0,0 0 1 0 0,-5 18-1 0 0,9-26 7 0 0,-1 0 0 0 0,0 0 0 0 0,0 0 0 0 0,0 0 0 0 0,0 0 0 0 0,0 0 0 0 0,0 0 0 0 0,-1 0-1 0 0,-1 2 1 0 0,-9 15 14 0 0,15-15-20 0 0,0 0 0 0 0,0-1 0 0 0,0 1 0 0 0,1-1 0 0 0,-1 0 0 0 0,1 0 0 0 0,4 2 0 0 0,-7-4 4 0 0,1 0 1 0 0,-1 0-1 0 0,1-1 1 0 0,-1 1-1 0 0,1 0 1 0 0,-1-1-1 0 0,1 1 0 0 0,-1-1 1 0 0,1 0-1 0 0,-1 1 1 0 0,1-1-1 0 0,0 0 1 0 0,-1 0-1 0 0,1 0 0 0 0,0 0 1 0 0,-1-1-1 0 0,3 1 1 0 0,-2-2 0 0 0,1 1-1 0 0,0-1 1 0 0,0 0 0 0 0,-1 0 0 0 0,1 0 0 0 0,-1-1-1 0 0,4-3 1 0 0,0 0-2 0 0,116-133-66 0 0,-82 91 57 0 0,1 1-1 0 0,69-59 1 0 0,-21 35 7 0 0,87-74 2 0 0,28-63 11 0 0,66-86 17 0 0,16 15 0 0 0,41-71-61 0 0,7-5 32 0 0,-242 267 13 0 0,209-211 39 0 0,-133 121-24 0 0,-76 83-20 0 0,80-79-27 0 0,45-37 31 0 0,-113 117-23 0 0,-60 58 4 0 0,45-51 1 0 0,-61 58-5 0 0,2 1 1 0 0,58-41-1 0 0,-69 55 12 0 0,-14 10 1 0 0,42-28-26 0 0,-43 29 24 0 0,0 1-1 0 0,0 0 1 0 0,1 0 0 0 0,-1 0 0 0 0,1 1 0 0 0,-1 0 0 0 0,1-1-1 0 0,0 1 1 0 0,7 0 0 0 0,-9 0 3 0 0,-1-1 0 0 0,1 1 0 0 0,0-1-1 0 0,0 0 1 0 0,-1 0 0 0 0,1 0 0 0 0,-1 0 0 0 0,3-4 0 0 0,10-8 14 0 0,-5 7-12 0 0,-8 6-3 0 0,0-1 1 0 0,0 1 0 0 0,0-1-1 0 0,0 1 1 0 0,0 0-1 0 0,1 0 1 0 0,-1 0 0 0 0,0 0-1 0 0,5-1 1 0 0,0 1-6 0 0,-1-1 0 0 0,0 1-1 0 0,0-1 1 0 0,0-1 0 0 0,0 1 0 0 0,0-1 0 0 0,0 0-1 0 0,-1 0 1 0 0,10-8 0 0 0,-14 10 3 0 0,0 1 0 0 0,0-1-1 0 0,0 1 1 0 0,0-1 0 0 0,0 1 0 0 0,0-1-1 0 0,0 1 1 0 0,0 0 0 0 0,0-1 0 0 0,0 1 0 0 0,1 0-1 0 0,-1 0 1 0 0,1 0 0 0 0,-1 0 2 0 0,0 0 0 0 0,-1 0-1 0 0,1 0 1 0 0,0 0 0 0 0,-1 0 0 0 0,1 0 0 0 0,0 0 0 0 0,-1 0 0 0 0,1-1 0 0 0,0 1-1 0 0,-1 0 1 0 0,1 0 0 0 0,0-1 0 0 0,-1 1 0 0 0,1 0 0 0 0,-1-1 0 0 0,1 1-1 0 0,0-1 1 0 0,-1 1 0 0 0,1-1 0 0 0,-1 1 0 0 0,1-1 0 0 0,-1 1 0 0 0,0-1 0 0 0,1 0-1 0 0,2 0 57 0 0,-4 9-72 0 0,0-7 13 0 0,1 0 0 0 0,0 1 0 0 0,-1-1 0 0 0,1 1 0 0 0,-1-1 0 0 0,0 0 0 0 0,1 0 0 0 0,-1 1-1 0 0,0-1 1 0 0,0 0 0 0 0,0 0 0 0 0,0 0 0 0 0,0 0 0 0 0,0 0 0 0 0,-2 1 0 0 0,-2 2-2 0 0,-1 0 0 0 0,1 0 0 0 0,0 0 0 0 0,-8 10 0 0 0,8-9 5 0 0,0 0 1 0 0,0-1-1 0 0,-1 1 1 0 0,-7 4-1 0 0,-6 3 4 0 0,0 2 0 0 0,-32 30 0 0 0,-8 5 0 0 0,34-29-1 0 0,2 1 0 0 0,0 1-1 0 0,1 0 1 0 0,-20 27 0 0 0,-69 108-29 0 0,42-56 38 0 0,-83 121 18 0 0,28-55-39 0 0,55-79 3 0 0,-4 2 2 0 0,-18 23 3 0 0,-186 286 30 0 0,109-187-20 0 0,88-105-1 0 0,-40 55 2 0 0,115-155-10 0 0,-27 39 19 0 0,-60 67-1 0 0,57-72-18 0 0,1 1 0 0 0,-38 66-1 0 0,6-9 6 0 0,-17 0 35 0 0,52-65-25 0 0,4-4 2 0 0,1-1 0 0 0,2 0 0 0 0,-41 63 0 0 0,21-38-7 0 0,34-40-10 0 0,0-1-1 0 0,-1-1 1 0 0,-14 13-1 0 0,10-11-3 0 0,-19 24 0 0 0,24-27 10 0 0,-1 0 1 0 0,0-1-1 0 0,0 0 0 0 0,-1-1 1 0 0,0-1-1 0 0,-14 9 1 0 0,9-7 1 0 0,1 1 1 0 0,1 0-1 0 0,-15 15 0 0 0,19-16-8 0 0,-86 92-2 0 0,80-81 1 0 0,0 0 0 0 0,2 1 1 0 0,-17 31-1 0 0,18-29 4 0 0,-22 29 1 0 0,-10 18 5 0 0,43-65-10 0 0,1 0 0 0 0,0 0-1 0 0,0 0 1 0 0,1 0 0 0 0,0 1 0 0 0,0-1-1 0 0,0 0 1 0 0,1 0 0 0 0,0 1 0 0 0,0-1 0 0 0,1 7-1 0 0,0-7 3 0 0,-1 1 0 0 0,1-1 0 0 0,-2 1 0 0 0,1-1 0 0 0,-1 0 0 0 0,0 1 0 0 0,0-1 0 0 0,0 0 0 0 0,-1 1 0 0 0,-3 5 0 0 0,22-38 42 0 0,1 0-1 0 0,29-32 1 0 0,72-67-40 0 0,-54 72-14 0 0,109-69 0 0 0,-103 77 2 0 0,101-87 1 0 0,-120 81 9 0 0,76-95-1 0 0,99-102 8 0 0,20 18-12 0 0,8-14-20 0 0,131-108 28 0 0,-174 178 45 0 0,-164 129-39 0 0,-1-1 0 0 0,47-63 0 0 0,-70 77-10 0 0,158-191-16 0 0,-150 188 13 0 0,2 2 1 0 0,1 1-1 0 0,2 1 0 0 0,42-26 1 0 0,-7 7-1 0 0,73-69 0 0 0,-28 23 1 0 0,-83 69 3 0 0,0-1 0 0 0,-2-2 0 0 0,55-66 0 0 0,-71 75-7 0 0,18-25 13 0 0,-25 33-5 0 0,2 0-1 0 0,0 0 1 0 0,0 1-1 0 0,1 0 1 0 0,1 1-1 0 0,0 1 1 0 0,18-12-1 0 0,21-19-2 0 0,1 5 7 0 0,-40 28-6 0 0,-1 0-1 0 0,0 0 0 0 0,19-18 1 0 0,51-46 2 0 0,-51 41 6 0 0,-29 28-19 0 0,0 0-1 0 0,0 1 0 0 0,0-1 0 0 0,1 1 0 0 0,-1-1 1 0 0,1 1-1 0 0,-1 0 0 0 0,1 0 0 0 0,0 0 0 0 0,0 1 1 0 0,0-1-1 0 0,5-2 0 0 0,-6 7-5 0 0,-2-3 18 0 0,0 1-1 0 0,0-1 0 0 0,0 1 1 0 0,0-1-1 0 0,0 1 0 0 0,1-1 1 0 0,-1 1-1 0 0,0-1 0 0 0,0 0 1 0 0,1 1-1 0 0,-1-1 0 0 0,0 0 0 0 0,0 1 1 0 0,1-1-1 0 0,-1 1 0 0 0,0-1 1 0 0,1 0-1 0 0,-1 0 0 0 0,1 1 1 0 0,-1-1-1 0 0,0 0 0 0 0,1 0 0 0 0,0 1 1 0 0,4-16 114 0 0,-4 13-94 0 0,-3 5-67 0 0,-46 50 12 0 0,-43 93 19 0 0,-98 106-17 0 0,-54 81 15 0 0,-7 103-7 0 0,224-387 33 0 0,8-18-3 0 0,-38 46 0 0 0,21-29 3 0 0,-101 112-9 0 0,64-80 4 0 0,-227 315 51 0 0,276-358-47 0 0,2 1 0 0 0,1 2-1 0 0,2 0 1 0 0,-14 45 0 0 0,21-58-11 0 0,0-1 1 0 0,-2 0-1 0 0,-23 34 1 0 0,16-27 6 0 0,11-19-1 0 0,-2 0 0 0 0,1 0 0 0 0,-15 12 0 0 0,-12 16 7 0 0,16-15-10 0 0,5-8 7 0 0,2 1-1 0 0,0 0 0 0 0,-12 25 0 0 0,14-24 0 0 0,-1 0 0 0 0,-27 33 1 0 0,22-30-2 0 0,-19 33 0 0 0,29-46 0 0 0,1-1 0 0 0,-1 0 0 0 0,-17 17 0 0 0,-12 14 10 0 0,-32 59-14 0 0,50-53 46 0 0,-13 8-23 0 0,32-55-23 0 0,0 0-1 0 0,0 0 1 0 0,0 0-1 0 0,0 0 0 0 0,0 0 1 0 0,0 1-1 0 0,0-1 1 0 0,0 0-1 0 0,0 0 1 0 0,0 0-1 0 0,0 0 1 0 0,0 0-1 0 0,0 0 1 0 0,-1 0-1 0 0,1 0 1 0 0,0 0-1 0 0,0 0 1 0 0,0 0-1 0 0,0 1 1 0 0,0-1-1 0 0,0 0 0 0 0,0 0 1 0 0,0 0-1 0 0,0 0 1 0 0,0 0-1 0 0,0 0 1 0 0,0 0-1 0 0,0 0 1 0 0,1 0-1 0 0,-1 1 1 0 0,0-1-1 0 0,0 0 1 0 0,0 0-1 0 0,0 0 1 0 0,0 0-1 0 0,0 0 0 0 0,0 0 1 0 0,0 0-1 0 0,0 0 1 0 0,0 0-1 0 0,0 0 1 0 0,0 0-1 0 0,0 0 1 0 0,0 0-1 0 0,0 0 1 0 0,0 1-1 0 0,1-1 1 0 0,-1 0-1 0 0,0 0 1 0 0,0 0-1 0 0,0 0 1 0 0,0 0-1 0 0,0 0 0 0 0,0 0 1 0 0,0 0-1 0 0,0 0 1 0 0,0 0-1 0 0,0 0 1 0 0,1 0-1 0 0,-1 0 1 0 0,0 0-1 0 0,0 0 1 0 0,0 0-1 0 0,0 0 1 0 0,10-4 8 0 0,8-5-2 0 0,-14 6 1 0 0,0 0-11 0 0,1-1 0 0 0,-1 1 0 0 0,0-1 0 0 0,0 0 0 0 0,0 0 0 0 0,0 0 0 0 0,3-5 0 0 0,-5 6-3 0 0,-3 7 16 0 0,-4 8 6 0 0,-20 24-6 0 0,8-14-7 0 0,16-21 0 0 0,-20 22 17 0 0,16-11-33 0 0,7-12 16 0 0,2-7 11 0 0,31-40 31 0 0,-6 1-32 0 0,62-73-1 0 0,-88 116-11 0 0,155-170-38 0 0,-146 160 39 0 0,124-120-13 0 0,79-87-9 0 0,-12-4 28 0 0,198-252-10 0 0,-302 346-27 0 0,-74 99 25 0 0,1 0-1 0 0,2 1 0 0 0,33-26 1 0 0,-30 29 5 0 0,-1-2 0 0 0,45-57 1 0 0,10-54 10 0 0,-61 96-11 0 0,-4 13 0 0 0,2 0 0 0 0,49-53 0 0 0,-68 81-1 0 0,15-15-4 0 0,0 2 1 0 0,37-27-1 0 0,-33 27 5 0 0,-1 0 1 0 0,0-2-1 0 0,-1 0 1 0 0,-2-1-1 0 0,1-1 0 0 0,19-29 0 0 0,-30 36-3 0 0,-1 2 4 0 0,-1 1 1 0 0,2 0-1 0 0,12-14 0 0 0,-7 10-16 0 0,-13 13 10 0 0,0 1 1 0 0,0-1-1 0 0,1 1 0 0 0,-1 0 1 0 0,0-1-1 0 0,0 1 1 0 0,1 0-1 0 0,-1-1 1 0 0,0 1-1 0 0,0 0 1 0 0,1-1-1 0 0,-1 1 1 0 0,1 0-1 0 0,-1-1 0 0 0,0 1 1 0 0,1 0-1 0 0,-1 0 1 0 0,1 0-1 0 0,-1-1 1 0 0,0 1-1 0 0,1 0 1 0 0,0 0-1 0 0,-1 1 1 0 0,0-1-1 0 0,0 1 1 0 0,0 0 0 0 0,0-1-1 0 0,0 1 1 0 0,0 0 0 0 0,0-1-1 0 0,0 1 1 0 0,-1 0-1 0 0,1-1 1 0 0,0 1 0 0 0,0-1-1 0 0,-1 1 1 0 0,1 0 0 0 0,0-1-1 0 0,-1 1 1 0 0,1-1 0 0 0,0 1-1 0 0,-1-1 1 0 0,1 1-1 0 0,-1-1 1 0 0,1 1 0 0 0,-2 0-1 0 0,-15 20-11 0 0,-44 44-22 0 0,55-58 33 0 0,-1-1 0 0 0,0 1 1 0 0,-13 8-1 0 0,-2 3 0 0 0,-14 10-3 0 0,-41 26 1 0 0,38-28-5 0 0,-35 30 0 0 0,-135 140-28 0 0,106-95 27 0 0,-126 94 1 0 0,111-100 12 0 0,5 4 0 0 0,-115 131-1 0 0,55-62-3 0 0,2-1-8 0 0,139-134 20 0 0,-1-1 0 0 0,-2-2 0 0 0,-54 36 0 0 0,-57 51 3 0 0,89-68 6 0 0,-59 63-53 0 0,114-109 34 0 0,-14 15 2 0 0,-21 32-1 0 0,27-34 8 0 0,-1-1-1 0 0,-1 0 1 0 0,-25 24-1 0 0,37-38-7 0 0,-15 11 5 0 0,1 1-1 0 0,0 0 1 0 0,1 1-1 0 0,-17 23 1 0 0,15-16-8 0 0,-1-1 1 0 0,-1 0 0 0 0,0-2 0 0 0,-2 0-1 0 0,0-1 1 0 0,-30 21 0 0 0,11-8 26 0 0,25-20-27 0 0,1 1 1 0 0,0 1 0 0 0,1-1-1 0 0,1 2 1 0 0,0-1-1 0 0,0 2 1 0 0,-8 15 0 0 0,-26 33 27 0 0,40-57-16 0 0,-1 0 0 0 0,1 1-1 0 0,1-1 1 0 0,-1 1 0 0 0,-5 12-1 0 0,1 37-9 0 0,8-54 2 0 0,0 0 1 0 0,0 1-1 0 0,0-1 0 0 0,0 0 0 0 0,0 1 0 0 0,0-1 1 0 0,0 0-1 0 0,1 1 0 0 0,-1-1 0 0 0,1 0 0 0 0,-1 1 1 0 0,0-1-1 0 0,1 0 0 0 0,0 1 0 0 0,-1-1 0 0 0,1 0 1 0 0,0 0-1 0 0,0 0 0 0 0,0 0 0 0 0,0 0 0 0 0,0 0 1 0 0,0 0-1 0 0,0 0 0 0 0,0 0 0 0 0,0 0 1 0 0,0-1-1 0 0,0 1 0 0 0,0 0 0 0 0,1-1 0 0 0,-1 1 1 0 0,0-1-1 0 0,1 1 0 0 0,-1-1 0 0 0,0 0 0 0 0,1 1 1 0 0,-1-1-1 0 0,0 0 0 0 0,1 0 0 0 0,-1 0 0 0 0,0 0 1 0 0,1 0-1 0 0,-1 0 0 0 0,1-1 0 0 0,-1 1 0 0 0,0 0 1 0 0,1-1-1 0 0,-1 1 0 0 0,0-1 0 0 0,0 1 0 0 0,1-1 1 0 0,-1 0-1 0 0,1 0 0 0 0,59-32-1 0 0,-41 23-1 0 0,25-15 1 0 0,160-141 35 0 0,-141 109-21 0 0,145-154-7 0 0,-82 76-6 0 0,93-67-13 0 0,-3 3 1 0 0,-93 86 19 0 0,-35 34-10 0 0,84-90-16 0 0,74-66-155 0 0,-159 154-12 0 0,-44 39 160 0 0,-32 29 26 0 0,1 1 0 0 0,17-14 0 0 0,14-9-4 0 0,51-53-1 0 0,-47 41-45 0 0,-30 28 3 0 0,24-31 0 0 0,1-1 5 0 0,13 0 28 0 0,-41 36 16 0 0,2 1 0 0 0,20-15 0 0 0,-3 3 18 0 0,40-29-15 0 0,22-17-33 0 0,-20 8 19 0 0,-18 5 0 0 0,-50 52 9 0 0,1 1 0 0 0,0 0 0 0 0,0 0 0 0 0,1 1 0 0 0,12-6 0 0 0,12-6 1 0 0,23-28-5 0 0,-54 42 5 0 0,1 1 0 0 0,-1-1 0 0 0,0 0-1 0 0,-1 0 1 0 0,1-1 0 0 0,4-5 0 0 0,6-8-5 0 0,3 3 5 0 0,-12 11-1 0 0,-1 0-1 0 0,0 1 1 0 0,0-2-1 0 0,0 1 1 0 0,0 0-1 0 0,0 0 1 0 0,-1-1-1 0 0,0 1 1 0 0,1-1-1 0 0,2-8 1 0 0,-5 11-3 0 0,1 0 0 0 0,-1-1 1 0 0,0 1-1 0 0,1 0 1 0 0,-1-1-1 0 0,1 1 1 0 0,0 0-1 0 0,-1 0 1 0 0,1 0-1 0 0,0-1 1 0 0,0 1-1 0 0,-1 0 1 0 0,1 0-1 0 0,2-1 1 0 0,-2 1-8 0 0,0 1 1 0 0,0 0-1 0 0,0 0 0 0 0,0 1 1 0 0,0-1-1 0 0,0 0 0 0 0,0 0 1 0 0,-1 0-1 0 0,1 1 0 0 0,0-1 1 0 0,0 0-1 0 0,0 1 0 0 0,0-1 1 0 0,0 0-1 0 0,0 2 0 0 0,-3 5-6 0 0,-1 0 0 0 0,0 0 0 0 0,-1 0 0 0 0,0-1 0 0 0,0 1 0 0 0,-7 8 0 0 0,7-10 7 0 0,-80 124-92 0 0,15-29 108 0 0,-31 49-47 0 0,11-34 21 0 0,31-44 11 0 0,-118 137 39 0 0,155-182-31 0 0,-77 103 22 0 0,41-39-26 0 0,-42 61 1 0 0,76-119 17 0 0,-1-2 0 0 0,-48 45 0 0 0,56-57-9 0 0,0 0 1 0 0,1 1-1 0 0,-16 25 1 0 0,7-9-8 0 0,16-22 7 0 0,1 0-1 0 0,-9 20 1 0 0,9-20-2 0 0,1 1 0 0 0,-14 19 1 0 0,3-8-3 0 0,11-15-1 0 0,-1 0-1 0 0,0 0 1 0 0,0-1 0 0 0,-1 0 0 0 0,-13 12-1 0 0,-19 12 5 0 0,-44 50 0 0 0,70-67-3 0 0,0 1 1 0 0,-12 22-1 0 0,-12 15-7 0 0,29-41 8 0 0,0-1-1 0 0,-9 22 0 0 0,-12 17-11 0 0,-64 81 33 0 0,69-90-22 0 0,-32 72 0 0 0,49-96 8 0 0,-1 2 6 0 0,-1 0 0 0 0,-1-1 0 0 0,-1-1-1 0 0,-16 21 1 0 0,27-38-13 0 0,0 0 1 0 0,0 1-1 0 0,0-1 1 0 0,0 0-1 0 0,0 0 0 0 0,0 0 1 0 0,1 1-1 0 0,-1-1 1 0 0,0 1-1 0 0,1-1 0 0 0,-1 0 1 0 0,1 1-1 0 0,0-1 1 0 0,-1 1-1 0 0,1-1 0 0 0,0 1 1 0 0,0-1-1 0 0,0 1 0 0 0,0-1 1 0 0,0 1-1 0 0,0 1 1 0 0,0-2-7 0 0,0 1 1 0 0,0-1 0 0 0,0 1 0 0 0,0-1-1 0 0,0 1 1 0 0,0-1 0 0 0,-1 0-1 0 0,1 1 1 0 0,0-1 0 0 0,-1 1-1 0 0,1-1 1 0 0,-1 0 0 0 0,0 0 0 0 0,0 2-1 0 0,-4 11 23 0 0,5-14-18 0 0,0 1 0 0 0,0-1 0 0 0,1 0 1 0 0,-1 0-1 0 0,0 1 0 0 0,0-1 0 0 0,1 0 0 0 0,-1 0 0 0 0,0 0 1 0 0,1 1-1 0 0,-1-1 0 0 0,0 0 0 0 0,1 0 0 0 0,-1 0 0 0 0,0 0 1 0 0,1 0-1 0 0,-1 0 0 0 0,0 0 0 0 0,1 1 0 0 0,-1-1 0 0 0,0 0 1 0 0,1 0-1 0 0,-1 0 0 0 0,0 0 0 0 0,1-1 0 0 0,-1 1 0 0 0,0 0 0 0 0,1 0 1 0 0,-1 0-1 0 0,0 0 0 0 0,1 0 0 0 0,-1 0 0 0 0,0 0 0 0 0,1-1 1 0 0,-1 1-1 0 0,0 0 0 0 0,0 0 0 0 0,1-1 0 0 0,13-5 19 0 0,2-9 12 0 0,0 1 0 0 0,24-31 0 0 0,-7 8-14 0 0,143-157-26 0 0,-88 105 27 0 0,96-108 7 0 0,28-32 11 0 0,-97 109-43 0 0,-57 57 9 0 0,-18 17-9 0 0,71-62-1 0 0,-53 61 11 0 0,-4 3 12 0 0,72-73 0 0 0,-97 86-13 0 0,150-154 15 0 0,-92 96-38 0 0,-2 4-1 0 0,-71 72 21 0 0,1-1 3 0 0,1-1-1 0 0,-2 0 1 0 0,19-27 0 0 0,-27 20-49 0 0,-5 20 22 0 0,-1 9 8 0 0,0-1 13 0 0,3 7-14 0 0,-3-12 15 0 0,1 0 1 0 0,-1 0-1 0 0,0 0 0 0 0,1 0 0 0 0,-1 0 1 0 0,0 0-1 0 0,0 0 0 0 0,0-1 0 0 0,1 1 1 0 0,-1 0-1 0 0,0 0 0 0 0,0 0 0 0 0,-1 0 1 0 0,1 0-1 0 0,0 0 0 0 0,0 0 0 0 0,0 0 1 0 0,0 0-1 0 0,-1 0 0 0 0,1 0 0 0 0,-1-1 1 0 0,1 1-1 0 0,0 0 0 0 0,-1 0 1 0 0,1 0-1 0 0,-1-1 0 0 0,0 1 0 0 0,1 0 1 0 0,-1 0-1 0 0,0 0 0 0 0,-32 42-18 0 0,9-9 10 0 0,-118 157 108 0 0,87-111-66 0 0,16-26-12 0 0,-1-1 0 0 0,-3-2 0 0 0,-59 55 0 0 0,69-76-12 0 0,1 1 0 0 0,2 1 0 0 0,1 1 0 0 0,2 2 0 0 0,-34 55-1 0 0,-86 152-28 0 0,34-59 47 0 0,40-53-8 0 0,46-79-13 0 0,14-24-14 0 0,-8 12-2 0 0,13-27 16 0 0,1 0 0 0 0,1 0 0 0 0,-6 16 1 0 0,-14 25 17 0 0,9-22-15 0 0,-14 20 3 0 0,23-39-4 0 0,1 0-1 0 0,-9 22 0 0 0,4-8 13 0 0,2-4 13 0 0,8-16-11 0 0,0 0 1 0 0,-1 0-1 0 0,0-1 1 0 0,0 1-1 0 0,-1-1 1 0 0,-5 7-1 0 0,4-6 43 0 0,3-4-10 0 0,1 3-26 0 0,1 8 10 0 0,0-12-39 0 0,0-1 0 0 0,0 1 0 0 0,0-1 1 0 0,0 1-1 0 0,0 0 0 0 0,0-1 0 0 0,0 1 1 0 0,0-1-1 0 0,0 1 0 0 0,0 0 0 0 0,0-1 1 0 0,0 1-1 0 0,0-1 0 0 0,-1 1 1 0 0,1-1-1 0 0,0 1 0 0 0,0-1 0 0 0,-1 1 1 0 0,1-1-1 0 0,0 1 0 0 0,-1-1 0 0 0,1 1 1 0 0,-1 0-1 0 0,-6 23 84 0 0,8-24-81 0 0,-1 0 0 0 0,1-1 0 0 0,-1 1 0 0 0,1 0 0 0 0,-1 0 0 0 0,1 0 1 0 0,-1 0-1 0 0,0-1 0 0 0,1 1 0 0 0,-1 0 0 0 0,1 0 0 0 0,-1-1 0 0 0,0 1 0 0 0,1 0 0 0 0,-1-1 0 0 0,0 1 1 0 0,1 0-1 0 0,-1-1 0 0 0,0 1 0 0 0,0 0 0 0 0,1-1 0 0 0,-1 1 0 0 0,0-1 0 0 0,0 1 0 0 0,0-1 0 0 0,0 1 1 0 0,1-1-1 0 0,-1 1 0 0 0,0 0 0 0 0,0-2 0 0 0,5-7 24 0 0,0 5-17 0 0,0-1 1 0 0,0 0 0 0 0,-1 0-1 0 0,1-1 1 0 0,-1 1 0 0 0,0-1-1 0 0,3-7 1 0 0,-4 8-10 0 0,0 1 0 0 0,0-1 0 0 0,1 1 1 0 0,-1 0-1 0 0,1 0 0 0 0,6-5 0 0 0,14-18 3 0 0,-7 6 7 0 0,0 1-1 0 0,32-28 1 0 0,0-1 9 0 0,74-96 8 0 0,-105 123-29 0 0,14-17 0 0 0,246-277 22 0 0,-202 242-14 0 0,55-52-12 0 0,-25 23-16 0 0,-40 37 4 0 0,79-81 6 0 0,-136 139 15 0 0,-1-1 1 0 0,0 0-1 0 0,0 0 1 0 0,-1 0-1 0 0,0-1 1 0 0,-1 0-1 0 0,0-1 1 0 0,5-13-1 0 0,-8 17-6 0 0,1 0 0 0 0,-1 0-1 0 0,1 0 1 0 0,0 0 0 0 0,1 1 0 0 0,0-1 0 0 0,8-8 0 0 0,43-35-19 0 0,-33 31 42 0 0,-1 5-18 0 0,-19 12-3 0 0,0 0 0 0 0,1 0 0 0 0,-1 0 0 0 0,0 0 0 0 0,0-1 0 0 0,0 1-1 0 0,-1-1 1 0 0,1 0 0 0 0,-1 0 0 0 0,4-4 0 0 0,35-45 8 0 0,-15 19 6 0 0,-23 30-15 0 0,1 0 1 0 0,0 1-1 0 0,0-1 0 0 0,0 1 1 0 0,0-1-1 0 0,0 1 1 0 0,0 0-1 0 0,0 1 1 0 0,8-3-1 0 0,16-6-25 0 0,10-9-18 0 0,-40 19 41 0 0,1 0 1 0 0,0 1-1 0 0,0-1 1 0 0,0 1-1 0 0,0 0 1 0 0,0-1-1 0 0,-1 1 1 0 0,1 0 0 0 0,0-1-1 0 0,0 1 1 0 0,0 0-1 0 0,1 0 1 0 0,-1 0-1 0 0,0 0 1 0 0,0 0-1 0 0,0 0 1 0 0,1 0-1 0 0,-1 0 1 0 0,1 0 0 0 0,-1 1-1 0 0,1-1 1 0 0,-1 0-1 0 0,0 2 1 0 0,-7 11-11 0 0,7-12 10 0 0,-1 0 1 0 0,0 1 0 0 0,1-1 0 0 0,0 0 0 0 0,-1 1 0 0 0,1-1 0 0 0,0 1 0 0 0,0 2 0 0 0,-9 16-17 0 0,-130 175-15 0 0,98-138 39 0 0,2 1 1 0 0,2 2 0 0 0,-37 86-1 0 0,49-96 2 0 0,-2 0-1 0 0,-3-2 0 0 0,-40 51 1 0 0,49-72 1 0 0,1 1 0 0 0,2 1 1 0 0,-16 32-1 0 0,10-17-4 0 0,17-32-4 0 0,1 0 1 0 0,1 0-1 0 0,-6 16 0 0 0,-14 39 8 0 0,-8-6-8 0 0,20-18 24 0 0,11-30-24 0 0,4-14 0 0 0,-1 1 0 0 0,0 0 0 0 0,0 0 0 0 0,-1 0 0 0 0,1 0 0 0 0,0 0 0 0 0,0 0 0 0 0,0-1 0 0 0,0 1 0 0 0,-1 0 0 0 0,1 0 0 0 0,0 0 0 0 0,-1-1 0 0 0,1 1 0 0 0,-1 0 0 0 0,0 1 0 0 0,-7 7 3 0 0,1 1 0 0 0,-12 19 0 0 0,17-25-2 0 0,-1 1 1 0 0,1 0-1 0 0,0 0 1 0 0,0 0-1 0 0,0 0 0 0 0,1 0 1 0 0,0 0-1 0 0,-1 10 1 0 0,2-13-2 0 0,0 0 1 0 0,0 0 0 0 0,1 0 0 0 0,-1 0 0 0 0,1-1-1 0 0,-1 1 1 0 0,1 0 0 0 0,-1 0 0 0 0,1-1-1 0 0,0 1 1 0 0,0 0 0 0 0,0-1 0 0 0,0 1 0 0 0,0-1-1 0 0,0 1 1 0 0,1-1 0 0 0,-1 0 0 0 0,0 1-1 0 0,1-1 1 0 0,-1 0 0 0 0,1 0 0 0 0,-1 0 0 0 0,1 0-1 0 0,0 0 1 0 0,-1 0 0 0 0,3 0 0 0 0,1 1 7 0 0,1 0 1 0 0,0 0-1 0 0,0-1 1 0 0,0 0-1 0 0,0 0 1 0 0,0 0-1 0 0,7-1 1 0 0,-9-2-6 0 0,1 1 1 0 0,-1-1 0 0 0,0 0-1 0 0,0 0 1 0 0,0 0-1 0 0,0-1 1 0 0,0 0-1 0 0,0 1 1 0 0,-1-1-1 0 0,6-6 1 0 0,1 0-7 0 0,10-9 13 0 0,-1-1 0 0 0,0 0 1 0 0,19-29-1 0 0,-3 5-6 0 0,59-82 5 0 0,-62 80-10 0 0,69-76 1 0 0,1 1 14 0 0,-74 84-17 0 0,2 0-1 0 0,49-43 0 0 0,-73 74 2 0 0,0 1-1 0 0,1 0 1 0 0,-1 1-1 0 0,1 0 1 0 0,0 0-1 0 0,11-4 1 0 0,26-10-13 0 0,-21 2 17 0 0,-20 12-3 0 0,1 0-1 0 0,0 0 1 0 0,0 1 0 0 0,0-1 0 0 0,0 1 0 0 0,0 0 0 0 0,0 0-1 0 0,1 1 1 0 0,-1-1 0 0 0,1 1 0 0 0,-1 0 0 0 0,6 0 0 0 0,-5 0-17 0 0,2 1-26 0 0,-4 11 20 0 0,-3-10 24 0 0,-1 1 0 0 0,1 0 0 0 0,0 0 0 0 0,-1 0-1 0 0,0-1 1 0 0,1 1 0 0 0,-1 0 0 0 0,0-1 0 0 0,0 1-1 0 0,0 0 1 0 0,0-1 0 0 0,-1 2 0 0 0,-8 17-6 0 0,6-5-7 0 0,0 0 0 0 0,-1 0 0 0 0,-1-1-1 0 0,0 0 1 0 0,-14 24 0 0 0,-51 64-19 0 0,46-68 31 0 0,-61 80-17 0 0,-89 133 35 0 0,162-221-19 0 0,1 1-1 0 0,1 0 1 0 0,-8 31 0 0 0,-16 38 15 0 0,-64 111 48 0 0,98-204-60 0 0,0 0 1 0 0,-1 0 0 0 0,1 0 0 0 0,0 0 0 0 0,0 1 0 0 0,0-1 1 0 0,0 0-1 0 0,0 1 0 0 0,1-1 0 0 0,0 1 0 0 0,0 3 0 0 0,0-7 0 0 0,0 1 0 0 0,0-1-1 0 0,0 0 1 0 0,0 0 0 0 0,0 0-1 0 0,0 0 1 0 0,0 0 0 0 0,1 1-1 0 0,-1-1 1 0 0,0 0-1 0 0,0 0 1 0 0,0 0 0 0 0,0 0-1 0 0,0 0 1 0 0,1 0 0 0 0,-1 0-1 0 0,0 0 1 0 0,0 0 0 0 0,0 0-1 0 0,0 0 1 0 0,1 0 0 0 0,-1 0-1 0 0,0 0 1 0 0,0 0 0 0 0,0 0-1 0 0,0 0 1 0 0,1 0 0 0 0,-1 0-1 0 0,0 0 1 0 0,0 0 0 0 0,0 0-1 0 0,0 0 1 0 0,1 0 0 0 0,-1 0-1 0 0,0 0 1 0 0,0 0-1 0 0,0 0 1 0 0,0 0 0 0 0,0 0-1 0 0,1-1 1 0 0,-1 1 0 0 0,0 0-1 0 0,0 0 1 0 0,0 0 0 0 0,0 0-1 0 0,0 0 1 0 0,0 0 0 0 0,0-1-1 0 0,1 1 1 0 0,9-10 15 0 0,-6 5 1 0 0,27-27-5 0 0,-3 0-1 0 0,0-1 1 0 0,-3-2 0 0 0,24-41 0 0 0,53-69 21 0 0,-39 70-30 0 0,140-184-77 0 0,-153 196 45 0 0,-18 24-3 0 0,-22 27 23 0 0,0 1-1 0 0,0 0 0 0 0,1 0 1 0 0,1 1-1 0 0,20-14 0 0 0,-7 9 16 0 0,51-23 0 0 0,-39 17-26 0 0,-37 21 18 0 0,0 0-1 0 0,0 0 1 0 0,0 0-1 0 0,0-1 1 0 0,1 1-1 0 0,-1 0 1 0 0,0 0 0 0 0,0 0-1 0 0,0 0 1 0 0,0 0-1 0 0,0 0 1 0 0,1 0-1 0 0,-1 0 1 0 0,0 0 0 0 0,0 0-1 0 0,0 0 1 0 0,0 0-1 0 0,0 0 1 0 0,1 0-1 0 0,-1 0 1 0 0,0 0 0 0 0,0 0-1 0 0,0 0 1 0 0,0 0-1 0 0,0 0 1 0 0,1 0-1 0 0,-1 1 1 0 0,0-1-1 0 0,0 0 1 0 0,0 0 0 0 0,0 0-1 0 0,0 0 1 0 0,0 0-1 0 0,0 0 1 0 0,1 0-1 0 0,-1 0 1 0 0,0 0 0 0 0,0 1-1 0 0,0-1 1 0 0,0 0-1 0 0,0 0 1 0 0,0 0-1 0 0,0 0 1 0 0,0 0 0 0 0,0 1-1 0 0,0-1 1 0 0,0 0-1 0 0,0 0 1 0 0,0 0-1 0 0,0 0 1 0 0,0 1 0 0 0,1 13-40 0 0,-4 14 4 0 0,-5 7 14 0 0,-2-2-1 0 0,-1 0 1 0 0,-2 0 0 0 0,-27 51 0 0 0,-9 23-10 0 0,-10 30 49 0 0,22-56 21 0 0,36-81-36 0 0,1 1 1 0 0,-1 0 0 0 0,1 0-1 0 0,-1-1 1 0 0,1 1-1 0 0,-1 0 1 0 0,1 0-1 0 0,0 0 1 0 0,-1 0 0 0 0,1 0-1 0 0,0-1 1 0 0,0 1-1 0 0,0 0 1 0 0,0 0 0 0 0,-1 0-1 0 0,1 0 1 0 0,1 0-1 0 0,-1 0 1 0 0,0 0-1 0 0,0 0 1 0 0,0 0 0 0 0,0 0-1 0 0,1-1 1 0 0,-1 1-1 0 0,0 0 1 0 0,1 0-1 0 0,-1 0 1 0 0,0 0 0 0 0,1-1-1 0 0,-1 1 1 0 0,1 0-1 0 0,0 0 1 0 0,-1-1-1 0 0,1 1 1 0 0,0 0 0 0 0,-1-1-1 0 0,1 1 1 0 0,1 0-1 0 0,0 0 1 0 0,1 0 0 0 0,-1 0-1 0 0,1-1 1 0 0,0 1-1 0 0,-1-1 1 0 0,1 0 0 0 0,-1 0-1 0 0,1 0 1 0 0,0 0 0 0 0,-1 0-1 0 0,1 0 1 0 0,3-1 0 0 0,-4 0-1 0 0,-1 0 1 0 0,1 0 0 0 0,0 0-1 0 0,-1 1 1 0 0,1-2 0 0 0,0 1-1 0 0,-1 0 1 0 0,1 0 0 0 0,-1 0-1 0 0,1-1 1 0 0,1-2 0 0 0,7-5 16 0 0,5-3 6 0 0,0 0-1 0 0,-2-1 0 0 0,1 0 0 0 0,21-30 1 0 0,6-6-11 0 0,-24 32-10 0 0,71-81 6 0 0,-77 85-12 0 0,1 1 1 0 0,14-14 0 0 0,-21 22-2 0 0,0 0 0 0 0,1 0 0 0 0,-1 0 0 0 0,1 1 0 0 0,0-1 0 0 0,0 1 0 0 0,0 1 0 0 0,9-4 0 0 0,1 1-10 0 0,-14 4 10 0 0,0 0 0 0 0,1 0-1 0 0,-1 0 1 0 0,0 0 0 0 0,1 1-1 0 0,-1-1 1 0 0,1 1 0 0 0,-1-1 0 0 0,1 1-1 0 0,-1 0 1 0 0,4 0 0 0 0,-4 1 0 0 0,0-1 0 0 0,0 0 1 0 0,0 1-1 0 0,0-1 1 0 0,0 1-1 0 0,0 0 1 0 0,0-1-1 0 0,0 1 1 0 0,0 0-1 0 0,-1 0 0 0 0,1 0 1 0 0,0 1-1 0 0,-1-1 1 0 0,1 0-1 0 0,0 1 1 0 0,-1-1-1 0 0,1 1 1 0 0,-1-1-1 0 0,0 1 0 0 0,0 0 1 0 0,0-1-1 0 0,0 1 1 0 0,0 0-1 0 0,0 0 1 0 0,0 0-1 0 0,1 3 1 0 0,-1-1-1 0 0,0 1 0 0 0,0 0 1 0 0,-1-1-1 0 0,0 1 1 0 0,1-1-1 0 0,-1 1 1 0 0,-1 0-1 0 0,1-1 1 0 0,-1 1-1 0 0,0-1 1 0 0,0 1-1 0 0,0-1 0 0 0,-1 1 1 0 0,1-1-1 0 0,-4 7 1 0 0,2-4 3 0 0,0 0-1 0 0,1 0 1 0 0,0 0 0 0 0,0 1-1 0 0,0 7 1 0 0,0 20-13 0 0,-1 4 8 0 0,4 52 0 0 0,-1-82 4 0 0,0-5 4 0 0,1 1 0 0 0,-1 0 1 0 0,1 0-1 0 0,0 0 0 0 0,3 8 0 0 0,-4-12-1 0 0,1 1 1 0 0,0 0-1 0 0,0-1 0 0 0,0 1 1 0 0,1-1-1 0 0,-1 1 0 0 0,0-1 1 0 0,1 0-1 0 0,-1 0 1 0 0,1 1-1 0 0,-1-1 0 0 0,1 0 1 0 0,-1 0-1 0 0,1 0 0 0 0,0-1 1 0 0,0 1-1 0 0,-1 0 1 0 0,3 0-1 0 0,0 0 0 0 0,0 0 1 0 0,-1 0-1 0 0,1-1 1 0 0,0 0-1 0 0,-1 1 1 0 0,1-1-1 0 0,0-1 1 0 0,0 1-1 0 0,-1 0 1 0 0,8-3-1 0 0,35-13-7 0 0,-33 11-6 0 0,-2-1-2 0 0,0 1 1 0 0,15-11 0 0 0,1-1-14 0 0,-21 13 22 0 0,1-1 1 0 0,-1 0-1 0 0,0 0 1 0 0,6-7-1 0 0,-6 6 2 0 0,0 1 0 0 0,0-1 0 0 0,13-7 1 0 0,14-7 7 0 0,-8 5-17 0 0,27-13 0 0 0,-44 24-13 0 0,-8 4 22 0 0,0-1 0 0 0,1 1 0 0 0,-1 0 0 0 0,1-1 1 0 0,-1 1-1 0 0,1 0 0 0 0,-1-1 0 0 0,1 1 0 0 0,-1 0 0 0 0,1-1 0 0 0,-1 1 0 0 0,1 0 0 0 0,-1 0 0 0 0,1 0 0 0 0,0 0 0 0 0,-1 0 0 0 0,1 0 0 0 0,-1-1 0 0 0,1 1 1 0 0,-1 0-1 0 0,1 1 0 0 0,0-1 0 0 0,-1 0 0 0 0,1 0 0 0 0,-1 0 0 0 0,1 0 0 0 0,-1 0 0 0 0,1 1 0 0 0,0-1 0 0 0,-1 0 0 0 0,1 0 0 0 0,-1 1 0 0 0,1-1 0 0 0,-1 0 1 0 0,0 1-1 0 0,1-1 0 0 0,-1 0 0 0 0,1 1 0 0 0,-1-1 0 0 0,0 1 0 0 0,1-1 0 0 0,-1 1 0 0 0,0-1 0 0 0,1 1 0 0 0,-1-1 0 0 0,0 1 0 0 0,0-1 0 0 0,1 1 0 0 0,-1 0 1 0 0,0 3-6 0 0,1 0 1 0 0,-1-1 0 0 0,0 1-1 0 0,0 0 1 0 0,0 0 0 0 0,-1-1 0 0 0,1 1-1 0 0,-1 0 1 0 0,0-1 0 0 0,0 1-1 0 0,0-1 1 0 0,0 1 0 0 0,-3 4 0 0 0,-4 10-9 0 0,0 1 0 0 0,1 0 0 0 0,2 0 1 0 0,-7 35-1 0 0,1-4-1 0 0,-4 2 16 0 0,10-29 1 0 0,4-20-1 0 0,0 0 1 0 0,0 1-1 0 0,1-1 1 0 0,-1 0-1 0 0,1 0 1 0 0,0 0 0 0 0,-1 0-1 0 0,1 0 1 0 0,1 0-1 0 0,-1 1 1 0 0,0-1-1 0 0,1 0 1 0 0,-1 0-1 0 0,1 0 1 0 0,1 3 0 0 0,2 4 24 0 0,-3-9-24 0 0,-1 0 0 0 0,0 0 0 0 0,0 0 0 0 0,1 0 0 0 0,-1 0 0 0 0,0-1 0 0 0,1 1 0 0 0,-1 0 0 0 0,1 0 1 0 0,-1-1-1 0 0,1 1 0 0 0,0 0 0 0 0,-1-1 0 0 0,1 1 0 0 0,-1 0 0 0 0,1-1 0 0 0,0 1 0 0 0,0-1 0 0 0,-1 1 1 0 0,1-1-1 0 0,0 0 0 0 0,0 1 0 0 0,0-1 0 0 0,-1 0 0 0 0,1 1 0 0 0,0-1 0 0 0,0 0 0 0 0,0 0 0 0 0,0 0 1 0 0,0 0-1 0 0,0 0 0 0 0,1 0 0 0 0,33 3 10 0 0,-24-3-5 0 0,-1 0 0 0 0,1 1-1 0 0,-1 1 1 0 0,0 0 0 0 0,0 0 0 0 0,0 1-1 0 0,13 5 1 0 0,-11-2-88 0 0,2 0-337 0 0,-13-7 394 0 0,0 1 0 0 0,0-1 1 0 0,1 0-1 0 0,-1 0 0 0 0,0 1 1 0 0,0-1-1 0 0,0 0 0 0 0,0 0 1 0 0,0 0-1 0 0,0 0 0 0 0,0 0 1 0 0,0 0-1 0 0,1-2 0 0 0,9-11-648 0 0,14-16-141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36 1717 1040 0 0,'3'-46'6261'0'0,"-8"67"-5119"0"0,2-10-537 0 0,-1 0 0 0 0,0 0 0 0 0,-10 19-1 0 0,8 8 493 0 0,5-36-1082 0 0,1 0 1 0 0,-1-1 0 0 0,1 1 0 0 0,0 0 0 0 0,0 0 0 0 0,0 0 0 0 0,0 0 0 0 0,0 0 0 0 0,1 3 0 0 0,-1-4 12 0 0,0-1 1 0 0,0 1-1 0 0,0-1 0 0 0,1 1 1 0 0,-1-1-1 0 0,0 1 1 0 0,0 0-1 0 0,1-1 1 0 0,-1 1-1 0 0,1-1 1 0 0,-1 1-1 0 0,0-1 1 0 0,1 0-1 0 0,-1 1 0 0 0,1-1 1 0 0,-1 1-1 0 0,1-1 1 0 0,-1 0-1 0 0,1 1 1 0 0,1-1-1 0 0,0 1 16 0 0,0-1 0 0 0,0 0 0 0 0,0 0 0 0 0,0 0 0 0 0,0 0 0 0 0,0-1-1 0 0,0 1 1 0 0,0 0 0 0 0,0-1 0 0 0,-1 1 0 0 0,1-1 0 0 0,0 0 0 0 0,0 0 0 0 0,0 1 0 0 0,0-1 0 0 0,-1-1 0 0 0,3 0 0 0 0,2-1 2 0 0,1 0 0 0 0,0 0 1 0 0,-1 1-1 0 0,1 0 1 0 0,0 0-1 0 0,0 1 0 0 0,13-2 1 0 0,-12 2 10 0 0,0 0 0 0 0,0 0 1 0 0,-1-1-1 0 0,1 0 0 0 0,11-5 0 0 0,-6 1 67 0 0,-1-1 0 0 0,0 0 0 0 0,0-1 0 0 0,0-1 0 0 0,-1 0 0 0 0,0 0-1 0 0,14-17 1 0 0,-11 9-55 0 0,1 1 0 0 0,0 1 0 0 0,1 0 0 0 0,1 1 0 0 0,0 1 0 0 0,1 1 0 0 0,21-12 0 0 0,-29 19-72 0 0,0 1 0 0 0,0 0 0 0 0,0 0 0 0 0,1 1 0 0 0,-1 1 0 0 0,1 0 0 0 0,0 0 0 0 0,0 1 0 0 0,0 0 0 0 0,0 1 0 0 0,0 0 0 0 0,-1 1 0 0 0,1 0 0 0 0,0 1 0 0 0,20 5 0 0 0,7 6 8 0 0,-24-8 11 0 0,0 0 1 0 0,1-1-1 0 0,-1-1 0 0 0,1 0 1 0 0,28 2-1 0 0,41-3 11 0 0,-79-1-23 0 0,0 0-1 0 0,0 1 1 0 0,-1-1 0 0 0,1 1 0 0 0,-1 0-1 0 0,1 0 1 0 0,-1 1 0 0 0,5 2 0 0 0,-6-2 3 0 0,0-1 0 0 0,0 0 0 0 0,0 0 1 0 0,1-1-1 0 0,-1 1 0 0 0,1-1 0 0 0,-1 0 0 0 0,1 1 1 0 0,0-2-1 0 0,-1 1 0 0 0,1 0 0 0 0,0-1 0 0 0,0 1 1 0 0,-1-1-1 0 0,7-1 0 0 0,5-3 120 0 0,-1 0-1 0 0,0-1 1 0 0,18-9-1 0 0,-14 5-24 0 0,9-4-11 0 0,-1-1 1 0 0,31-24-1 0 0,-30 20-5 0 0,44-23 0 0 0,-3 9 40 0 0,-23 12 46 0 0,-1-1 0 0 0,70-47 0 0 0,-108 64-152 0 0,-3 1-2 0 0,0 1 0 0 0,0-1 0 0 0,0 1-1 0 0,0 0 1 0 0,1 0 0 0 0,5-3-1 0 0,-8 8-15 0 0,-1 1 0 0 0,0-1 0 0 0,0 0 0 0 0,0 0 0 0 0,0 0 0 0 0,-1 1 0 0 0,1-1 0 0 0,-1 0 0 0 0,0 0 0 0 0,0 0 0 0 0,0 0 0 0 0,-2 5 0 0 0,0 0 4 0 0,-20 53 35 0 0,-53 102 0 0 0,37-84-8 0 0,22-49-22 0 0,-8 14 3 0 0,24-41-13 0 0,0 0-1 0 0,0 0 1 0 0,0 1-1 0 0,0-1 0 0 0,1 0 1 0 0,-1 0-1 0 0,1 0 0 0 0,0 0 1 0 0,0 0-1 0 0,0 1 1 0 0,0-1-1 0 0,0 0 0 0 0,2 4 1 0 0,-2-6-1 0 0,0 0 1 0 0,1-1-1 0 0,-1 1 1 0 0,0 0-1 0 0,1 0 0 0 0,-1-1 1 0 0,1 1-1 0 0,-1 0 1 0 0,1-1-1 0 0,-1 1 1 0 0,1-1-1 0 0,-1 1 1 0 0,1 0-1 0 0,0-1 0 0 0,-1 0 1 0 0,1 1-1 0 0,0-1 1 0 0,-1 1-1 0 0,1-1 1 0 0,0 0-1 0 0,0 1 1 0 0,-1-1-1 0 0,1 0 0 0 0,0 0 1 0 0,0 0-1 0 0,1 1 1 0 0,1-1 4 0 0,0 0 0 0 0,0 0 0 0 0,0 0 0 0 0,1-1 0 0 0,-1 1 0 0 0,0-1 0 0 0,4-1 0 0 0,1 0 9 0 0,0-2 0 0 0,0 1 0 0 0,0-1-1 0 0,12-7 1 0 0,35-32 88 0 0,59-60 0 0 0,30-25 142 0 0,-102 99-157 0 0,-40 30-87 0 0,-3 5-1 0 0,-3 6-3 0 0,-35 72-15 0 0,-1 0 33 0 0,-35 109 0 0 0,74-191-10 0 0,0 1 0 0 0,1-1 1 0 0,-1 1-1 0 0,1-1 0 0 0,-1 1 0 0 0,1-1 1 0 0,0 1-1 0 0,0-1 0 0 0,0 1 0 0 0,1-1 1 0 0,0 4-1 0 0,-1-5-3 0 0,0-1 1 0 0,0 1-1 0 0,0-1 0 0 0,0 0 1 0 0,1 1-1 0 0,-1-1 0 0 0,0 0 1 0 0,0 1-1 0 0,1-1 0 0 0,-1 0 1 0 0,0 0-1 0 0,0 1 0 0 0,1-1 1 0 0,-1 0-1 0 0,0 0 0 0 0,1 1 1 0 0,-1-1-1 0 0,0 0 0 0 0,1 0 1 0 0,-1 0-1 0 0,0 0 0 0 0,1 1 1 0 0,-1-1-1 0 0,1 0 0 0 0,-1 0 1 0 0,0 0-1 0 0,1 0 0 0 0,1 0 4 0 0,-1-1 0 0 0,1 1-1 0 0,-1 0 1 0 0,0-1 0 0 0,1 1-1 0 0,-1-1 1 0 0,0 0 0 0 0,1 1-1 0 0,-1-1 1 0 0,0 0-1 0 0,2-1 1 0 0,205-163 529 0 0,32-24 68 0 0,-165 132-512 0 0,-2-3 0 0 0,89-97 0 0 0,-162 157-90 0 0,95-97 36 0 0,-75 79-24 0 0,0 1 0 0 0,1 1 1 0 0,25-15-1 0 0,-46 30-12 0 0,1 1 1 0 0,0-1-1 0 0,0 0 0 0 0,0 1 0 0 0,0-1 1 0 0,0 1-1 0 0,0-1 0 0 0,0 1 1 0 0,0 0-1 0 0,0-1 0 0 0,1 1 1 0 0,-1 0-1 0 0,0 0 0 0 0,0 0 0 0 0,0-1 1 0 0,0 1-1 0 0,0 0 0 0 0,1 1 1 0 0,1-1-1 0 0,-3 0 0 0 0,0 1 1 0 0,1-1-1 0 0,-1 1 1 0 0,0 0-1 0 0,1-1 1 0 0,-1 1-1 0 0,0-1 1 0 0,0 1-1 0 0,1-1 1 0 0,-1 1-1 0 0,0 0 1 0 0,0-1-1 0 0,0 1 1 0 0,0-1-1 0 0,0 1 1 0 0,0 0-1 0 0,0-1 1 0 0,0 1 0 0 0,0 0-1 0 0,0-1 1 0 0,0 1-1 0 0,0-1 1 0 0,0 1-1 0 0,-1 1 1 0 0,-1 5 1 0 0,-1 1 1 0 0,0 0 0 0 0,-1-1-1 0 0,-4 8 1 0 0,-1 1-3 0 0,-72 129-19 0 0,69-119 34 0 0,1 0 0 0 0,1 0-1 0 0,-12 51 1 0 0,20-62 18 0 0,2-15-32 0 0,0 0 0 0 0,0 0-1 0 0,0 0 1 0 0,0 0 0 0 0,0 0 0 0 0,0 0 0 0 0,0 0 0 0 0,0 0 0 0 0,0 0 0 0 0,0 0 0 0 0,0 1-1 0 0,0-1 1 0 0,0 0 0 0 0,0 0 0 0 0,0 0 0 0 0,0 0 0 0 0,0 0 0 0 0,0 0 0 0 0,0 0 0 0 0,0 0 0 0 0,0 0-1 0 0,0 0 1 0 0,0 0 0 0 0,0 0 0 0 0,0 1 0 0 0,0-1 0 0 0,0 0 0 0 0,0 0 0 0 0,0 0 0 0 0,0 0-1 0 0,0 0 1 0 0,0 0 0 0 0,0 0 0 0 0,0 0 0 0 0,1 0 0 0 0,-1 0 0 0 0,0 0 0 0 0,0 0 0 0 0,0 0 0 0 0,0 0-1 0 0,0 0 1 0 0,0 0 0 0 0,0 0 0 0 0,0 0 0 0 0,0 0 0 0 0,0 0 0 0 0,0 0 0 0 0,0 0 0 0 0,1 0-1 0 0,-1 0 1 0 0,0 0 0 0 0,0 0 0 0 0,0 0 0 0 0,0 0 0 0 0,0 0 0 0 0,0 0 0 0 0,0 0 0 0 0,0 0 0 0 0,0 0-1 0 0,0 0 1 0 0,0 0 0 0 0,1 0 0 0 0,13-20 62 0 0,194-267-12 0 0,20 14-37 0 0,-193 232-7 0 0,96-120 32 0 0,-123 150-39 0 0,20-29 5 0 0,3 1-1 0 0,0 1 1 0 0,42-36-1 0 0,-2 10-26 0 0,-71 64 21 0 0,0-1 0 0 0,0 1 0 0 0,0 0-1 0 0,1 0 1 0 0,-1-1 0 0 0,0 1 0 0 0,0 0 0 0 0,0 0 0 0 0,1 0 0 0 0,-1-1 0 0 0,0 1 0 0 0,0 0 0 0 0,0 0 0 0 0,1 0 0 0 0,-1 0 0 0 0,0 0 0 0 0,1 0 0 0 0,-1 0-1 0 0,0-1 1 0 0,0 1 0 0 0,1 0 0 0 0,-1 0 0 0 0,0 0 0 0 0,0 0 0 0 0,1 0 0 0 0,-1 0 0 0 0,0 0 0 0 0,1 0 0 0 0,-1 0 0 0 0,0 0 0 0 0,0 1 0 0 0,1-1 0 0 0,-1 0-1 0 0,0 0 1 0 0,0 0 0 0 0,1 0 0 0 0,-1 0 0 0 0,0 0 0 0 0,0 1 0 0 0,1-1 0 0 0,-1 0 0 0 0,0 0 0 0 0,0 1 0 0 0,2 14-32 0 0,-10 18 7 0 0,-55 91 25 0 0,55-95 21 0 0,8-28-5 0 0,2-2-6 0 0,1-1 0 0 0,-1 0 0 0 0,0 1 0 0 0,0-1 0 0 0,0 0 1 0 0,0 0-1 0 0,0-1 0 0 0,0 1 0 0 0,0 0 0 0 0,2-5 0 0 0,3-4 16 0 0,250-316 103 0 0,-214 278-119 0 0,2 2 0 0 0,64-52 0 0 0,-69 63-5 0 0,-26 24-32 0 0,-13 11 24 0 0,0 0 0 0 0,0-1 0 0 0,0 1 0 0 0,0 0 0 0 0,1 1 0 0 0,-1-1 0 0 0,0 0 1 0 0,0 0-1 0 0,1 0 0 0 0,-1 1 0 0 0,1-1 0 0 0,-1 1 0 0 0,3-1 0 0 0,-2 0 2 0 0,0 1 0 0 0,0 0 0 0 0,0 0 0 0 0,0 0-1 0 0,0 0 1 0 0,0 1 0 0 0,0-1 0 0 0,0 0 0 0 0,0 1 0 0 0,2 0 0 0 0,-3-1 2 0 0,0 1 1 0 0,0-1 0 0 0,-1 0-1 0 0,1 1 1 0 0,0-1 0 0 0,0 0-1 0 0,0 1 1 0 0,-1-1-1 0 0,1 1 1 0 0,0-1 0 0 0,0 1-1 0 0,-1-1 1 0 0,1 1 0 0 0,0 0-1 0 0,-1-1 1 0 0,1 1 0 0 0,-1 0-1 0 0,1 0 1 0 0,-1-1 0 0 0,1 1-1 0 0,-1 0 1 0 0,0 0 0 0 0,1 0-1 0 0,-1 0 1 0 0,1 1-1 0 0,-3 1 8 0 0,3-2-5 0 0,7-1-2 0 0,-8-1-1 0 0,1 1 0 0 0,-1 0 0 0 0,0 0 0 0 0,1 0 0 0 0,-1 0-1 0 0,1 1 1 0 0,-1-1 0 0 0,0 0 0 0 0,1 0 0 0 0,-1 0 0 0 0,1 0-1 0 0,-1 0 1 0 0,0 0 0 0 0,1 1 0 0 0,-1-1 0 0 0,0 0-1 0 0,1 0 1 0 0,-1 0 0 0 0,0 1 0 0 0,1-1 0 0 0,-1 0 0 0 0,0 1-1 0 0,0-1 1 0 0,1 0 0 0 0,-1 1 0 0 0,0-1 0 0 0,0 0 0 0 0,1 1-1 0 0,-1-1 1 0 0,0 1 0 0 0,-1 15-13 0 0,-16 20-13 0 0,14-29 22 0 0,-79 171-45 0 0,19-38 18 0 0,9-28 40 0 0,-78 179 29 0 0,-64 150 129 0 0,118-319 17 0 0,72-115-175 0 0,-5 10 20 0 0,-16 29 0 0 0,8-13-2 0 0,13-25-16 0 0,1 0 0 0 0,1 0 0 0 0,-5 11 1 0 0,-12 23 11 0 0,16-33-8 0 0,0 1 1 0 0,1-1-1 0 0,-5 13 1 0 0,3-4 44 0 0,5-15-14 0 0,-1 0-1 0 0,1 0 1 0 0,0 1 0 0 0,1-1-1 0 0,-1 0 1 0 0,1 1 0 0 0,-1 4-1 0 0,0-4-30 0 0,1 0-1 0 0,-1 1 0 0 0,0-1 1 0 0,0 0-1 0 0,-3 7 0 0 0,-3 8-9 0 0,5-13-2 0 0,0 0 1 0 0,-1 0-1 0 0,1 0 1 0 0,-6 6-1 0 0,6-8 10 0 0,-1 0 0 0 0,1 0 0 0 0,-1 1 0 0 0,1-1-1 0 0,1 1 1 0 0,-1-1 0 0 0,1 1 0 0 0,0 0 0 0 0,-1 5-1 0 0,17-30 124 0 0,142-223 14 0 0,66-104-134 0 0,-183 292-16 0 0,2-5 3 0 0,64-70 0 0 0,32-26 6 0 0,-115 128-8 0 0,-9 9 5 0 0,0-1 0 0 0,-2 0 0 0 0,14-29-1 0 0,16-26 10 0 0,-3 7-13 0 0,-24 40-2 0 0,25-33 0 0 0,-8 12-2 0 0,-25 37 1 0 0,1-1 0 0 0,0 2 0 0 0,1-1 0 0 0,0 1 0 0 0,1 0 1 0 0,15-13-1 0 0,-8 18-4 0 0,-7 3-1 0 0,-10 4 5 0 0,1-1 0 0 0,-1 0 0 0 0,0 0-1 0 0,0 0 1 0 0,1 1 0 0 0,-1-1 0 0 0,0 0 0 0 0,0 0-1 0 0,1 1 1 0 0,-1-1 0 0 0,0 0 0 0 0,0 0 0 0 0,0 1-1 0 0,0-1 1 0 0,1 0 0 0 0,-1 1 0 0 0,0-1 0 0 0,0 0 0 0 0,0 1-1 0 0,0-1 1 0 0,0 0 0 0 0,0 1 0 0 0,0-1 0 0 0,0 0-1 0 0,0 1 1 0 0,0-1 0 0 0,0 0 0 0 0,0 1 0 0 0,0-1 0 0 0,0 0-1 0 0,0 1 1 0 0,0-1 0 0 0,-1 1 0 0 0,0 16-7 0 0,-49 134-42 0 0,33-103 45 0 0,-114 290-51 0 0,-4-39 103 0 0,119-267-18 0 0,-1-1-1 0 0,-34 46 0 0 0,57-77 51 0 0,5-4-46 0 0,8-19-6 0 0,-1 0-1 0 0,-1-1 1 0 0,-1 0-1 0 0,18-38 0 0 0,25-47 17 0 0,156-314-14 0 0,-142 277-19 0 0,-60 123-8 0 0,1 1-1 0 0,2 0 1 0 0,0 1-1 0 0,21-20 1 0 0,65-71-10 0 0,-102 112 7 0 0,1-1-1 0 0,-1 1 1 0 0,0-1 0 0 0,0 1 0 0 0,1 0 0 0 0,-1-1-1 0 0,1 1 1 0 0,-1-1 0 0 0,0 1 0 0 0,1 0 0 0 0,-1-1-1 0 0,1 1 1 0 0,-1 0 0 0 0,1-1 0 0 0,-1 1 0 0 0,1 0-1 0 0,-1 0 1 0 0,1-1 0 0 0,-1 1 0 0 0,1 0 0 0 0,-1 0-1 0 0,1 0 1 0 0,-1 0 0 0 0,1 0 0 0 0,-1 0 0 0 0,1 0-1 0 0,-1 0 1 0 0,1 0 0 0 0,0 0 0 0 0,-1 0 0 0 0,1 0 0 0 0,0 0-1 0 0,-1 1 1 0 0,1 0 0 0 0,0 0-1 0 0,0 0 1 0 0,-1 0-1 0 0,1-1 1 0 0,0 1-1 0 0,-1 0 1 0 0,1 0 0 0 0,-1 1-1 0 0,1-1 1 0 0,-1 0-1 0 0,0 0 1 0 0,0 0 0 0 0,1 2-1 0 0,0 3-3 0 0,0 1 0 0 0,0 0 0 0 0,-1 0-1 0 0,-1 11 1 0 0,-4 40-38 0 0,4-51 38 0 0,0 0 1 0 0,0-1 0 0 0,-1 0-1 0 0,1 0 1 0 0,-1 0 0 0 0,-5 11 0 0 0,-6 8-3 0 0,5-7 6 0 0,-21 32-1 0 0,9-19-4 0 0,2 0-1 0 0,1 1 0 0 0,-16 44 1 0 0,-30 107-12 0 0,43-120 32 0 0,-124 354 15 0 0,120-355-5 0 0,-21 90 0 0 0,15-21 37 0 0,27-123-48 0 0,3 0 31 0 0,10-8-10 0 0,-4 0-31 0 0,-4 0 0 0 0,0 0 0 0 0,-1-1 0 0 0,1 0 1 0 0,0 1-1 0 0,0-1 0 0 0,-1 0 0 0 0,1 0 0 0 0,0 0 1 0 0,-1 0-1 0 0,1 0 0 0 0,-1 0 0 0 0,1-1 0 0 0,-1 1 1 0 0,1 0-1 0 0,-1-1 0 0 0,0 1 0 0 0,2-4 0 0 0,18-30 73 0 0,-19 32-72 0 0,138-277 28 0 0,-35 65-17 0 0,-76 163 3 0 0,38-52 0 0 0,82-107-29 0 0,-132 185 18 0 0,-14 20-12 0 0,0 0-1 0 0,1 1 1 0 0,-1 0-1 0 0,1-1 1 0 0,0 1-1 0 0,1 1 1 0 0,-1-1-1 0 0,10-7 1 0 0,-13 12 3 0 0,-1 0 0 0 0,0-1 0 0 0,1 1 0 0 0,-1 0 0 0 0,1 0 0 0 0,-1 0 0 0 0,0-1 0 0 0,1 1 0 0 0,-1 0 0 0 0,1 0 0 0 0,-1 0 0 0 0,1 0 0 0 0,-1 0 0 0 0,1 0 0 0 0,-1 0 0 0 0,1 0 0 0 0,-1 0 0 0 0,1 0 0 0 0,-1 0 0 0 0,1 0 0 0 0,-1 0 0 0 0,0 0 0 0 0,1 0 0 0 0,-1 1 0 0 0,1-1 0 0 0,-1 0 0 0 0,1 0 0 0 0,-1 0 0 0 0,0 1 0 0 0,1-1 0 0 0,-1 0 0 0 0,1 1 0 0 0,-1-1 0 0 0,0 0 0 0 0,1 1 0 0 0,-1-1 0 0 0,0 0 0 0 0,0 1 0 0 0,1-1 0 0 0,-1 1 0 0 0,0-1 0 0 0,0 1 0 0 0,0-1 0 0 0,1 0 0 0 0,-1 1 0 0 0,0-1 0 0 0,0 1 0 0 0,0-1 0 0 0,0 1 0 0 0,0-1 0 0 0,0 1 0 0 0,0-1 0 0 0,0 1 0 0 0,0-1 0 0 0,0 1 0 0 0,0 31-30 0 0,-1-29 33 0 0,-8 44-1 0 0,6-37-8 0 0,1 0 0 0 0,0 0 0 0 0,0 18 0 0 0,0 9-6 0 0,-1 0 1 0 0,-1 0-1 0 0,-18 69 1 0 0,-46 102 23 0 0,32-104 12 0 0,-28 133-10 0 0,37-78 82 0 0,25-122 77 0 0,15-51-55 0 0,10-17-69 0 0,-2-1 1 0 0,26-54-1 0 0,-29 51-24 0 0,-5 10 9 0 0,16-40 0 0 0,14-27-69 0 0,-25 57 7 0 0,-18 35 29 0 0,0 0 0 0 0,0 0 0 0 0,0 0 0 0 0,0 0 0 0 0,-1-1 0 0 0,1 1 0 0 0,0 0 0 0 0,0 0 0 0 0,0 0 1 0 0,-1 0-1 0 0,1 0 0 0 0,0 0 0 0 0,0 0 0 0 0,0 0 0 0 0,-1 0 0 0 0,1 0 0 0 0,0 0 0 0 0,0 0 0 0 0,0 0 0 0 0,0 0 0 0 0,-1 1 0 0 0,1-1 0 0 0,0 0 0 0 0,0 0 0 0 0,0 0 0 0 0,-1 0 0 0 0,1 0 0 0 0,0 0 0 0 0,0 0 0 0 0,0 0 0 0 0,0 1 0 0 0,0-1 0 0 0,-1 0 0 0 0,1 0 0 0 0,0 0 0 0 0,0 0 0 0 0,0 0 0 0 0,0 1 0 0 0,0-1 0 0 0,0 0 0 0 0,0 0 0 0 0,0 0 0 0 0,0 1 0 0 0,0-1 0 0 0,0 0 0 0 0,-1 0 0 0 0,1 0 0 0 0,0 0 0 0 0,0 1 0 0 0,0-1 0 0 0,0 0 0 0 0,1 0 1 0 0,-1 0-1 0 0,0 1 0 0 0,0-1 0 0 0,-9 43-95 0 0,7-27 83 0 0,-1-1 1 0 0,-9 27-1 0 0,10-36 15 0 0,1-1 0 0 0,0 1 0 0 0,-1 0 0 0 0,1 9 0 0 0,-5 21 4 0 0,-1-13-9 0 0,1 0 0 0 0,-3 28-1 0 0,8-37 10 0 0,-1 0 0 0 0,0 0-1 0 0,-2-1 1 0 0,1 1 0 0 0,-2-1-1 0 0,0 1 1 0 0,0-1 0 0 0,-1-1-1 0 0,-13 20 1 0 0,-23 21 49 0 0,42-52-51 0 0,0-1 0 0 0,-1 1 0 0 0,1-1-1 0 0,-1 1 1 0 0,1-1 0 0 0,-1 1 0 0 0,1-1 0 0 0,-1 1 0 0 0,1-1 0 0 0,-1 0 0 0 0,1 1 0 0 0,-1-1 0 0 0,0 0 0 0 0,1 0 0 0 0,-1 1 0 0 0,0-1 0 0 0,1 0 0 0 0,-1 0 0 0 0,1 0 0 0 0,-1 0 0 0 0,0 0 0 0 0,1 0 0 0 0,-1 0 0 0 0,0 0 0 0 0,0 0 0 0 0,1 0 0 0 0,-1 0 0 0 0,0 0 0 0 0,1 0 0 0 0,-1 0 0 0 0,1-1 0 0 0,-1 1 0 0 0,0 0 0 0 0,1-1 0 0 0,-1 1 0 0 0,-16-23 102 0 0,5 6-102 0 0,1 2 12 0 0,-1 1 0 0 0,-1 1 0 0 0,-18-16 0 0 0,25 25-17 0 0,1 0 0 0 0,-1 0 0 0 0,0 1-1 0 0,0 0 1 0 0,0 0 0 0 0,0 1 0 0 0,-1-1-1 0 0,1 1 1 0 0,-1 1 0 0 0,1-1 0 0 0,-1 1-1 0 0,-11 0 1 0 0,-16 2-13 0 0,-1 2 0 0 0,0 1 0 0 0,1 2 0 0 0,-66 20 0 0 0,31-8 0 0 0,39-10 10 0 0,-244 49-48 0 0,156-43 48 0 0,-74 12-8 0 0,136-17-21 0 0,-68 22-1 0 0,104-19 20 0 0,19-11 15 0 0,-1 1 1 0 0,1-1 0 0 0,-1 0-1 0 0,0 1 1 0 0,0-1 0 0 0,1 0-1 0 0,-1 0 1 0 0,0 0 0 0 0,0-1-1 0 0,0 1 1 0 0,0 0 0 0 0,0-1-1 0 0,0 1 1 0 0,0-1 0 0 0,-4 0-1 0 0,4-20 29 0 0,1 14-27 0 0,1-1 1 0 0,0 0 0 0 0,0 0 0 0 0,1 1-1 0 0,1-8 1 0 0,0-19 14 0 0,-2 23-17 0 0,0 2 3 0 0,0-1-1 0 0,1 1 1 0 0,-1 0-1 0 0,1 1 1 0 0,3-10-1 0 0,-1-5 0 0 0,-2 18-3 0 0,-1 1 0 0 0,1-1 0 0 0,-1 1 0 0 0,1-1 0 0 0,0 1 0 0 0,0 0 0 0 0,3-6 0 0 0,-2 4-1 0 0,1 0 0 0 0,-1-1 0 0 0,0 0 1 0 0,0 1-1 0 0,0-1 0 0 0,-1 0 0 0 0,2-10 0 0 0,-3 16 2 0 0,0-1-1 0 0,0 1 1 0 0,0-1 0 0 0,0 1-1 0 0,-1 0 1 0 0,1-1-1 0 0,0 1 1 0 0,0 0 0 0 0,0-1-1 0 0,0 1 1 0 0,0-1-1 0 0,0 1 1 0 0,-1 0 0 0 0,1-1-1 0 0,0 1 1 0 0,0 0-1 0 0,-1-1 1 0 0,1 1 0 0 0,0 0-1 0 0,0 0 1 0 0,-1-1-1 0 0,1 1 1 0 0,0 0 0 0 0,-1 0-1 0 0,1 0 1 0 0,0-1-1 0 0,-1 1 1 0 0,1 0 0 0 0,-1 0-1 0 0,1 0 1 0 0,-17 0-13 0 0,-16 9-37 0 0,16-1 31 0 0,1 2 0 0 0,-1-1 0 0 0,2 2 0 0 0,-1 0 0 0 0,-22 22 0 0 0,27-24 14 0 0,-48 47-12 0 0,-89 109 1 0 0,105-114 26 0 0,41-49-8 0 0,1-1 0 0 0,0 0 0 0 0,0 1 0 0 0,-1-1 0 0 0,1 0 0 0 0,0 1 1 0 0,-1-1-1 0 0,1 0 0 0 0,-1 0 0 0 0,0 0 0 0 0,1 0 0 0 0,-1-1 0 0 0,0 1 0 0 0,0 0 1 0 0,1-1-1 0 0,-1 1 0 0 0,0-1 0 0 0,0 0 0 0 0,0 1 0 0 0,-3-1 0 0 0,4-1-2 0 0,0 1 1 0 0,-1-1-1 0 0,1 1 0 0 0,0-1 0 0 0,0 1 0 0 0,0-1 0 0 0,0 0 0 0 0,0 0 0 0 0,0 0 0 0 0,1 1 0 0 0,-1-1 0 0 0,0 0 0 0 0,0 0 0 0 0,0 0 0 0 0,1 0 0 0 0,-1 0 1 0 0,1-1-1 0 0,-1 1 0 0 0,1 0 0 0 0,-1 0 0 0 0,1 0 0 0 0,0 0 0 0 0,-1-1 0 0 0,1 1 0 0 0,0 0 0 0 0,0 0 0 0 0,0-1 0 0 0,0 1 0 0 0,0 0 0 0 0,0 0 1 0 0,0-2-1 0 0,2-5-4 0 0,-1 0 1 0 0,1 0-1 0 0,0 0 1 0 0,1 1-1 0 0,0-1 0 0 0,0 1 1 0 0,1 0-1 0 0,7-11 1 0 0,4-5 5 0 0,-2-1 0 0 0,0 0 1 0 0,-1-1-1 0 0,12-39 0 0 0,-23 62-3 0 0,-1 0-1 0 0,1 0 1 0 0,-1 0 0 0 0,0 0-1 0 0,0 0 1 0 0,0 0 0 0 0,0 0-1 0 0,0 0 1 0 0,0 0 0 0 0,0 0-1 0 0,-1 0 1 0 0,1 0 0 0 0,-1 0-1 0 0,0 0 1 0 0,0 0 0 0 0,1 0 0 0 0,-1 1-1 0 0,0-1 1 0 0,0 0 0 0 0,-1 0-1 0 0,1 1 1 0 0,-3-4 0 0 0,3 4-1 0 0,0 0 1 0 0,-1 1-1 0 0,1-1 1 0 0,0 0 0 0 0,-1 0-1 0 0,1 1 1 0 0,-1-1 0 0 0,1 1-1 0 0,-1-1 1 0 0,0 1-1 0 0,1-1 1 0 0,-1 1 0 0 0,1 0-1 0 0,-1 0 1 0 0,0 0 0 0 0,1 0-1 0 0,-1 0 1 0 0,1 0-1 0 0,-1 1 1 0 0,0-1 0 0 0,1 0-1 0 0,-1 1 1 0 0,1-1 0 0 0,-1 1-1 0 0,1-1 1 0 0,-1 1-1 0 0,1 0 1 0 0,0 0 0 0 0,-3 1-1 0 0,-13 10-11 0 0,1 1 1 0 0,0 1-1 0 0,1 0 0 0 0,1 0 0 0 0,0 2 0 0 0,0 0 0 0 0,-16 27 1 0 0,27-37 12 0 0,-1 0 0 0 0,-1 0 0 0 0,1-1 0 0 0,-1 1 0 0 0,0-1 0 0 0,0 0 0 0 0,-1-1 0 0 0,1 1 0 0 0,-10 5 0 0 0,12-8 6 0 0,0-1-1 0 0,0 1 1 0 0,0 0 0 0 0,0-1-1 0 0,0 0 1 0 0,-7 2-1 0 0,9-3-5 0 0,1 0 0 0 0,-1 0 0 0 0,0 0 1 0 0,0 0-1 0 0,1 0 0 0 0,-1 0 0 0 0,0 0 0 0 0,1-1 0 0 0,-1 1 0 0 0,1 0 0 0 0,-1-1 0 0 0,0 1 0 0 0,1 0 0 0 0,-1-1 0 0 0,1 1 1 0 0,-1-1-1 0 0,1 1 0 0 0,-1 0 0 0 0,1-1 0 0 0,-1 0 0 0 0,1 1 0 0 0,-1-1 0 0 0,1 1 0 0 0,0-1 0 0 0,-1 1 0 0 0,1-1 1 0 0,0 0-1 0 0,-1 1 0 0 0,1-1 0 0 0,0 0 0 0 0,0 1 0 0 0,0-1 0 0 0,0 0 0 0 0,0 1 0 0 0,0-1 0 0 0,0 0 0 0 0,0 0 0 0 0,0 1 1 0 0,0-2-1 0 0,-6-107 19 0 0,6 107-20 0 0,1 1 0 0 0,-1-1-1 0 0,0 1 1 0 0,-1-1 0 0 0,1 1 0 0 0,0-1 0 0 0,0 1 0 0 0,-1-1 0 0 0,1 1 0 0 0,0 0 0 0 0,-1-1 0 0 0,0 1 0 0 0,1 0 0 0 0,-1-1 0 0 0,0 1 0 0 0,0 0 0 0 0,1 0 0 0 0,-1-1 0 0 0,0 1 0 0 0,0 0 0 0 0,0 0-1 0 0,-1 0 1 0 0,1 0 0 0 0,0 1 0 0 0,-2-3 0 0 0,-1 3-3 0 0,1-1-1 0 0,0 1 1 0 0,-1 0-1 0 0,1 0 1 0 0,-1 0-1 0 0,1 1 1 0 0,-1-1-1 0 0,1 1 1 0 0,0 0-1 0 0,-5 1 1 0 0,-17 5 48 0 0,-32 15 0 0 0,37-13-1084 0 0,-1-1 0 0 0,-37 8 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2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124 56 1960 0 0,'-32'4'4780'0'0,"23"0"-4183"0"0,5-1-340 0 0,-1-1 1 0 0,1 1-1 0 0,0 0 0 0 0,0 1 1 0 0,0-1-1 0 0,0 1 0 0 0,0 0 0 0 0,1-1 1 0 0,-4 7-1 0 0,7-3 161 0 0,0-7-400 0 0,0 0 1 0 0,0 0 0 0 0,0 1-1 0 0,0-1 1 0 0,0 0-1 0 0,0 1 1 0 0,0-1 0 0 0,0 0-1 0 0,0 1 1 0 0,0-1 0 0 0,0 0-1 0 0,0 1 1 0 0,0-1-1 0 0,0 0 1 0 0,0 1 0 0 0,0-1-1 0 0,0 0 1 0 0,0 1 0 0 0,0-1-1 0 0,0 0 1 0 0,-1 0-1 0 0,1 1 1 0 0,0-1 0 0 0,0 0-1 0 0,0 0 1 0 0,0 1 0 0 0,-1-1-1 0 0,1 0 1 0 0,0 0-1 0 0,-1 1 1 0 0,0 0 50 0 0,-1 1-1 0 0,1-1 1 0 0,0 0-1 0 0,-1 1 1 0 0,1 0 0 0 0,0-1-1 0 0,0 1 1 0 0,0 0-1 0 0,0 0 1 0 0,0-1-1 0 0,1 1 1 0 0,-1 0 0 0 0,0 3-1 0 0,-4 9 350 0 0,4-13-380 0 0,0 0 0 0 0,0 0 1 0 0,1 1-1 0 0,-1-1 0 0 0,1 0 0 0 0,-1 0 0 0 0,1 0 0 0 0,-1 1 0 0 0,1-1 1 0 0,0 0-1 0 0,0 1 0 0 0,0-1 0 0 0,-1 0 0 0 0,1 1 0 0 0,1 1 0 0 0,-6 14 667 0 0,2-12-177 0 0,1-10-51 0 0,8-3-185 0 0,2-1-145 0 0,1-12 57 0 0,-8 19-156 0 0,0-1 1 0 0,0 1-1 0 0,1-1 0 0 0,-1 1 1 0 0,-1-1-1 0 0,1 0 0 0 0,0 1 1 0 0,-1-1-1 0 0,1 0 1 0 0,-1-3-1 0 0,0 5-31 0 0,1-1-1 0 0,-1 1 1 0 0,0-1 0 0 0,1 1-1 0 0,-1-1 1 0 0,1 1-1 0 0,-1 0 1 0 0,1-1 0 0 0,-1 1-1 0 0,1 0 1 0 0,0 0 0 0 0,0-1-1 0 0,0 1 1 0 0,0 0-1 0 0,0 0 1 0 0,2-2 0 0 0,-2 2-11 0 0,1 0-1 0 0,-1-1 1 0 0,0 0 0 0 0,1 1 0 0 0,-1-1 0 0 0,0 0-1 0 0,0 1 1 0 0,0-1 0 0 0,0 0 0 0 0,0-3 0 0 0,9-19 80 0 0,-10 24-78 0 0,1-1-1 0 0,-1 0 1 0 0,0 1-1 0 0,1-1 1 0 0,-1 1-1 0 0,0-1 1 0 0,1 1-1 0 0,-1-1 1 0 0,1 1-1 0 0,-1-1 1 0 0,0 1-1 0 0,1-1 1 0 0,-1 1-1 0 0,1-1 0 0 0,0 1 1 0 0,-1 0-1 0 0,1-1 1 0 0,-1 1-1 0 0,1 0 1 0 0,0 0-1 0 0,-1-1 1 0 0,1 1-1 0 0,-1 0 1 0 0,1 0-1 0 0,1 0 1 0 0,-1-1 0 0 0,0 1 0 0 0,1 0 0 0 0,-1-1 1 0 0,0 0-1 0 0,0 1 0 0 0,1-1 1 0 0,-1 0-1 0 0,0 1 0 0 0,0-1 0 0 0,0 0 1 0 0,0 0-1 0 0,0 0 0 0 0,0 0 1 0 0,0 0-1 0 0,1-1 0 0 0,-1-1-1 0 0,1 0-1 0 0,0 1 1 0 0,0-1-1 0 0,1 1 1 0 0,-1 0 0 0 0,0 0-1 0 0,1-1 1 0 0,-1 1-1 0 0,1 1 1 0 0,0-1-1 0 0,0 0 1 0 0,0 1-1 0 0,0-1 1 0 0,0 1 0 0 0,0 0-1 0 0,0 0 1 0 0,0 0-1 0 0,0 1 1 0 0,1-1-1 0 0,-1 1 1 0 0,0-1-1 0 0,0 1 1 0 0,6 1 0 0 0,-8-1-7 0 0,-1 1 1 0 0,1-1 0 0 0,-1 0 0 0 0,0 1-1 0 0,1-1 1 0 0,-1 1 0 0 0,0-1 0 0 0,1 1 0 0 0,-1-1-1 0 0,0 1 1 0 0,0-1 0 0 0,1 1 0 0 0,-1-1-1 0 0,0 1 1 0 0,0 0 0 0 0,0-1 0 0 0,0 1 0 0 0,0-1-1 0 0,0 1 1 0 0,0-1 0 0 0,0 1 0 0 0,0 1-1 0 0,-2 18 21 0 0,2-11-15 0 0,-8 192-17 0 0,2-146-10 0 0,0 14 37 0 0,-16 68 1 0 0,7-60 71 0 0,13-72-76 0 0,1-1-1 0 0,-1 1 1 0 0,1 0-1 0 0,0 0 1 0 0,1-1 0 0 0,-1 1-1 0 0,1 0 1 0 0,0 0 0 0 0,0 0-1 0 0,2 8 1 0 0,-1-13-6 0 0,-1 1 1 0 0,1-1-1 0 0,0 0 1 0 0,0 1-1 0 0,0-1 0 0 0,0 0 1 0 0,0 1-1 0 0,0-1 1 0 0,0 0-1 0 0,0 0 0 0 0,0 0 1 0 0,0 0-1 0 0,0 0 1 0 0,0 0-1 0 0,0 0 0 0 0,0 0 1 0 0,0-1-1 0 0,0 1 1 0 0,0 0-1 0 0,0-1 0 0 0,0 1 1 0 0,1-1-1 0 0,23-9 68 0 0,-13 3-38 0 0,-1 0-1 0 0,0-1 1 0 0,0 0-1 0 0,-1-1 1 0 0,0 0-1 0 0,-1-1 1 0 0,0 0-1 0 0,9-13 1 0 0,23-23 158 0 0,43-51 151 0 0,-49 55-237 0 0,-32 38-96 0 0,0 1-1 0 0,0 0 0 0 0,1-1 1 0 0,-1 1-1 0 0,1 1 1 0 0,0-1-1 0 0,-1 0 0 0 0,8-2 1 0 0,-11 5-10 0 0,0 0 1 0 0,0 0-1 0 0,1 0 0 0 0,-1 0 1 0 0,0 0-1 0 0,0 0 0 0 0,1 0 1 0 0,-1 0-1 0 0,0 0 0 0 0,0 0 1 0 0,0 0-1 0 0,1 0 0 0 0,-1 0 1 0 0,0 0-1 0 0,0 0 0 0 0,0 0 1 0 0,1 0-1 0 0,-1 1 0 0 0,0-1 1 0 0,0 0-1 0 0,0 0 0 0 0,0 0 1 0 0,1 0-1 0 0,-1 0 0 0 0,0 0 1 0 0,0 1-1 0 0,0-1 0 0 0,0 0 1 0 0,0 0-1 0 0,1 0 0 0 0,-1 1 1 0 0,0-1-1 0 0,0 0 0 0 0,0 0 1 0 0,0 0-1 0 0,0 1 0 0 0,0-1 1 0 0,0 0-1 0 0,0 0 0 0 0,0 0 1 0 0,0 1-1 0 0,0-1 0 0 0,0 0 1 0 0,0 0-1 0 0,0 1 0 0 0,0-1 1 0 0,0 0-1 0 0,-2 21 60 0 0,-11 27-10 0 0,11-41-42 0 0,-9 34 18 0 0,-42 163 104 0 0,45-173-11 0 0,27-66 69 0 0,8-2-117 0 0,0 1 0 0 0,2 2 0 0 0,46-43 0 0 0,-39 46-53 0 0,49-33 0 0 0,10-8 18 0 0,-83 62-40 0 0,-9 8 8 0 0,-1 0 0 0 0,1 0 0 0 0,-1 0 0 0 0,1 0 0 0 0,-1 0 0 0 0,0-1 0 0 0,0 1 0 0 0,0-1 0 0 0,0 1 0 0 0,1-4 0 0 0,-1 2 1 0 0,-2 2-7 0 0,1 1 0 0 0,-1 0 0 0 0,1-1 0 0 0,-1 1 0 0 0,1 0 0 0 0,0 0 0 0 0,-1-1 0 0 0,1 1 0 0 0,0 0 0 0 0,0 0-1 0 0,0 0 1 0 0,0 0 0 0 0,0 0 0 0 0,0 0 0 0 0,0 0 0 0 0,0 0 0 0 0,0 1 0 0 0,0-1 0 0 0,1 0 0 0 0,0 0 0 0 0,-1 5-8 0 0,-1-1 0 0 0,-1 1 0 0 0,1 0 0 0 0,0-1 0 0 0,-1 1 0 0 0,0 0 0 0 0,0-1 0 0 0,-1 5 0 0 0,1-6 2 0 0,-25 81-8 0 0,-6 27 27 0 0,22-79-13 0 0,0 0 0 0 0,-2 0-1 0 0,-2-1 1 0 0,-28 47 0 0 0,8 4 16 0 0,29-68-9 0 0,-1 0 0 0 0,2 0 0 0 0,0 1 0 0 0,1 0 0 0 0,-3 28 0 0 0,1-26 12 0 0,4-15-14 0 0,0 1-1 0 0,1 0 1 0 0,-1-1 0 0 0,1 1-1 0 0,-1 0 1 0 0,1-1 0 0 0,-1 1-1 0 0,1 0 1 0 0,0 0 0 0 0,0 0-1 0 0,0-1 1 0 0,0 1 0 0 0,0 0-1 0 0,0 0 1 0 0,0 0 0 0 0,1-1-1 0 0,0 4 1 0 0,5-7 16 0 0,-1-1 0 0 0,1 1 0 0 0,-1-1 0 0 0,7-4 1 0 0,-2-1-6 0 0,0-1 1 0 0,-1 0-1 0 0,0 0 1 0 0,11-15-1 0 0,17-17 11 0 0,58-64-26 0 0,-34 34-2 0 0,32-27-28 0 0,-87 90 24 0 0,7-8 16 0 0,-13 15-13 0 0,1 1 1 0 0,-1-1-1 0 0,0 1 0 0 0,1 0 0 0 0,-1-1 0 0 0,1 1 0 0 0,-1 0 0 0 0,0-1 0 0 0,1 1 1 0 0,-1 0-1 0 0,1-1 0 0 0,-1 1 0 0 0,1 0 0 0 0,-1 0 0 0 0,1 0 0 0 0,0-1 0 0 0,-1 1 0 0 0,1 0 1 0 0,-1 0-1 0 0,1 0 0 0 0,-1 0 0 0 0,1 0 0 0 0,-1 0 0 0 0,1 0 0 0 0,-1 0 0 0 0,2 0 1 0 0,-2 1-3 0 0,0 0 1 0 0,1-1-1 0 0,-1 1 1 0 0,1 0-1 0 0,-1 0 1 0 0,0-1-1 0 0,0 1 1 0 0,0 0 0 0 0,1 0-1 0 0,-1 0 1 0 0,0-1-1 0 0,0 1 1 0 0,0 0-1 0 0,0 0 1 0 0,0 0-1 0 0,0-1 1 0 0,0 1 0 0 0,-1 0-1 0 0,1 0 1 0 0,0 0-1 0 0,-5 18-22 0 0,-11 25 26 0 0,-3 6-3 0 0,-49 95 0 0 0,54-118-9 0 0,-17 42 0 0 0,6-10 2 0 0,18-44 10 0 0,-4 6 2 0 0,1 1-1 0 0,-11 40 1 0 0,1 2 23 0 0,-36 82-1 0 0,40-108-17 0 0,14-33-2 0 0,-1 2 13 0 0,0 1 1 0 0,0 0 0 0 0,-3 15 0 0 0,6-22-17 0 0,0-1 0 0 0,0 0 0 0 0,0 1 0 0 0,0-1 0 0 0,0 0 0 0 0,1 1 0 0 0,-1-1 0 0 0,0 1 0 0 0,0-1 0 0 0,1 0 0 0 0,-1 0 0 0 0,0 1-1 0 0,0-1 1 0 0,1 0 0 0 0,-1 1 0 0 0,0-1 0 0 0,1 0 0 0 0,-1 0 0 0 0,0 1 0 0 0,1-1 0 0 0,-1 0 0 0 0,0 0 0 0 0,1 0 0 0 0,-1 0 0 0 0,0 0 0 0 0,1 1 0 0 0,-1-1 0 0 0,1 0 0 0 0,-1 0-1 0 0,0 0 1 0 0,1 0 0 0 0,-1 0 0 0 0,1 0 0 0 0,-1 0 0 0 0,0 0 0 0 0,1-1 0 0 0,-1 1 0 0 0,1 0 0 0 0,-1 0 0 0 0,0 0 0 0 0,1 0 0 0 0,-1 0 0 0 0,0-1 0 0 0,1 1 0 0 0,0 0 0 0 0,18-10 38 0 0,-8 2-29 0 0,-1-1 0 0 0,-1-1 0 0 0,1 0 0 0 0,-2 0 0 0 0,1-1 1 0 0,-2 0-1 0 0,9-15 0 0 0,72-97-3 0 0,-23 35-1 0 0,9-20 32 0 0,163-221 19 0 0,-149 236-42 0 0,-68 73-33 0 0,-33 58-50 0 0,-45 69 28 0 0,-83 215-1 0 0,-28 136 98 0 0,166-449-55 0 0,-16 43 53 0 0,17-48-51 0 0,1 1 0 0 0,0 0 0 0 0,0 0 0 0 0,0 0 0 0 0,0 0 0 0 0,1 0 0 0 0,0 0 0 0 0,1 7 0 0 0,-1-12-5 0 0,0 0 1 0 0,0 0 0 0 0,0 1 0 0 0,0-1 0 0 0,0 0 0 0 0,0 0 0 0 0,0 0 0 0 0,0 0 0 0 0,0 1-1 0 0,0-1 1 0 0,0 0 0 0 0,1 0 0 0 0,-1 0 0 0 0,0 0 0 0 0,0 1 0 0 0,0-1 0 0 0,0 0-1 0 0,0 0 1 0 0,0 0 0 0 0,0 0 0 0 0,1 0 0 0 0,-1 0 0 0 0,0 0 0 0 0,0 1 0 0 0,0-1-1 0 0,0 0 1 0 0,1 0 0 0 0,-1 0 0 0 0,0 0 0 0 0,0 0 0 0 0,0 0 0 0 0,0 0 0 0 0,1 0 0 0 0,-1 0-1 0 0,0 0 1 0 0,0 0 0 0 0,0 0 0 0 0,1 0 0 0 0,-1 0 0 0 0,9-5 32 0 0,5-9 25 0 0,16-20 23 0 0,-13 15-66 0 0,23-35 1 0 0,44-76 5 0 0,5 4-1 0 0,123-135 1 0 0,-177 222-29 0 0,-22 22 0 0 0,1 1-1 0 0,0 1 1 0 0,1 0-1 0 0,1 2 1 0 0,0-1-1 0 0,33-19 1 0 0,-49 32 7 0 0,1 1 1 0 0,-1 0-1 0 0,0 0 1 0 0,0 0-1 0 0,0 0 1 0 0,0 0-1 0 0,0 0 1 0 0,1 0-1 0 0,-1 0 1 0 0,0 0-1 0 0,0 0 1 0 0,0 0-1 0 0,0 0 0 0 0,1 0 1 0 0,-1 0-1 0 0,0-1 1 0 0,0 2-1 0 0,0-1 1 0 0,0 0-1 0 0,1 0 1 0 0,-1 0-1 0 0,0 0 1 0 0,0 0-1 0 0,0 0 1 0 0,0 0-1 0 0,1 0 0 0 0,-1 0 1 0 0,0 0-1 0 0,0 0 1 0 0,0 0-1 0 0,0 0 1 0 0,1 0-1 0 0,-1 1 1 0 0,0-1-1 0 0,0 0 1 0 0,0 0-1 0 0,0 0 1 0 0,0 0-1 0 0,0 0 0 0 0,0 0 1 0 0,1 1-1 0 0,-1-1 1 0 0,0 0-1 0 0,0 0 1 0 0,0 0-1 0 0,0 0 1 0 0,0 1-1 0 0,0-1 1 0 0,0 0-1 0 0,0 0 1 0 0,0 0-1 0 0,0 0 1 0 0,0 1-1 0 0,0-1 0 0 0,0 0 1 0 0,0 0-1 0 0,0 0 1 0 0,0 0-1 0 0,0 1 1 0 0,0-1-1 0 0,0 0 1 0 0,0 0-1 0 0,-6 22-9 0 0,-15 26 18 0 0,-7 8 0 0 0,-3-2 1 0 0,-51 68-1 0 0,6-17 3 0 0,4 3-1 0 0,-93 189 0 0 0,60-82 262 0 0,105-215-213 0 0,13-17 25 0 0,1 5-62 0 0,-10 8-16 0 0,-1 1 0 0 0,1 0 0 0 0,-1-1 0 0 0,0 0 0 0 0,5-6 0 0 0,70-101 34 0 0,58-64-40 0 0,-76 104 0 0 0,29-33 2 0 0,30-37 56 0 0,3-30-28 0 0,-75 97-26 0 0,-35 58-43 0 0,-9 15-11 0 0,-6 11 0 0 0,-83 161-72 0 0,30-63 115 0 0,-9 3 15 0 0,25-46 13 0 0,-168 295 20 0 0,79-132 39 0 0,128-227-74 0 0,0 1-1 0 0,0-1 0 0 0,0 1 1 0 0,0-1-1 0 0,1 1 0 0 0,-1-1 1 0 0,1 1-1 0 0,-1-1 0 0 0,1 1 0 0 0,0 0 1 0 0,-1-1-1 0 0,1 1 0 0 0,0 0 1 0 0,0-1-1 0 0,0 1 0 0 0,0 0 0 0 0,0 0 1 0 0,1-1-1 0 0,-1 1 0 0 0,0-1 1 0 0,1 1-1 0 0,-1 0 0 0 0,1-1 1 0 0,0 1-1 0 0,-1-1 0 0 0,1 1 0 0 0,0-1 1 0 0,0 1-1 0 0,0-1 0 0 0,0 0 1 0 0,0 1-1 0 0,0-1 0 0 0,1 0 1 0 0,-1 0-1 0 0,2 1 0 0 0,-3 8 5 0 0,0-4 22 0 0,4-7 7 0 0,0-1-25 0 0,0 0-1 0 0,0 0 0 0 0,0 1 0 0 0,0-1 0 0 0,0 1 1 0 0,0 0-1 0 0,0 0 0 0 0,7-1 0 0 0,-6-2-5 0 0,7-7 24 0 0,-10 11-27 0 0,-5 8-20 0 0,-74 117 55 0 0,87-140 6 0 0,0 1 1 0 0,1 0 0 0 0,1 1 0 0 0,19-17 0 0 0,-12 12-28 0 0,12-11 16 0 0,16-18 61 0 0,-9 4 29 0 0,37-47 130 0 0,65-102-47 0 0,-47 67-135 0 0,26-43-57 0 0,-19 23-2 0 0,1-1 40 0 0,-64 94-45 0 0,-13 21 10 0 0,-14 14-24 0 0,-8 15 8 0 0,-1-1 0 0 0,1 0-1 0 0,0 0 1 0 0,0 0-1 0 0,0 1 1 0 0,0-1 0 0 0,0 1-1 0 0,0 0 1 0 0,1-1 0 0 0,-1 1-1 0 0,6-3 1 0 0,6-11 14 0 0,-13 15-18 0 0,-1 0-1 0 0,1 0 1 0 0,0-1 0 0 0,0 1 0 0 0,-1 0 0 0 0,1 0 0 0 0,0 0 0 0 0,0 0-1 0 0,0 0 1 0 0,0 1 0 0 0,0-1 0 0 0,0 0 0 0 0,1 0 0 0 0,-1 1-1 0 0,0-1 1 0 0,2 0 0 0 0,-3 1 9 0 0,16-10 27 0 0,5-24 17 0 0,-124 207-147 0 0,-46 109 86 0 0,8-21 43 0 0,94-167-27 0 0,-53 119 22 0 0,83-174-19 0 0,10-23-9 0 0,-10 30 0 0 0,-3 9 61 0 0,15-43-64 0 0,-1 0 0 0 0,0 0 0 0 0,-8 12 0 0 0,9-16 5 0 0,-1 0 1 0 0,1 1 0 0 0,1-1-1 0 0,0 1 1 0 0,0 0-1 0 0,1 1 1 0 0,0-1-1 0 0,-2 14 1 0 0,4-17-5 0 0,0 0 0 0 0,-1-1 0 0 0,1 1 0 0 0,-1-1 0 0 0,-5 10 0 0 0,5-11 2 0 0,0 0 1 0 0,0 1-1 0 0,0-1 0 0 0,1 1 1 0 0,0-1-1 0 0,0 1 1 0 0,0 0-1 0 0,0 5 0 0 0,0-4 1 0 0,1 0 0 0 0,-1 0-1 0 0,-1 0 1 0 0,1 0-1 0 0,-1 0 1 0 0,0 0-1 0 0,0 0 1 0 0,-1 0-1 0 0,0-1 1 0 0,0 1 0 0 0,-5 6-1 0 0,7-10 0 0 0,0 0 0 0 0,1-1 0 0 0,-1 1-1 0 0,0 0 1 0 0,1-1 0 0 0,-1 1 0 0 0,1 0 0 0 0,0 0-1 0 0,0 0 1 0 0,0-1 0 0 0,-1 1 0 0 0,2 0 0 0 0,-1 0-1 0 0,0 0 1 0 0,0-1 0 0 0,0 1 0 0 0,2 3 0 0 0,-1-2-1 0 0,-1-1-1 0 0,1 0 1 0 0,-1 1 0 0 0,0-1 0 0 0,0 0 0 0 0,0 0 0 0 0,0 1 0 0 0,-1 2-1 0 0,-5 42 19 0 0,0-21 5 0 0,6-26-23 0 0,0 1 1 0 0,0 0-1 0 0,-1-1 0 0 0,1 1 1 0 0,0-1-1 0 0,0 1 0 0 0,0 0 1 0 0,1-1-1 0 0,-1 1 0 0 0,0-1 1 0 0,0 1-1 0 0,0-1 0 0 0,0 1 1 0 0,0-1-1 0 0,1 1 0 0 0,-1 0 1 0 0,0-1-1 0 0,1 1 0 0 0,-1-1 1 0 0,0 0-1 0 0,1 1 0 0 0,-1-1 1 0 0,0 1-1 0 0,1-1 0 0 0,-1 1 1 0 0,1-1-1 0 0,-1 0 0 0 0,1 1 1 0 0,-1-1-1 0 0,1 0 0 0 0,-1 0 1 0 0,1 1-1 0 0,-1-1 0 0 0,2 0 1 0 0,1 1 1 0 0,0-1 1 0 0,0 1-1 0 0,0-1 1 0 0,0 0-1 0 0,0 0 1 0 0,0 0-1 0 0,0 0 1 0 0,0-1-1 0 0,0 1 1 0 0,0-1-1 0 0,0 1 1 0 0,0-1 0 0 0,0 0-1 0 0,-1-1 1 0 0,1 1-1 0 0,0 0 1 0 0,-1-1-1 0 0,5-2 1 0 0,-1-2 10 0 0,0 0 0 0 0,0 0 0 0 0,-1 0 0 0 0,0 0 0 0 0,5-10 1 0 0,18-20 16 0 0,49-50-21 0 0,-55 62-13 0 0,23-32 0 0 0,-30 37 3 0 0,261-311 80 0 0,-225 275-88 0 0,100-95 15 0 0,-107 112 6 0 0,-2-2 1 0 0,38-47-1 0 0,-60 63-9 0 0,86-97-6 0 0,-95 109 10 0 0,-1-1 1 0 0,0 0-1 0 0,14-25 0 0 0,-15 22-4 0 0,1 1 1 0 0,19-24-1 0 0,-10 14-14 0 0,-15 19 9 0 0,0 1-1 0 0,0 0 1 0 0,0-1 0 0 0,11-8-1 0 0,-13 12 3 0 0,0 0 0 0 0,0 0 0 0 0,0-1 0 0 0,-1 1-1 0 0,1 0 1 0 0,-1-1 0 0 0,2-3 0 0 0,10-13-8 0 0,82-77 85 0 0,-94 94-81 0 0,1 0 1 0 0,-1 1-1 0 0,1-1 0 0 0,0 1 0 0 0,0 0 0 0 0,0-1 0 0 0,0 1 1 0 0,0 0-1 0 0,3-1 0 0 0,-4 2 4 0 0,-1 0-1 0 0,0 0 1 0 0,0 0 0 0 0,0-1 0 0 0,1 1-1 0 0,-1 0 1 0 0,0 0 0 0 0,0 0 0 0 0,0 0-1 0 0,1 0 1 0 0,-1 0 0 0 0,0 0 0 0 0,0 0-1 0 0,0 0 1 0 0,1 0 0 0 0,-1 0 0 0 0,0 1 0 0 0,0-1-1 0 0,0 0 1 0 0,0 0 0 0 0,1 0 0 0 0,-1 0-1 0 0,0 0 1 0 0,0 0 0 0 0,0 0 0 0 0,0 0-1 0 0,1 1 1 0 0,-1-1 0 0 0,0 0 0 0 0,0 0-1 0 0,0 0 1 0 0,0 0 0 0 0,0 0 0 0 0,1 1-1 0 0,-1-1 1 0 0,-4 13 13 0 0,-13 18 30 0 0,-23 31 1 0 0,-15 27-70 0 0,-66 124 14 0 0,45-85 8 0 0,55-91 6 0 0,4-9 3 0 0,1 0 0 0 0,-11 32 0 0 0,17-36 1 0 0,0-1-1 0 0,-2 0 0 0 0,-25 37 1 0 0,27-47-10 0 0,1-2 6 0 0,1 1-1 0 0,-13 22 1 0 0,-23 33 45 0 0,37-57-45 0 0,6-9-1 0 0,0 0-1 0 0,0 1 1 0 0,0-1-1 0 0,0 0 1 0 0,1 0-1 0 0,-1 0 1 0 0,0 1-1 0 0,1-1 1 0 0,-1 0-1 0 0,1 1 0 0 0,-1-1 1 0 0,1 0-1 0 0,0 1 1 0 0,0-1-1 0 0,-1 1 1 0 0,1 2-1 0 0,-3 20-53 0 0,-5 25 82 0 0,8-49-28 0 0,0 0-1 0 0,0 1 0 0 0,0-1 1 0 0,0 0-1 0 0,0 0 1 0 0,0 0-1 0 0,0 0 0 0 0,0 1 1 0 0,0-1-1 0 0,0 0 1 0 0,0 0-1 0 0,0 0 0 0 0,0 0 1 0 0,0 0-1 0 0,0 1 1 0 0,0-1-1 0 0,0 0 0 0 0,1 0 1 0 0,-1 0-1 0 0,0 0 1 0 0,0 0-1 0 0,0 1 1 0 0,0-1-1 0 0,0 0 0 0 0,0 0 1 0 0,0 0-1 0 0,1 0 1 0 0,-1 0-1 0 0,0 0 0 0 0,0 0 1 0 0,0 0-1 0 0,0 1 1 0 0,0-1-1 0 0,1 0 0 0 0,-1 0 1 0 0,0 0-1 0 0,0 0 1 0 0,0 0-1 0 0,0 0 0 0 0,0 0 1 0 0,1 0-1 0 0,-1 0 1 0 0,0 0-1 0 0,0 0 0 0 0,0 0 1 0 0,0 0-1 0 0,1 0 1 0 0,-1 0-1 0 0,14-3 41 0 0,13-12 17 0 0,14-16-56 0 0,-5 4 3 0 0,4-14 23 0 0,64-84 0 0 0,-66 74-21 0 0,155-192-20 0 0,-143 187 9 0 0,2 2 0 0 0,3 3-1 0 0,78-57 1 0 0,-118 98 7 0 0,-1-1 0 0 0,-1 0 1 0 0,0-1-1 0 0,16-19 0 0 0,-19 19-3 0 0,22-26 5 0 0,-29 35-5 0 0,-1 1 0 0 0,1 0 1 0 0,0 0-1 0 0,0-1 0 0 0,0 2 0 0 0,0-1 0 0 0,0 0 0 0 0,0 1 0 0 0,1-1 0 0 0,6-1 1 0 0,-10 3-2 0 0,0 0 0 0 0,0 0 0 0 0,0 0 0 0 0,0 0 0 0 0,0 0 0 0 0,0 0 1 0 0,1 0-1 0 0,-1 0 0 0 0,0 0 0 0 0,0 0 0 0 0,0 0 0 0 0,0 0 0 0 0,0 0 1 0 0,0 0-1 0 0,0 0 0 0 0,1 0 0 0 0,-1 0 0 0 0,0 0 0 0 0,0 0 0 0 0,0 0 0 0 0,0 1 1 0 0,0-1-1 0 0,0 0 0 0 0,0 0 0 0 0,0 0 0 0 0,1 0 0 0 0,-1 0 0 0 0,0 0 1 0 0,0 0-1 0 0,0 0 0 0 0,0 0 0 0 0,0 1 0 0 0,0-1 0 0 0,0 0 0 0 0,0 0 0 0 0,0 0 1 0 0,0 0-1 0 0,0 0 0 0 0,0 0 0 0 0,0 0 0 0 0,0 1 0 0 0,0-1 0 0 0,0 0 1 0 0,0 0-1 0 0,0 0 0 0 0,0 0 0 0 0,0 0 0 0 0,0 0 0 0 0,0 0 0 0 0,0 1 0 0 0,0-1 1 0 0,-4 12-27 0 0,-12 19 11 0 0,10-21 18 0 0,-12 28 5 0 0,12-24-3 0 0,0-1-1 0 0,-1 1 1 0 0,-9 12 0 0 0,-62 80-13 0 0,-157 229 68 0 0,147-183-60 0 0,83-144 0 0 0,-4 13 42 0 0,9-21-40 0 0,0 0-1 0 0,0 0 1 0 0,0 0-1 0 0,0 0 0 0 0,0 0 1 0 0,0 0-1 0 0,0 0 1 0 0,0 0-1 0 0,0 0 0 0 0,0 0 1 0 0,0 0-1 0 0,0 0 1 0 0,0 0-1 0 0,0 1 0 0 0,0-1 1 0 0,0 0-1 0 0,0 0 1 0 0,0 0-1 0 0,0 0 0 0 0,0 0 1 0 0,0 0-1 0 0,0 0 1 0 0,0 0-1 0 0,0 0 0 0 0,0 0 1 0 0,0 0-1 0 0,0 0 1 0 0,0 0-1 0 0,0 1 0 0 0,0-1 1 0 0,0 0-1 0 0,0 0 1 0 0,1 0-1 0 0,-1 0 0 0 0,0 0 1 0 0,0 0-1 0 0,0 0 1 0 0,0 0-1 0 0,0 0 0 0 0,0 0 1 0 0,0 0-1 0 0,0 0 1 0 0,0 0-1 0 0,0 0 0 0 0,0 0 1 0 0,0 0-1 0 0,0 0 1 0 0,1 0-1 0 0,-1 0 0 0 0,0 0 1 0 0,0 0-1 0 0,0 0 1 0 0,0 0-1 0 0,0 0 0 0 0,0 0 1 0 0,0 0-1 0 0,0 0 1 0 0,0 0-1 0 0,0 0 0 0 0,0 0 1 0 0,0 0-1 0 0,0 0 1 0 0,1 0-1 0 0,10-9 15 0 0,1-3-2 0 0,0-1 0 0 0,-1 0-1 0 0,17-28 1 0 0,-15 21 1 0 0,19-21 0 0 0,23-21-10 0 0,61-65 9 0 0,-42 66-15 0 0,12-32 18 0 0,-46 52-16 0 0,78-65 1 0 0,-89 85-13 0 0,-21 15 5 0 0,1 1 1 0 0,13-14-1 0 0,-20 17 7 0 0,-1 1-1 0 0,1 0 1 0 0,-1-1 0 0 0,1 1-1 0 0,-1 0 1 0 0,1 0 0 0 0,0 0-1 0 0,0 0 1 0 0,-1 0-1 0 0,1 0 1 0 0,0 1 0 0 0,0-1-1 0 0,0 0 1 0 0,0 1 0 0 0,0 0-1 0 0,0-1 1 0 0,0 1 0 0 0,4 0-1 0 0,-2-1 0 0 0,-3 1 1 0 0,-1-1 0 0 0,0 1 0 0 0,1 0 0 0 0,-1 0 0 0 0,1-1 0 0 0,-1 1 0 0 0,1 0 0 0 0,-1 0 0 0 0,1 0 0 0 0,-1 0 1 0 0,1 0-1 0 0,-1 0 0 0 0,1 0 0 0 0,-1 0 0 0 0,1 0 0 0 0,-1 0 0 0 0,1 0 0 0 0,-1 0 0 0 0,1 0 0 0 0,-1 0 0 0 0,1 0 0 0 0,-1 1 0 0 0,1-1 0 0 0,-1 0 0 0 0,0 0 0 0 0,1 0 0 0 0,-1 1 0 0 0,1 0 0 0 0,0-1 0 0 0,-1 1 0 0 0,1-1 0 0 0,-1 0 0 0 0,1 1 0 0 0,-1-1 0 0 0,1 1 0 0 0,-1-1 0 0 0,1 0 0 0 0,-1 1 0 0 0,1-1 0 0 0,-1 0 0 0 0,1 0 0 0 0,-1 0 0 0 0,1 1 0 0 0,-1-1 0 0 0,1 0 0 0 0,0 0 0 0 0,-1 0 0 0 0,1 0 0 0 0,0 0 0 0 0,-1 0 0 0 0,1 0 1 0 0,-1 0-1 0 0,1 0 0 0 0,0 0 0 0 0,-1 0 0 0 0,1-1 0 0 0,13-10 27 0 0,0 1-31 0 0,-11 9-74 0 0,-1 0 0 0 0,0 0 0 0 0,0 0 0 0 0,0-1 0 0 0,0 1 0 0 0,0 0 0 0 0,0-1 0 0 0,-1 1 0 0 0,1-1 0 0 0,0 0 0 0 0,-1 1 0 0 0,1-1 0 0 0,-1 0 0 0 0,0 0 0 0 0,1 0 0 0 0,-1 0 0 0 0,0 0 0 0 0,0 0 0 0 0,0-1 0 0 0,-1 1 0 0 0,2-4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3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136 560 2240 0 0,'-7'-18'7189'0'0,"-4"5"-5885"0"0,11 12-1204 0 0,-1 0 0 0 0,0 0 0 0 0,1 0-1 0 0,-1 0 1 0 0,0 0 0 0 0,0 0 0 0 0,0 0 0 0 0,0 0 0 0 0,0 0 0 0 0,0 0 0 0 0,0 1 0 0 0,0-1 0 0 0,-1 0 0 0 0,1 1-71 0 0,1 1 1 0 0,-1-1-1 0 0,0 1 0 0 0,0-1 0 0 0,1 1 1 0 0,-1 0-1 0 0,0-1 0 0 0,1 1 0 0 0,-1 0 1 0 0,1-1-1 0 0,-1 1 0 0 0,1 0 0 0 0,-1 0 0 0 0,1-1 1 0 0,0 1-1 0 0,-1 0 0 0 0,1 0 0 0 0,0 0 1 0 0,0 0-1 0 0,-1 0 0 0 0,1 0 0 0 0,0-1 0 0 0,0 1 1 0 0,0 0-1 0 0,0 1 0 0 0,-4 11 131 0 0,0-1 0 0 0,-1-1-1 0 0,0 1 1 0 0,-1-1 0 0 0,0 0 0 0 0,-1 0-1 0 0,0 0 1 0 0,-12 11 0 0 0,9-15 321 0 0,-7 3 34 0 0,17-10-503 0 0,0 0-1 0 0,0 0 1 0 0,-1 0 0 0 0,1 1 0 0 0,0-1-1 0 0,0 0 1 0 0,-1 0 0 0 0,1 1 0 0 0,0-1-1 0 0,0 0 1 0 0,0 0 0 0 0,-1 1-1 0 0,1-1 1 0 0,0 0 0 0 0,0 1 0 0 0,0-1-1 0 0,0 0 1 0 0,0 0 0 0 0,0 1-1 0 0,0-1 1 0 0,0 0 0 0 0,0 1 0 0 0,0-1-1 0 0,0 0 1 0 0,0 1 0 0 0,0-1 0 0 0,0 0-1 0 0,0 1 1 0 0,0-1 0 0 0,0 0-1 0 0,0 1 1 0 0,0-1 0 0 0,0 0 0 0 0,0 1-1 0 0,1-1 1 0 0,-1 0 0 0 0,0 0-1 0 0,0 1 1 0 0,0-1 0 0 0,1 0 0 0 0,-1 0-1 0 0,0 1 1 0 0,1-1 8 0 0,-1 0-1 0 0,0 0 1 0 0,1 1-1 0 0,-1-1 1 0 0,0 0-1 0 0,1 0 1 0 0,-1 0 0 0 0,1 0-1 0 0,-1 0 1 0 0,0 0-1 0 0,1 0 1 0 0,-1 0 0 0 0,0 0-1 0 0,1 0 1 0 0,-1 0-1 0 0,1 0 1 0 0,-1 0-1 0 0,0 0 1 0 0,1 0 0 0 0,-1 0-1 0 0,0-1 1 0 0,1 1-1 0 0,-1 0 1 0 0,0 0-1 0 0,1 0 1 0 0,-1-1 0 0 0,0 1-1 0 0,1 0 1 0 0,-1 0-1 0 0,0-1 1 0 0,0 1-1 0 0,1 0 1 0 0,-1 0 0 0 0,0-1-1 0 0,0 1 1 0 0,0 0-1 0 0,1-1 1 0 0,-1 0-1 0 0,11-16 296 0 0,-8 13-213 0 0,42-61 515 0 0,-30 39-433 0 0,2 2 0 0 0,1 0 0 0 0,1 1 0 0 0,1 1 0 0 0,27-24 0 0 0,0 10 139 0 0,-20 17-251 0 0,33-33-1 0 0,-59 51-72 0 0,0 0-1 0 0,-1 0 1 0 0,1 1-1 0 0,-1-1 1 0 0,1 0-1 0 0,0 0 1 0 0,0 1-1 0 0,0-1 1 0 0,-1 1-1 0 0,1-1 0 0 0,0 1 1 0 0,0-1-1 0 0,0 1 1 0 0,0-1-1 0 0,0 1 1 0 0,0 0-1 0 0,0-1 1 0 0,0 1-1 0 0,0 0 1 0 0,0 0-1 0 0,0 0 0 0 0,0 0 1 0 0,0 0-1 0 0,0 0 1 0 0,0 0-1 0 0,2 0 1 0 0,-2 1-2 0 0,-1 0 0 0 0,1 0 0 0 0,0 0 0 0 0,-1 0 0 0 0,1 0 0 0 0,-1 1 1 0 0,1-1-1 0 0,-1 0 0 0 0,1 0 0 0 0,-1 0 0 0 0,0 0 0 0 0,0 1 0 0 0,0-1 0 0 0,1 0 1 0 0,-1 0-1 0 0,0 0 0 0 0,-1 1 0 0 0,1-1 0 0 0,0 0 0 0 0,0 0 0 0 0,0 0 1 0 0,-1 1-1 0 0,0 1 0 0 0,-2 8-12 0 0,-2 1-1 0 0,1-1 1 0 0,-1 0 0 0 0,-1 0 0 0 0,-10 14 0 0 0,-5 12-16 0 0,-128 281 202 0 0,156-331-54 0 0,-1 0-1 0 0,1 1 1 0 0,17-21-1 0 0,41-45 94 0 0,-1-1-52 0 0,-48 59-123 0 0,48-71 39 0 0,-56 81-58 0 0,0-1 0 0 0,15-13 0 0 0,2-2-12 0 0,-13 14-89 0 0,-11 13 82 0 0,-1 0 0 0 0,1-1 0 0 0,-1 1 0 0 0,1 0 0 0 0,-1-1-1 0 0,0 1 1 0 0,1 0 0 0 0,-1-1 0 0 0,0 1 0 0 0,0 0 0 0 0,0 0 0 0 0,1-1 0 0 0,-1 1 0 0 0,0 0-1 0 0,0 0 1 0 0,0 0 0 0 0,0-1 0 0 0,0 1 0 0 0,0 0 0 0 0,-1 0 0 0 0,1 0 0 0 0,0 0 2 0 0,-3 82-49 0 0,2-73 51 0 0,0 1 0 0 0,-1-1 0 0 0,0 1-1 0 0,-1-1 1 0 0,-7 17 0 0 0,-51 116-1 0 0,53-105 35 0 0,7-36-29 0 0,1 1-1 0 0,0 0 1 0 0,-1-1-1 0 0,1 1 1 0 0,1 0-1 0 0,-1-1 1 0 0,0 1-1 0 0,1 0 1 0 0,-1-1 0 0 0,1 1-1 0 0,1 3 1 0 0,-2-6-5 0 0,0 0 1 0 0,1 0-1 0 0,-1 0 1 0 0,0 0-1 0 0,0 0 1 0 0,1 0-1 0 0,-1 1 1 0 0,0-1-1 0 0,0 0 1 0 0,1 0-1 0 0,-1 0 1 0 0,0 0-1 0 0,0 0 1 0 0,1 0-1 0 0,-1-1 1 0 0,0 1-1 0 0,0 0 1 0 0,1 0-1 0 0,-1 0 1 0 0,0 0-1 0 0,0 0 1 0 0,1 0-1 0 0,-1 0 1 0 0,0 0-1 0 0,0 0 1 0 0,0-1-1 0 0,1 1 1 0 0,-1 0-1 0 0,0 0 1 0 0,0 0-1 0 0,0-1 1 0 0,0 1-1 0 0,1 0 1 0 0,-1 0-1 0 0,0 0 1 0 0,0-1-1 0 0,0 1 1 0 0,0 0-1 0 0,0-1 1 0 0,9-10 55 0 0,-8 9-46 0 0,14-18 43 0 0,-2 1-14 0 0,0 0 0 0 0,-1 0 0 0 0,16-36 0 0 0,-26 50-33 0 0,0 0-1 0 0,0 1 0 0 0,-1-1 0 0 0,0 0 0 0 0,0 0 1 0 0,0 0-1 0 0,-1 0 0 0 0,1-1 0 0 0,-1 1 0 0 0,0 0 0 0 0,-1 0 1 0 0,1 0-1 0 0,-3-7 0 0 0,3 9-2 0 0,-1-1-1 0 0,1 0 1 0 0,-1 0 0 0 0,1 1 0 0 0,0-1-1 0 0,1-5 1 0 0,-1 8-6 0 0,1 0-1 0 0,-1-1 1 0 0,0 1-1 0 0,1 0 1 0 0,-1-1 0 0 0,0 1-1 0 0,1 0 1 0 0,-1 0 0 0 0,1-1-1 0 0,0 1 1 0 0,0 0 0 0 0,-1 0-1 0 0,1 0 1 0 0,0 0-1 0 0,0 0 1 0 0,0 0 0 0 0,0 0-1 0 0,0 0 1 0 0,2-1 0 0 0,-3 2 0 0 0,0 0 1 0 0,0-1 0 0 0,0 1 0 0 0,-1 0 0 0 0,1-1-1 0 0,0 1 1 0 0,0 0 0 0 0,0-1 0 0 0,0 1-1 0 0,0 0 1 0 0,0-1 0 0 0,-1 1 0 0 0,1 0-1 0 0,0 0 1 0 0,0-1 0 0 0,0 1 0 0 0,-1 0 0 0 0,1 0-1 0 0,0-1 1 0 0,0 1 0 0 0,-1 0 0 0 0,1 0-1 0 0,0 0 1 0 0,-1 0 0 0 0,1-1 0 0 0,0 1-1 0 0,0 0 1 0 0,-1 0 0 0 0,1 0 0 0 0,0 0 0 0 0,-1 0-1 0 0,1 0 1 0 0,0 0 0 0 0,-1 0 0 0 0,1 0-1 0 0,-11-4 16 0 0,10 3-13 0 0,1 1 1 0 0,-1-1-1 0 0,1 0 0 0 0,-1 1 1 0 0,1-1-1 0 0,-1 0 0 0 0,1 1 1 0 0,0-1-1 0 0,-1 0 0 0 0,1 1 1 0 0,0-1-1 0 0,0 0 0 0 0,0 0 1 0 0,0 1-1 0 0,-1-1 0 0 0,1 0 1 0 0,0 0-1 0 0,0 0 0 0 0,0 1 1 0 0,1-1-1 0 0,-1-1 0 0 0,5-21 3 0 0,-1 6 3 0 0,4-53-14 0 0,-8 56 12 0 0,2-1-1 0 0,0 1 0 0 0,1 0 0 0 0,4-16 0 0 0,2-4 6 0 0,-3-15-6 0 0,-5 36-5 0 0,1 0 1 0 0,0 0-1 0 0,6-20 0 0 0,29-44-61 0 0,-35 70-65 0 0,-6 15 52 0 0,-5 19 43 0 0,7-11-383 0 0,-1-1-1 0 0,-7 21 0 0 0,7-25-864 0 0,0-2 562 0 0,0-1 0 0 0,1 1-1 0 0,1-1 1 0 0,-2 13 0 0 0,3 2-1157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31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230 1340 960 0 0,'-2'0'2029'0'0,"-4"8"-1141"0"0,-6 13-452 0 0,9-15-32 0 0,-6 11 249 0 0,1 0 1 0 0,-7 24-1 0 0,12-31-170 0 0,-1 1 0 0 0,0 0-1 0 0,0-1 1 0 0,-1 0 0 0 0,-1 0 0 0 0,1 0 0 0 0,-2-1 0 0 0,1 0-1 0 0,-16 17 1 0 0,14-18-328 0 0,1 0 0 0 0,0 1 0 0 0,1 0 0 0 0,0 0 0 0 0,0 1 0 0 0,1 0 0 0 0,0 0 0 0 0,0 0 0 0 0,-4 18 0 0 0,4-13 281 0 0,-1-1 1 0 0,-1 1-1 0 0,-17 22 1804 0 0,24-37-2187 0 0,-3-9 528 0 0,5-15-281 0 0,11-11-91 0 0,1 0 0 0 0,2 0 0 0 0,1 2-1 0 0,1 0 1 0 0,35-46 0 0 0,140-162 695 0 0,-74 99-487 0 0,12-43-119 0 0,-90 123-221 0 0,120-184 426 0 0,-135 210-468 0 0,1 1 0 0 0,2 1 0 0 0,40-36 0 0 0,-15 20 14 0 0,27-31 26 0 0,-39 40-63 0 0,-13 12 1 0 0,43-33-1 0 0,0 2 80 0 0,-70 58-87 0 0,-1 0 0 0 0,1 0-1 0 0,-1 0 1 0 0,1 1-1 0 0,-1-1 1 0 0,0-1 0 0 0,0 1-1 0 0,0 0 1 0 0,0 0 0 0 0,0 0-1 0 0,1-4 1 0 0,-1 3-4 0 0,0 0 1 0 0,0 0 0 0 0,1 0-1 0 0,-1 0 1 0 0,1 0-1 0 0,-1 1 1 0 0,4-5-1 0 0,30-37-2 0 0,-35 44 1 0 0,0 0 0 0 0,0 0 0 0 0,0 0 0 0 0,0 0 0 0 0,0 0 0 0 0,1-1 0 0 0,-1 1 0 0 0,0 0 0 0 0,0 0 0 0 0,0 0-1 0 0,0 0 1 0 0,0 0 0 0 0,0 0 0 0 0,0 0 0 0 0,1 0 0 0 0,-1 0 0 0 0,0 0 0 0 0,0-1 0 0 0,0 1 0 0 0,0 0 0 0 0,0 0 0 0 0,1 0 0 0 0,-1 0 0 0 0,0 0 0 0 0,0 0 0 0 0,0 0 0 0 0,0 0 0 0 0,0 0 0 0 0,1 0 0 0 0,-1 0 0 0 0,0 0 0 0 0,0 0 0 0 0,0 0 0 0 0,0 0-1 0 0,0 0 1 0 0,1 1 0 0 0,-1-1 0 0 0,0 0 0 0 0,0 0 0 0 0,0 0 0 0 0,0 0 0 0 0,0 0 0 0 0,0 0 0 0 0,1 0 0 0 0,-1 0 0 0 0,0 0 0 0 0,0 1 0 0 0,0-1 0 0 0,0 0 0 0 0,0 0 0 0 0,0 0 0 0 0,0 0 0 0 0,0 0 0 0 0,0 0 0 0 0,0 1 0 0 0,0-1 0 0 0,0 0 0 0 0,1 0-1 0 0,-1 0 1 0 0,1 17-5 0 0,-2-11 7 0 0,0 0 0 0 0,0 1 0 0 0,0-1-1 0 0,-4 11 1 0 0,-9 17-9 0 0,2 1-1 0 0,1 1 0 0 0,-9 52 1 0 0,16-68 10 0 0,-2 0 0 0 0,0-1 1 0 0,-13 28-1 0 0,4-12 1 0 0,-3 6 6 0 0,-2-1 0 0 0,-27 42 1 0 0,-53 91 21 0 0,27-54-4 0 0,5 4 1 0 0,-57 148 0 0 0,51-103 22 0 0,69-159-46 0 0,-1 2 10 0 0,1 0 1 0 0,0 0-1 0 0,1 0 0 0 0,0 0 0 0 0,0 1 0 0 0,-2 16 0 0 0,-7 13 17 0 0,13-38-21 0 0,0-1 0 0 0,1 1 0 0 0,-1-1 0 0 0,0 1 0 0 0,1-1 1 0 0,0 0-1 0 0,-1 1 0 0 0,1-1 0 0 0,0 0 0 0 0,2 3 0 0 0,-3-5 20 0 0,0 0-29 0 0,0 0 0 0 0,1 1 0 0 0,-1-1 0 0 0,0 0 0 0 0,0 0 0 0 0,0 0 0 0 0,1 0 0 0 0,-1 0 0 0 0,0 0 0 0 0,0 0 0 0 0,1 0 1 0 0,-1 0-1 0 0,0 0 0 0 0,0 0 0 0 0,1 0 0 0 0,-1 0 0 0 0,0-1 0 0 0,0 1 0 0 0,1 0 0 0 0,-1 0 0 0 0,0 0 0 0 0,0 0 0 0 0,0 0 0 0 0,1 0 0 0 0,-1-1 0 0 0,0 1 0 0 0,0 0 0 0 0,0 0 0 0 0,1 0 0 0 0,-1 0 0 0 0,0-1 0 0 0,0 1 0 0 0,0 0 0 0 0,0 0 1 0 0,0 0-1 0 0,0-1 0 0 0,0 1 0 0 0,1 0 0 0 0,-1 0 0 0 0,0-1 0 0 0,0 1 0 0 0,0 0 0 0 0,0 0 0 0 0,0-1 0 0 0,0 1 0 0 0,0 0 0 0 0,28-53 62 0 0,12-22-12 0 0,-9 10-11 0 0,3 2-1 0 0,3 2 1 0 0,2 1-1 0 0,67-78 1 0 0,-2 28-3 0 0,7-9 4 0 0,-27 16-36 0 0,-47 68 16 0 0,-26 27-2 0 0,-2-1 0 0 0,13-14 0 0 0,-21 22-21 0 0,1 0 0 0 0,-1 0 0 0 0,1 0 0 0 0,-1 0 0 0 0,0 1 0 0 0,1-1 0 0 0,0 0 0 0 0,-1 1 0 0 0,1-1 0 0 0,-1 1 0 0 0,1-1 0 0 0,1 1 1 0 0,-1-1-2 0 0,0 1 1 0 0,0-1 0 0 0,0 1 0 0 0,0-1 0 0 0,0 0-1 0 0,0 0 1 0 0,0 1 0 0 0,0-1 0 0 0,3-3 0 0 0,9-14 7 0 0,9-10 10 0 0,-22 27-15 0 0,-1 0-1 0 0,1 0 0 0 0,0 0 1 0 0,0 1-1 0 0,0-1 1 0 0,0 0-1 0 0,0 1 0 0 0,0-1 1 0 0,0 1-1 0 0,0-1 1 0 0,1 1-1 0 0,-1-1 0 0 0,0 1 1 0 0,0 0-1 0 0,0 0 1 0 0,0-1-1 0 0,1 1 0 0 0,-1 0 1 0 0,0 0-1 0 0,0 0 1 0 0,0 0-1 0 0,1 1 0 0 0,0-1 1 0 0,-1 1 0 0 0,0-1 0 0 0,-1 1 1 0 0,1 0-1 0 0,0 0 0 0 0,-1-1 1 0 0,1 1-1 0 0,0 0 0 0 0,-1 0 1 0 0,1 0-1 0 0,-1 0 0 0 0,1 0 1 0 0,-1 0-1 0 0,0 0 0 0 0,1 0 0 0 0,-1 0 1 0 0,0 0-1 0 0,0 0 0 0 0,0 0 1 0 0,0 0-1 0 0,0 2 0 0 0,1 26 39 0 0,-1-24-35 0 0,-2 7 1 0 0,0 0 0 0 0,0 0 1 0 0,-1 0-1 0 0,-1 0 0 0 0,0 0 1 0 0,-1-1-1 0 0,-9 17 0 0 0,2-2 0 0 0,-57 127 5 0 0,36-85 4 0 0,21-46-9 0 0,-15 41 1 0 0,-49 130 11 0 0,60-160-7 0 0,-1-1-1 0 0,-2-1 0 0 0,-36 46 1 0 0,22-32 8 0 0,1 1 1 0 0,-29 59-1 0 0,59-100-15 0 0,0 0-1 0 0,1 0 1 0 0,-1 0-1 0 0,1 1 1 0 0,0-1-1 0 0,1 0 1 0 0,-1 1-1 0 0,1-1 1 0 0,0 1 0 0 0,0-1-1 0 0,1 0 1 0 0,0 1-1 0 0,-1-1 1 0 0,2 0-1 0 0,-1 1 1 0 0,3 4-1 0 0,-4-10-1 0 0,0 0-1 0 0,0 0 1 0 0,1 0-1 0 0,-1 1 1 0 0,0-1 0 0 0,0 0-1 0 0,0 0 1 0 0,1 0-1 0 0,-1 0 1 0 0,0 0-1 0 0,0 0 1 0 0,1-1 0 0 0,-1 1-1 0 0,0 0 1 0 0,0 0-1 0 0,0 0 1 0 0,1 0-1 0 0,-1 0 1 0 0,0 0 0 0 0,0 0-1 0 0,0 0 1 0 0,0 0-1 0 0,1 0 1 0 0,-1-1-1 0 0,0 1 1 0 0,0 0-1 0 0,0 0 1 0 0,0 0 0 0 0,1 0-1 0 0,-1-1 1 0 0,0 1-1 0 0,0 0 1 0 0,0 0-1 0 0,0 0 1 0 0,0-1 0 0 0,0 1-1 0 0,0 0 1 0 0,0 0-1 0 0,0 0 1 0 0,0-1-1 0 0,0 1 1 0 0,1 0-1 0 0,-1 0 1 0 0,0 0 0 0 0,0-1-1 0 0,-1 1 1 0 0,1 0-1 0 0,9-20 18 0 0,-4 8-5 0 0,3 1-12 0 0,0 1 0 0 0,0 0 0 0 0,11-9 0 0 0,-10 11-1 0 0,-1 0-1 0 0,0-1 1 0 0,-1 0-1 0 0,11-16 1 0 0,-5 3 7 0 0,1 2 0 0 0,18-21 1 0 0,16-22 15 0 0,55-91-17 0 0,-62 77 7 0 0,-26 47 2 0 0,37-56-1 0 0,-48 81-15 0 0,0 1-1 0 0,1-1 0 0 0,0 1 1 0 0,0 0-1 0 0,0 0 0 0 0,6-3 1 0 0,-8 6-1 0 0,-1-1 1 0 0,1 1-1 0 0,-1-1 0 0 0,1 1 1 0 0,-1 0-1 0 0,1 0 1 0 0,0 0-1 0 0,0 1 1 0 0,-1-1-1 0 0,1 1 1 0 0,0-1-1 0 0,0 1 1 0 0,0 0-1 0 0,-1 0 0 0 0,6 0 1 0 0,-7 1 0 0 0,-1 0-1 0 0,1-1 1 0 0,0 1 0 0 0,0 0-1 0 0,0 0 1 0 0,0-1 0 0 0,-1 1-1 0 0,1 0 1 0 0,0 0 0 0 0,-1 0-1 0 0,1 0 1 0 0,-1 0 0 0 0,1 0-1 0 0,-1 0 1 0 0,0 0 0 0 0,1 0-1 0 0,-1 0 1 0 0,0 0 0 0 0,1 0-1 0 0,-1 0 1 0 0,0 2 0 0 0,1 25-9 0 0,-1-25 9 0 0,-2 30 1 0 0,-2 0 1 0 0,-2 0-1 0 0,-1-1 1 0 0,-20 59-1 0 0,16-56 8 0 0,-3 9 4 0 0,-48 174-15 0 0,21-73 2 0 0,32-120 21 0 0,7-21-21 0 0,1 1 1 0 0,-1 0-1 0 0,1-1 0 0 0,-1 1 1 0 0,1 0-1 0 0,1-1 0 0 0,-2 11 1 0 0,2-8 7 0 0,0-5-7 0 0,0-1 0 0 0,0 1-1 0 0,-1-1 1 0 0,1 0 0 0 0,0 1 0 0 0,1-1-1 0 0,-1 1 1 0 0,0-1 0 0 0,0 1 0 0 0,1-1-1 0 0,-1 1 1 0 0,1-1 0 0 0,-1 0 0 0 0,1 1-1 0 0,-1-1 1 0 0,2 2 0 0 0,1-5 4 0 0,-1 0 0 0 0,-1-1 0 0 0,1 1 0 0 0,0-1 1 0 0,-1 0-1 0 0,3-4 0 0 0,-4 7-4 0 0,53-83 62 0 0,-9-5-6 0 0,50-144-1 0 0,-67 154-54 0 0,18-50-12 0 0,22-54 5 0 0,-57 161 14 0 0,3-12 13 0 0,-13 32-24 0 0,0 1 0 0 0,0 0 0 0 0,0-1 0 0 0,0 1 0 0 0,0-1 0 0 0,0 1 0 0 0,1 0 1 0 0,-1-1-1 0 0,0 1 0 0 0,0 0 0 0 0,0-1 0 0 0,0 1 0 0 0,0 0 0 0 0,1-1 0 0 0,-1 1 0 0 0,0 0 0 0 0,0-1 1 0 0,1 1-1 0 0,-1 0 0 0 0,0-1 0 0 0,1 1 0 0 0,-1 0 0 0 0,0 0 0 0 0,0 0 0 0 0,1-1 0 0 0,-1 1 1 0 0,1 0-1 0 0,-1 0 0 0 0,0 0 0 0 0,1 0 0 0 0,-1 0 0 0 0,0-1 0 0 0,1 1 0 0 0,-1 0 0 0 0,1 0 0 0 0,-1 0 1 0 0,1 0-1 0 0,-1 1 0 0 0,1-1 0 0 0,-1 0 1 0 0,1 0-1 0 0,-1 1 0 0 0,1-1 1 0 0,-1 0-1 0 0,0 1 0 0 0,1-1 1 0 0,-1 0-1 0 0,0 1 0 0 0,1-1 1 0 0,-1 1-1 0 0,0-1 0 0 0,1 1 1 0 0,-1-1-1 0 0,0 1 0 0 0,0-1 1 0 0,0 1-1 0 0,1-1 0 0 0,-1 1 1 0 0,0-1-1 0 0,0 1 0 0 0,0-1 1 0 0,0 1-1 0 0,0-1 0 0 0,0 1 1 0 0,0 0-1 0 0,0 43-2 0 0,-2 0-1 0 0,-3-1 1 0 0,-17 79 0 0 0,-12 73-11 0 0,3-9 52 0 0,30-175 12 0 0,7-21-19 0 0,7-19-3 0 0,-4-12-21 0 0,-7 28-3 0 0,1 0-1 0 0,0 0 1 0 0,1 0-1 0 0,10-25 0 0 0,59-100 26 0 0,-70 131-61 0 0,-4 8-5 0 0,-3 17-13 0 0,-2 60 19 0 0,-1-10 52 0 0,6-14 1 0 0,-9 105-23 0 0,7-129-6 0 0,-2-1 0 0 0,-1 1-1 0 0,-13 36 1 0 0,7-17 28 0 0,12-48-19 0 0,0 1 0 0 0,1-1 0 0 0,-1 0 0 0 0,1 0 0 0 0,-1 1 0 0 0,1-1 0 0 0,-1 0 0 0 0,1 0 0 0 0,-1 0 0 0 0,1 0 0 0 0,0 0 0 0 0,0 0 0 0 0,-1 0 0 0 0,1 0 0 0 0,0 0 0 0 0,0 0 0 0 0,0 0 0 0 0,0-1 0 0 0,2 2 0 0 0,-2-1 0 0 0,-1-1 0 0 0,1 1 0 0 0,-1-1 1 0 0,1 0-1 0 0,-1 1 0 0 0,1-1 0 0 0,-1 0 0 0 0,1 1 0 0 0,-1-1 1 0 0,1 0-1 0 0,-1 0 0 0 0,1 1 0 0 0,0-1 0 0 0,-1 0 0 0 0,1 0 0 0 0,-1 0 1 0 0,1 0-1 0 0,0 0 0 0 0,-1 0 0 0 0,1 0 0 0 0,-1 0 0 0 0,1 0 0 0 0,0 0 1 0 0,-1 0-1 0 0,1 0 0 0 0,-1 0 0 0 0,1-1 0 0 0,0 1 0 0 0,-1 0 1 0 0,1 0-1 0 0,-1-1 0 0 0,1 1 0 0 0,-1 0 0 0 0,1-1 0 0 0,-1 1 0 0 0,1-1 1 0 0,-1 1-1 0 0,0 0 0 0 0,1-1 0 0 0,-1 1 0 0 0,1-2 0 0 0,61-113 76 0 0,-18 39-70 0 0,-41 70-5 0 0,2-4 3 0 0,1 0 0 0 0,0 0 1 0 0,13-17-1 0 0,-19 27-5 0 0,0 0-1 0 0,0 0 1 0 0,1 0-1 0 0,-1 0 1 0 0,0 0 0 0 0,0-1-1 0 0,0 1 1 0 0,0 0-1 0 0,0 0 1 0 0,1 0 0 0 0,-1 0-1 0 0,0 0 1 0 0,0 0-1 0 0,0 0 1 0 0,0 0 0 0 0,1-1-1 0 0,-1 1 1 0 0,0 0-1 0 0,0 0 1 0 0,0 0 0 0 0,0 0-1 0 0,1 0 1 0 0,-1 0-1 0 0,0 0 1 0 0,0 0 0 0 0,0 0-1 0 0,1 0 1 0 0,-1 0-1 0 0,0 0 1 0 0,0 1 0 0 0,0-1-1 0 0,0 0 1 0 0,1 0-1 0 0,-1 0 1 0 0,0 0 0 0 0,0 0-1 0 0,0 0 1 0 0,0 0-1 0 0,1 0 1 0 0,-1 0 0 0 0,0 1-1 0 0,0-1 1 0 0,0 0-1 0 0,0 0 1 0 0,5 12-27 0 0,-2 15-9 0 0,-3-8 29 0 0,0-1 0 0 0,-7 35 0 0 0,-1 9-10 0 0,5-31-4 0 0,1-23 23 0 0,1 0 1 0 0,0-1-1 0 0,1 1 0 0 0,0-1 0 0 0,0 1 0 0 0,0 0 0 0 0,1-1 1 0 0,0 1-1 0 0,1-1 0 0 0,2 9 0 0 0,-4-15 0 0 0,1 0 1 0 0,-1 0-1 0 0,1 1 1 0 0,-1-1-1 0 0,1 0 1 0 0,-1 0-1 0 0,1 0 1 0 0,0 0-1 0 0,0 0 0 0 0,-1 0 1 0 0,1 0-1 0 0,0 0 1 0 0,0 0-1 0 0,0-1 1 0 0,0 1-1 0 0,0 0 1 0 0,0-1-1 0 0,0 1 0 0 0,0 0 1 0 0,1-1-1 0 0,-1 1 1 0 0,2-1-1 0 0,-2 0 1 0 0,0 0 0 0 0,0 0 0 0 0,0-1 0 0 0,0 1 0 0 0,1 0 0 0 0,-1-1-1 0 0,0 1 1 0 0,0-1 0 0 0,0 0 0 0 0,0 1 0 0 0,0-1 0 0 0,0 0 0 0 0,-1 1 0 0 0,1-1-1 0 0,0 0 1 0 0,0 0 0 0 0,0 0 0 0 0,-1 0 0 0 0,1 0 0 0 0,0 0 0 0 0,-1 0 0 0 0,1 0-1 0 0,0-2 1 0 0,13-11 14 0 0,-12 13-15 0 0,0 0-1 0 0,-1-1 1 0 0,1 1-1 0 0,-1 0 1 0 0,0 0-1 0 0,1-1 1 0 0,-1 1 0 0 0,0-1-1 0 0,0 1 1 0 0,0-1-1 0 0,0 0 1 0 0,0 1-1 0 0,0-1 1 0 0,0-3-1 0 0,16-48 7 0 0,-15 48-8 0 0,0 0 0 0 0,0 1 1 0 0,1-1-1 0 0,0 1 0 0 0,-1 0 1 0 0,2 0-1 0 0,-1 0 0 0 0,0 0 1 0 0,5-4-1 0 0,-6 6-5 0 0,0 0 1 0 0,0-1-1 0 0,0 0 1 0 0,0 0-1 0 0,0 1 1 0 0,2-7-1 0 0,-4 33-51 0 0,-7-12 52 0 0,-2 3-15 0 0,5 1 10 0 0,3-15 9 0 0,1 0-1 0 0,-1 1 1 0 0,1-1-1 0 0,-1 0 1 0 0,1 1-1 0 0,0-1 1 0 0,0 1-1 0 0,0-1 1 0 0,-1 0-1 0 0,1 1 1 0 0,1-1-1 0 0,-1 1 1 0 0,0 1-1 0 0,9 29-2 0 0,-7-28 4 0 0,0 1 1 0 0,-1-1-1 0 0,0 1 0 0 0,1-1 0 0 0,-2 1 1 0 0,1 0-1 0 0,-1-1 0 0 0,1 1 1 0 0,-1 0-1 0 0,-1-1 0 0 0,1 1 0 0 0,-1 4 1 0 0,-2 1-1 0 0,1-1 1 0 0,1 0 0 0 0,-1 1 0 0 0,1-1-1 0 0,1 1 1 0 0,0 0 0 0 0,1-1 0 0 0,-1 1-1 0 0,4 11 1 0 0,-4-21-2 0 0,0 1 1 0 0,0-1-1 0 0,0 0 1 0 0,0 0-1 0 0,0 1 0 0 0,0-1 1 0 0,1 0-1 0 0,-1 0 1 0 0,0 0-1 0 0,0 1 0 0 0,0-1 1 0 0,0 0-1 0 0,0 0 1 0 0,1 0-1 0 0,-1 1 0 0 0,0-1 1 0 0,0 0-1 0 0,0 0 1 0 0,1 0-1 0 0,-1 0 0 0 0,0 0 1 0 0,0 1-1 0 0,1-1 1 0 0,-1 0-1 0 0,0 0 1 0 0,0 0-1 0 0,1 0 0 0 0,-1 0 1 0 0,0 0-1 0 0,0 0 1 0 0,1 0-1 0 0,-1 0 0 0 0,0 0 1 0 0,0 0-1 0 0,1 0 1 0 0,-1 0-1 0 0,0 0 0 0 0,0 0 1 0 0,1 0-1 0 0,-1 0 1 0 0,0 0-1 0 0,0-1 0 0 0,1 1 1 0 0,-1 0-1 0 0,0 0 1 0 0,0 0-1 0 0,0 0 0 0 0,1 0 1 0 0,-1-1-1 0 0,0 1 1 0 0,14-11 16 0 0,-10 7 4 0 0,4-4-11 0 0,0-1 1 0 0,0 0 0 0 0,8-12-1 0 0,-14 19-12 0 0,1-2-15 0 0,0 9 1 0 0,-2 0 14 0 0,1-1-2 0 0,0-1 1 0 0,-1 1-1 0 0,1-1 1 0 0,-1 1-1 0 0,0-1 1 0 0,-1 1-1 0 0,1 0 1 0 0,0 0-1 0 0,-1-1 0 0 0,0 1 1 0 0,0 0-1 0 0,0 0 1 0 0,0 0-1 0 0,-1-1 1 0 0,0 1-1 0 0,1 0 1 0 0,-3 5-1 0 0,2-7 5 0 0,-1 1 0 0 0,1 0 0 0 0,0 1 0 0 0,0-1 0 0 0,1 0 0 0 0,-1 0 0 0 0,1 0 0 0 0,0 0 0 0 0,-1 0 0 0 0,1 1 0 0 0,1-1 0 0 0,-1 0 0 0 0,0 0 0 0 0,1 0 0 0 0,0 0 0 0 0,1 6 0 0 0,-2-9 0 0 0,0-1-1 0 0,-1 1 0 0 0,1 0 0 0 0,0 0 0 0 0,-1 0 0 0 0,1 0 1 0 0,0 0-1 0 0,-1 0 0 0 0,1 0 0 0 0,0-1 0 0 0,-1 1 1 0 0,1 0-1 0 0,0 0 0 0 0,-1 0 0 0 0,1 0 0 0 0,0 0 1 0 0,-1 1-1 0 0,1-1 0 0 0,0 0 0 0 0,-1 0 0 0 0,1 0 0 0 0,0 0 1 0 0,-1 0-1 0 0,1 0 0 0 0,0 0 0 0 0,-1 1 0 0 0,1-1 1 0 0,0 0-1 0 0,0 0 0 0 0,-1 1 0 0 0,1-1 0 0 0,0 0 1 0 0,0 0-1 0 0,-1 1 0 0 0,1-1 0 0 0,0 0 0 0 0,0 0 0 0 0,0 1 1 0 0,-1-1-1 0 0,1 0 0 0 0,0 1 0 0 0,0-1 0 0 0,0 0 1 0 0,0 1-1 0 0,0-1 0 0 0,0 0 0 0 0,0 1 0 0 0,0-1 1 0 0,0 0-1 0 0,0 1 0 0 0,0-1 0 0 0,0 1 0 0 0,0-1 0 0 0,0 0 1 0 0,0 1-1 0 0,0-1 0 0 0,0 0 0 0 0,0 1 0 0 0,0-1 1 0 0,1 0-1 0 0,-1 0 0 0 0,0 1 0 0 0,0-1 0 0 0,0 0 1 0 0,1 1-1 0 0,-1-1 0 0 0,0 0 0 0 0,1 1 0 0 0,-3-2-47 0 0,0 1 0 0 0,0-1 0 0 0,0 0 0 0 0,0 0-1 0 0,0 0 1 0 0,1 0 0 0 0,-1 0 0 0 0,0 0 0 0 0,1 0 0 0 0,-1-1 0 0 0,1 1-1 0 0,-3-2 1 0 0,1-3-194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31T17:08:24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8:56.63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113 10 456 0 0,'-42'-10'7547'0'0,"40"11"-7286"0"0,-14 2 1217 0 0,-3 2-354 0 0,12 0-527 0 0,6-5-526 0 0,0 1 0 0 0,0 0 0 0 0,0 0 0 0 0,-1 0 0 0 0,1-1 0 0 0,0 1 0 0 0,0 0 0 0 0,-1-1 0 0 0,1 0 0 0 0,-1 1-1 0 0,1-1 1 0 0,-8 5 951 0 0,9-4-954 0 0,-1-1 0 0 0,1 1 0 0 0,0-1 0 0 0,0 1 0 0 0,-1-1 0 0 0,1 1 0 0 0,0 0-1 0 0,0-1 1 0 0,0 1 0 0 0,0-1 0 0 0,0 1 0 0 0,0-1 0 0 0,0 1 0 0 0,0 0 0 0 0,0-1 0 0 0,0 1 0 0 0,0-1 0 0 0,0 1 0 0 0,0-1-1 0 0,0 1 1 0 0,0 0 0 0 0,1-1 0 0 0,-1 1 0 0 0,0-1 0 0 0,0 1 0 0 0,1 0 0 0 0,1-1-25 0 0,-1 1 1 0 0,1-1 0 0 0,-1 0-1 0 0,1 0 1 0 0,-1 0-1 0 0,1 0 1 0 0,-1 0-1 0 0,1 0 1 0 0,-1 0-1 0 0,1-1 1 0 0,-1 1 0 0 0,0 0-1 0 0,1-1 1 0 0,-1 0-1 0 0,1 1 1 0 0,-1-1-1 0 0,0 0 1 0 0,1 1 0 0 0,0-2-1 0 0,0 1-14 0 0,-1 0 0 0 0,1 0 0 0 0,0 0 1 0 0,0 0-1 0 0,-1 0 0 0 0,1 1 0 0 0,0-1 0 0 0,0 0 0 0 0,0 1 0 0 0,0 0 0 0 0,0-1 0 0 0,0 1 1 0 0,-1 0-1 0 0,1 0 0 0 0,0 0 0 0 0,0 0 0 0 0,0 1 0 0 0,3 0 0 0 0,-1 0-16 0 0,0-1 0 0 0,0 1-1 0 0,0-1 1 0 0,0 1-1 0 0,0-1 1 0 0,0 0 0 0 0,0-1-1 0 0,6 0 1 0 0,10-1 47 0 0,-9 3 30 0 0,0 0 1 0 0,20 4 0 0 0,-21-2-67 0 0,0-2 0 0 0,0 1 0 0 0,0-1 0 0 0,14-1 0 0 0,9-2 61 0 0,0 0 0 0 0,0 3 1 0 0,0 0-1 0 0,61 12 0 0 0,-34-2-20 0 0,1-3 0 0 0,92 2 0 0 0,149-2 751 0 0,-248-5-775 0 0,220 1 253 0 0,-88-7-149 0 0,-113-4-68 0 0,26-1-4 0 0,-25 10-33 0 0,37-1 50 0 0,131-16 901 0 0,-88 11-850 0 0,19-1-48 0 0,53 8-19 0 0,-80 2 52 0 0,-31-8-90 0 0,-14 0-7 0 0,-33 4-40 0 0,152-1 27 0 0,-177-1 9 0 0,1 2-1 0 0,64 10 1 0 0,-96-10-9 0 0,-2 1-17 0 0,0-1 1 0 0,0 0-1 0 0,20-1 0 0 0,-5-4 7 0 0,-1 0 15 0 0,-6 5-15 0 0,23 4-4 0 0,-34-5-12 0 0,-3 0 10 0 0,-1 0 0 0 0,1 0 0 0 0,-1 0-1 0 0,1-1 1 0 0,-1 1 0 0 0,6-2 0 0 0,-6 1 14 0 0,3 0-56 0 0,-4 1 11 0 0,-14 1 1 0 0,0 0 0 0 0,0 1 0 0 0,-19 5 0 0 0,17-3 28 0 0,0-1 1 0 0,-26 2-1 0 0,-245 9 98 0 0,194-9-114 0 0,-46 3 31 0 0,-44 1 6 0 0,60-2-52 0 0,-63 8 5 0 0,-11 1-17 0 0,84-10 62 0 0,59-5 5 0 0,-81 13 0 0 0,45 0-27 0 0,38-7-3 0 0,-53 15 0 0 0,-35 8 26 0 0,15-5 51 0 0,78-16-59 0 0,-57 6 1 0 0,-10 1-26 0 0,-56 24 22 0 0,120-29-3 0 0,-35 11 1 0 0,61-16-8 0 0,0 0-1 0 0,-37 3 1 0 0,-9 2-1 0 0,-42 3 4 0 0,78-6 5 0 0,14-3 6 0 0,0 0-1 0 0,0-2 0 0 0,-35 3 0 0 0,-1 6-18 0 0,-35-9 20 0 0,62-3-3 0 0,-49 6 0 0 0,71-6 1 0 0,-1 1-1 0 0,0-1 1 0 0,0-1 0 0 0,0 1 0 0 0,-9-3 0 0 0,-17 0-75 0 0,24 3 59 0 0,1 1-1 0 0,-1 0 0 0 0,1 1 0 0 0,-14 4 1 0 0,-15 3-9 0 0,21-12 7 0 0,14 2 7 0 0,0 1 1 0 0,0-1-1 0 0,-1 1 1 0 0,1 0-1 0 0,0-1 1 0 0,0 1-1 0 0,0 0 0 0 0,0 0 1 0 0,0 0-1 0 0,0-1 1 0 0,-1 1-1 0 0,1 0 1 0 0,0 0-1 0 0,0 1 0 0 0,0-1 1 0 0,0 0-1 0 0,0 0 1 0 0,0 1-1 0 0,-2-1 0 0 0,2 4-22 0 0,-3 1-70 0 0,9-6 227 0 0,39 15-370 0 0,61-11 288 0 0,-78-4-36 0 0,-1 1 0 0 0,0 2 1 0 0,34 5-1 0 0,28 9-9 0 0,41 9 11 0 0,186 35 88 0 0,-286-55-88 0 0,1-2 0 0 0,0-1 0 0 0,-1-1 0 0 0,45-5 0 0 0,88-7 274 0 0,-69 8-229 0 0,82-7 13 0 0,-130 9-43 0 0,67 6-1 0 0,9 0 9 0 0,262-25 149 0 0,-284 10-146 0 0,-32 2-21 0 0,-23-1-46 0 0,-37 6 17 0 0,0 2 0 0 0,0-1 0 0 0,0 1 0 0 0,1 0 0 0 0,13 0 0 0 0,15 1 10 0 0,-27-1-2 0 0,1 1 0 0 0,0 1 0 0 0,15 2 0 0 0,-12-1 6 0 0,-1-1-1 0 0,1 0 0 0 0,17-1 0 0 0,20 0-1 0 0,-25 2-1 0 0,50-4-1 0 0,-53 0 0 0 0,0 2-1 0 0,0 0 0 0 0,26 4 1 0 0,-40-3-3 0 0,18 6 14 0 0,-16-4-18 0 0,0-1 1 0 0,1 1-1 0 0,-1-1 0 0 0,1-1 1 0 0,18 0-1 0 0,-11 0 9 0 0,91 4 0 0 0,39 4 14 0 0,-131-7-18 0 0,-1 0-1 0 0,0 2 1 0 0,-1 0 0 0 0,20 7 0 0 0,-31-10 2 0 0,0 0-1 0 0,1 0 1 0 0,-1 0-1 0 0,1 0 1 0 0,-1-1-1 0 0,1 0 1 0 0,5 0-1 0 0,-5 0 4 0 0,0 0 0 0 0,0 0-1 0 0,0 1 1 0 0,0-1-1 0 0,7 3 1 0 0,-11-3-6 0 0,1 1 5 0 0,1 0 0 0 0,-1 0 1 0 0,1 0-1 0 0,-1 0 0 0 0,1-1 1 0 0,0 0-1 0 0,-1 1 0 0 0,1-1 0 0 0,-1 0 1 0 0,1 0-1 0 0,0 0 0 0 0,3-1 1 0 0,22-3-1 0 0,-10 3-15 0 0,-15 0 6 0 0,1 1 0 0 0,-1-1 0 0 0,0 1-1 0 0,0 0 1 0 0,0 1 0 0 0,0-1-1 0 0,0 0 1 0 0,5 2 0 0 0,-7-2 5 0 0,1 1-1 0 0,-1-1 1 0 0,0 0 0 0 0,0 0 0 0 0,0 0 0 0 0,0 0 0 0 0,0 0 0 0 0,1 0 0 0 0,-1 0-1 0 0,0 0 1 0 0,0 0 0 0 0,0-1 0 0 0,0 1 0 0 0,0 0 0 0 0,0-1 0 0 0,0 1 0 0 0,1-1 0 0 0,-1 1-1 0 0,0-1 1 0 0,0 1 0 0 0,0-2 0 0 0,27 7-19 0 0,-28-5 17 0 0,0 0 0 0 0,0 0 0 0 0,0 0 0 0 0,0 0 0 0 0,0 0 0 0 0,1 0 0 0 0,-1 0 0 0 0,0-1 0 0 0,0 1 0 0 0,0 0 0 0 0,0 0 1 0 0,0 0-1 0 0,0 0 0 0 0,1 0 0 0 0,-1 0 0 0 0,0 0 0 0 0,0 0 0 0 0,0 0 0 0 0,0 0 0 0 0,0 0 0 0 0,1 0 0 0 0,-1 0 0 0 0,0 0 0 0 0,0 0 0 0 0,0 0 0 0 0,0 1 0 0 0,0-1 1 0 0,0 0-1 0 0,1 0 0 0 0,-1 0 0 0 0,0 0 0 0 0,0 0 0 0 0,0 0 0 0 0,0 0 0 0 0,0 0 0 0 0,0 0 0 0 0,0 0 0 0 0,0 1 0 0 0,0-1 0 0 0,1 0 0 0 0,-1 0 0 0 0,0 0 1 0 0,0 0-1 0 0,0 0 0 0 0,0 0 0 0 0,0 1 0 0 0,0-1 0 0 0,0 0 0 0 0,0 0 0 0 0,0 0 0 0 0,0 0 0 0 0,0 0 0 0 0,0 0 0 0 0,0 1 0 0 0,0-1 0 0 0,0 0 0 0 0,0 0 1 0 0,0 0-1 0 0,0 0 0 0 0,0 0 0 0 0,0 0 0 0 0,0 1 0 0 0,0-1 0 0 0,-1 0 0 0 0,1 0 0 0 0,0 0 0 0 0,0 1 0 0 0,0-1 0 0 0,0 0 0 0 0,0 0 0 0 0,0 0 0 0 0,0 0 0 0 0,0 0 0 0 0,0 1 0 0 0,0-1 0 0 0,0 0 0 0 0,0 0 0 0 0,0 0 0 0 0,0 0 1 0 0,0 0-1 0 0,0 1 0 0 0,0-1 0 0 0,0 0 0 0 0,0 0 0 0 0,0 0 0 0 0,1 0 0 0 0,-1 0 0 0 0,0 1 0 0 0,0-1 0 0 0,0 0 0 0 0,0 0 0 0 0,0 0 0 0 0,0 0 0 0 0,0 0 0 0 0,0 0 0 0 0,1 0 0 0 0,-1 0 0 0 0,0 1 0 0 0,0-1 0 0 0,0 0 0 0 0,0 0 0 0 0,0 0 0 0 0,0 0 0 0 0,1 0 1 0 0,-1 0-1 0 0,0 0 0 0 0,0 0 0 0 0,0 0 0 0 0,0 0 0 0 0,1 0 0 0 0,-1 0 0 0 0,0 0 0 0 0,0 0 0 0 0,0 0 0 0 0,0 0 0 0 0,0 0 0 0 0,1 0 0 0 0,-1 0 0 0 0,0 0 0 0 0,0 0 0 0 0,0 0 0 0 0,0 0 0 0 0,0 0 0 0 0,1-1 0 0 0,-1 1 0 0 0,0 0 0 0 0,0 0 0 0 0,2 0 11 0 0,-1 0-11 0 0,0-1 1 0 0,-1 1-1 0 0,1 0 0 0 0,0 0 1 0 0,-1 0-1 0 0,1 0 1 0 0,0 0-1 0 0,-1-1 0 0 0,1 1 1 0 0,0 1-1 0 0,0-1 1 0 0,-1 0-1 0 0,1 0 0 0 0,0 0 1 0 0,-1 0-1 0 0,1 0 0 0 0,0 1 1 0 0,-1-1-1 0 0,1 0 1 0 0,0 1-1 0 0,-1-1 0 0 0,1 0 1 0 0,0 1-1 0 0,-1-1 1 0 0,1 1-1 0 0,-1-1 0 0 0,2 2 1 0 0,-2-2-7 0 0,1 0-6 0 0,-40 3-48 0 0,-47 10 0 0 0,71-11 36 0 0,-141 16 72 0 0,88-11-25 0 0,0 5-26 0 0,48-7 3 0 0,0-1 1 0 0,-31 1 0 0 0,-75-8 15 0 0,79 0-5 0 0,-77 5 0 0 0,-17 21-55 0 0,84-13 50 0 0,-60 5-1 0 0,101-14-1 0 0,-368 36-23 0 0,266-27-1 0 0,16-2 40 0 0,32 2 0 0 0,-133 2 0 0 0,165-11 1 0 0,0 1-1 0 0,0 2 0 0 0,-64 15 1 0 0,72-15-20 0 0,0-1 1 0 0,0-1 0 0 0,0-1 0 0 0,-33-4-1 0 0,30 1 2 0 0,-1 1-1 0 0,-64 8 1 0 0,83-5-3 0 0,-20 5 3 0 0,-1-2 0 0 0,-1-1 0 0 0,-62-2 0 0 0,88-3-10 0 0,-14-2 4 0 0,1 2 0 0 0,-1 1 0 0 0,-24 2 0 0 0,-36 15-42 0 0,44-7 43 0 0,39-10 0 0 0,-5 2 12 0 0,1-1 0 0 0,-1 0 0 0 0,1 0 0 0 0,-1 0 0 0 0,1-1 0 0 0,-1 0 0 0 0,-9-2 0 0 0,10 2-20 0 0,0 0 1 0 0,-1 0-1 0 0,1 0 0 0 0,-1 1 1 0 0,-8 1-1 0 0,8-1 15 0 0,0 0 0 0 0,0 0 0 0 0,0 0 0 0 0,-9-2-1 0 0,-3 0-7 0 0,1 0-1 0 0,0 1 0 0 0,-34 5 1 0 0,47-4 11 0 0,1-1 0 0 0,-1 0-1 0 0,1 0 1 0 0,0-1 0 0 0,-7 0 0 0 0,-12-2 18 0 0,-27 5-13 0 0,36 1-93 0 0,13-3 78 0 0,1 0 1 0 0,0 0-1 0 0,0 0 0 0 0,0 0 0 0 0,-1 0 0 0 0,1 0 0 0 0,0 0 0 0 0,0 0 0 0 0,0 0 0 0 0,-1 0 0 0 0,1 0 0 0 0,0 0 0 0 0,0 0 0 0 0,0 0 0 0 0,-1 0 0 0 0,1 0 1 0 0,0 1-1 0 0,0-1 0 0 0,0 0 0 0 0,-1 0 0 0 0,1 0 0 0 0,0 0 0 0 0,0 0 0 0 0,0 1 0 0 0,0-1 0 0 0,0 0 0 0 0,0 0 0 0 0,-1 0 0 0 0,1 0 0 0 0,0 1 1 0 0,0-1-1 0 0,0 0 0 0 0,0 0 0 0 0,0 0 0 0 0,0 1 0 0 0,0-1 0 0 0,0 0 0 0 0,0 0 0 0 0,0 0 0 0 0,0 1 0 0 0,0-1 0 0 0,0 0 0 0 0,0 0 0 0 0,0 0 0 0 0,0 1 1 0 0,0-1-1 0 0,0 0 0 0 0,0 0 0 0 0,0 0 0 0 0,0 1 0 0 0,0-1 0 0 0,0 0 0 0 0,0 0 0 0 0,1 0 0 0 0,-1 0 0 0 0,0 1 0 0 0,0-1 0 0 0,0 0 0 0 0,0 0 0 0 0,1 0 1 0 0,18 10-25 0 0,27 5 60 0 0,-46-15-34 0 0,48 8 39 0 0,-39-7-37 0 0,1 0 0 0 0,-1 1 0 0 0,-1 0 0 0 0,1 0 0 0 0,0 1 0 0 0,0 0 0 0 0,10 6 0 0 0,153 75 51 0 0,-93-47-2 0 0,-59-27-36 0 0,-7-3-3 0 0,0-1 1 0 0,0-1-1 0 0,0 0 0 0 0,1 0 1 0 0,17 2-1 0 0,37 0 18 0 0,0-3 0 0 0,124-9-1 0 0,-174 4-29 0 0,207-22 32 0 0,-130 10-30 0 0,206-21 10 0 0,-108 22-34 0 0,75-14 92 0 0,8 0 0 0 0,-220 24-76 0 0,61-6 15 0 0,5 5 5 0 0,-84 3-7 0 0,287 25 240 0 0,-278-20-236 0 0,3 7 5 0 0,-10-2 1 0 0,93 11 59 0 0,-124-21-67 0 0,-8 0-8 0 0,-1 0 0 0 0,1 0 0 0 0,-1-1 0 0 0,1 1 0 0 0,-1 0 0 0 0,1 0 0 0 0,-1 0 1 0 0,1 0-1 0 0,-1 0 0 0 0,0 0 0 0 0,1 0 0 0 0,-1 0 0 0 0,1 1 0 0 0,-1-1 0 0 0,1 0 0 0 0,-1 0 0 0 0,1 0 0 0 0,-1 0 1 0 0,0 1-1 0 0,1-1 0 0 0,-1 0 0 0 0,1 0 0 0 0,-1 1 0 0 0,0-1 0 0 0,1 0 0 0 0,-1 1 0 0 0,0-1 0 0 0,1 0 0 0 0,-1 1 1 0 0,13 0-7 0 0,-12-1 4 0 0,0-1 0 0 0,0 1 0 0 0,1 0 1 0 0,-1 0-1 0 0,0 0 0 0 0,0 0 0 0 0,1 0 0 0 0,-1 0 0 0 0,0 0 0 0 0,0 0 0 0 0,1 0 0 0 0,-1 1 0 0 0,0-1 0 0 0,0 0 0 0 0,0 1 0 0 0,0-1 0 0 0,2 2 0 0 0,-1 0 4 0 0,0-1 0 0 0,-1 1 0 0 0,1-1 0 0 0,0 1 1 0 0,0-1-1 0 0,0 0 0 0 0,0 0 0 0 0,0 0 0 0 0,0 0 0 0 0,1 0 0 0 0,-1 0 0 0 0,0-1 0 0 0,0 1 0 0 0,3-1 0 0 0,3 2 7 0 0,11 2 5 0 0,-16-4-16 0 0,0 0-1 0 0,0 1 1 0 0,-1-1 0 0 0,1 1 0 0 0,0 0 0 0 0,0 0-1 0 0,0 0 1 0 0,-1 0 0 0 0,1 0 0 0 0,0 1-1 0 0,4 2 1 0 0,-2 9-14 0 0,-5-12 16 0 0,1 0 0 0 0,-1 0 0 0 0,0 0 0 0 0,0 0 0 0 0,1 0 1 0 0,-1 0-1 0 0,1 0 0 0 0,-1 0 0 0 0,1 0 0 0 0,-1-1 0 0 0,1 1 1 0 0,0 0-1 0 0,-1 0 0 0 0,1 0 0 0 0,0-1 0 0 0,0 1 0 0 0,1 1 1 0 0,8 4 2 0 0,-8-5 1 0 0,0 1 1 0 0,0-1 0 0 0,0 0 0 0 0,0 0-1 0 0,1 0 1 0 0,-1 0 0 0 0,0-1 0 0 0,3 2 0 0 0,-4-2-9 0 0,1 0 0 0 0,-1 0 1 0 0,0 0-1 0 0,1 1 1 0 0,-1-1-1 0 0,0 1 1 0 0,0-1-1 0 0,1 1 0 0 0,-1-1 1 0 0,0 1-1 0 0,0 0 1 0 0,0-1-1 0 0,0 1 0 0 0,2 2 1 0 0,0-1 5 0 0,-1-1 0 0 0,1 1 0 0 0,0-1 0 0 0,0 0 0 0 0,0 1 0 0 0,0-1 0 0 0,5 1 0 0 0,-8-2-3 0 0,-1 0 0 0 0,1 0 0 0 0,0 0 1 0 0,0 1-1 0 0,0-1 0 0 0,0 0 0 0 0,0 0 0 0 0,0 0 0 0 0,0 0 0 0 0,0 1 1 0 0,0-1-1 0 0,0 0 0 0 0,0 0 0 0 0,0 0 0 0 0,0 1 0 0 0,0-1 1 0 0,0 0-1 0 0,0 0 0 0 0,0 0 0 0 0,0 0 0 0 0,1 1 0 0 0,-1-1 0 0 0,0 0 1 0 0,0 0-1 0 0,0 0 0 0 0,0 0 0 0 0,0 1 0 0 0,0-1 0 0 0,0 0 1 0 0,1 0-1 0 0,-1 0 0 0 0,0 0 0 0 0,0 0 0 0 0,0 0 0 0 0,0 0 0 0 0,1 1 1 0 0,-1-1-1 0 0,0 0 0 0 0,0 0 0 0 0,0 0 0 0 0,0 0 0 0 0,1 0 1 0 0,-1 0-1 0 0,0 0 0 0 0,0 0 0 0 0,9 7-7 0 0,-9-6 7 0 0,0-1-1 0 0,0 0 1 0 0,0 1 0 0 0,0-1 0 0 0,0 0-1 0 0,1 0 1 0 0,-1 1 0 0 0,0-1 0 0 0,0 0-1 0 0,0 1 1 0 0,0-1 0 0 0,0 0 0 0 0,0 1-1 0 0,0-1 1 0 0,0 0 0 0 0,-1 1 0 0 0,1-1-1 0 0,0 0 1 0 0,0 0 0 0 0,0 1 0 0 0,0-1-1 0 0,0 0 1 0 0,0 1 0 0 0,-1-1 0 0 0,1 0-1 0 0,0 0 1 0 0,0 1 0 0 0,0-1 0 0 0,-1 0-1 0 0,1 0 1 0 0,0 0 0 0 0,0 1-1 0 0,-1-1 1 0 0,-13 6-6 0 0,-19-1 6 0 0,32-5 0 0 0,-78 5-9 0 0,-125-8 0 0 0,142 2-9 0 0,1 3 0 0 0,-100 15 0 0 0,-50 3 18 0 0,146-16 20 0 0,-66 13-1 0 0,74-9-42 0 0,32-6 31 0 0,-38-1 1 0 0,-13 1-4 0 0,-86 20-46 0 0,-46 5 27 0 0,62-12 31 0 0,-78 4 23 0 0,95-10-23 0 0,93-5-7 0 0,-1-1 0 0 0,-70-3 0 0 0,39-3 7 0 0,45 2-6 0 0,-1 0 0 0 0,-26-5-1 0 0,40 4-12 0 0,0 0 0 0 0,0 0 0 0 0,0 2 0 0 0,0-1 0 0 0,0 1 0 0 0,0 0 0 0 0,-16 3 0 0 0,-12 3 7 0 0,-1-3-1 0 0,-49-2 1 0 0,76-1-4 0 0,2 1 5 0 0,0 0 0 0 0,0 1 0 0 0,-15 3 1 0 0,15-2-4 0 0,1-1 1 0 0,-1 0-1 0 0,-15 0 1 0 0,12-1-9 0 0,-1 1 0 0 0,1 0 0 0 0,0 0-1 0 0,-20 8 1 0 0,16-5 11 0 0,1-1-1 0 0,-19 3 0 0 0,-25-1 12 0 0,-1 0-31 0 0,30-8 6 0 0,7-1 17 0 0,15 3 9 0 0,6 0-13 0 0,1 0 1 0 0,-1 0-1 0 0,1 0 1 0 0,-1 0-1 0 0,1 0 1 0 0,-1-1-1 0 0,-4-1 1 0 0,-4-3 6 0 0,10 4-14 0 0,-1 0 1 0 0,1 0-1 0 0,-1 0 1 0 0,1 1-1 0 0,-1-1 0 0 0,0 1 1 0 0,1-1-1 0 0,-1 1 1 0 0,0 0-1 0 0,0-1 1 0 0,-2 1-1 0 0,-7-6 90 0 0,9 5-91 0 0,1 0 1 0 0,0 0-1 0 0,-1 0 0 0 0,1 0 1 0 0,-1 1-1 0 0,1-1 0 0 0,-1 0 1 0 0,1 1-1 0 0,-1-1 0 0 0,1 1 1 0 0,-3-1-1 0 0,-3 0 28 0 0,-1-1 1 0 0,1 0-1 0 0,-1 0 0 0 0,-9-6 1 0 0,15 7-19 0 0,0 0 1 0 0,1 1 0 0 0,-1-1-1 0 0,0 0 1 0 0,0 1 0 0 0,1-1-1 0 0,-1 1 1 0 0,0 0 0 0 0,0 0-1 0 0,0-1 1 0 0,-2 1 0 0 0,-3 0-67 0 0,7 0 11 0 0,-3 3 99 0 0,3-3-47 0 0,-1 0 0 0 0,1 0 0 0 0,0 1 1 0 0,-1-1-1 0 0,1 0 0 0 0,0 0 0 0 0,-1 0 1 0 0,1 0-1 0 0,0 0 0 0 0,-1 0 0 0 0,1 0 1 0 0,0-1-1 0 0,-1 1 0 0 0,1 0 0 0 0,0 0 1 0 0,0 0-1 0 0,-1 0 0 0 0,1 0 1 0 0,0 0-1 0 0,-1-1 0 0 0,1 1 0 0 0,0 0 1 0 0,0 0-1 0 0,-1 0 0 0 0,1-1 0 0 0,0 1 1 0 0,0 0-1 0 0,-1 0 0 0 0,1-1 0 0 0,0 1 1 0 0,0 0-1 0 0,0 0 0 0 0,0-1 0 0 0,-1 1 1 0 0,1 0-1 0 0,0-1 0 0 0,0 1 0 0 0,0 0 1 0 0,0-1-1 0 0,0 1 0 0 0,0 0 0 0 0,0-1 1 0 0,-3-3-107 0 0,2 15 63 0 0,1-8 38 0 0,0-1-1 0 0,1 0 1 0 0,-1 1 0 0 0,1-1-1 0 0,-1 0 1 0 0,1 1-1 0 0,0-1 1 0 0,0 0-1 0 0,0 0 1 0 0,0 1-1 0 0,0-1 1 0 0,0 0-1 0 0,4 3 1 0 0,24 24-34 0 0,-23-25 30 0 0,-1 0 1 0 0,-1 1 0 0 0,1-1 0 0 0,-1 1-1 0 0,0 0 1 0 0,6 9 0 0 0,-2 0 6 0 0,0-1 1 0 0,0-1-1 0 0,1 1 1 0 0,1-2-1 0 0,0 1 1 0 0,23 19-1 0 0,-30-28-4 0 0,-1 0 0 0 0,1 0 0 0 0,-1 1 0 0 0,0-1 0 0 0,0 0 0 0 0,0 1 0 0 0,-1-1 0 0 0,1 1 0 0 0,-1 0 0 0 0,0 0 0 0 0,0-1 0 0 0,0 1 0 0 0,0 0 0 0 0,-1 0 0 0 0,1 0 0 0 0,-1 6 0 0 0,3 19 24 0 0,-2-25-20 0 0,0-1 0 0 0,0 0 0 0 0,0 0 0 0 0,0 0 0 0 0,1 0 0 0 0,-1 0 0 0 0,1-1 0 0 0,0 1 0 0 0,0 0 0 0 0,0-1 0 0 0,0 1 0 0 0,0-1 0 0 0,0 0 0 0 0,1 1 0 0 0,-1-1 0 0 0,1 0 0 0 0,-1 0-1 0 0,1-1 1 0 0,5 3 0 0 0,2 1 16 0 0,1-2 1 0 0,0 1-1 0 0,0-1 0 0 0,13 2 0 0 0,-10-2-6 0 0,58 6 40 0 0,-2 3-26 0 0,38-5-13 0 0,-42-4 5 0 0,286 5 64 0 0,-317-8-101 0 0,245-8 140 0 0,-135-7-113 0 0,-75 6-2 0 0,-1 3 0 0 0,108 5 1 0 0,108 7-17 0 0,-184-6 9 0 0,-1 2 23 0 0,54-1 20 0 0,-75-4-30 0 0,95-11 25 0 0,-144 11-39 0 0,44 1-1 0 0,-17 1 15 0 0,10-8-3 0 0,-51 6-5 0 0,-1 1-1 0 0,1 0 1 0 0,0 1-1 0 0,28 2 1 0 0,-28 1-7 0 0,0 0-1 0 0,0-1 1 0 0,0-1 0 0 0,29-3 0 0 0,-26 4 42 0 0,-16-1-39 0 0,-1 0 0 0 0,0 1 1 0 0,1-1-1 0 0,-1 0 0 0 0,1 0 1 0 0,-1 0-1 0 0,0 0 1 0 0,1-1-1 0 0,2 0 0 0 0,0 0-6 0 0,1 0 0 0 0,0 0 0 0 0,-1 0 0 0 0,1 1 0 0 0,-1 0 0 0 0,1 0-1 0 0,11 2 1 0 0,17 1 49 0 0,-19-7-56 0 0,-14 3 12 0 0,0 0 0 0 0,1 1 0 0 0,-1-1-1 0 0,0 1 1 0 0,0-1 0 0 0,0 1 0 0 0,0-1 0 0 0,1 1 0 0 0,-1 0-1 0 0,0 0 1 0 0,0 0 0 0 0,1-1 0 0 0,-1 1 0 0 0,0 0-1 0 0,0 1 1 0 0,1-1 0 0 0,-1 0 0 0 0,0 0 0 0 0,0 0 0 0 0,1 1-1 0 0,-1-1 1 0 0,0 1 0 0 0,0-1 0 0 0,0 1 0 0 0,0-1 0 0 0,0 1-1 0 0,0 0 1 0 0,2 1 0 0 0,-3-1 2 0 0,0-2-1 0 0,0 1 0 0 0,0 0-1 0 0,0 0 1 0 0,0 0 0 0 0,0-1-1 0 0,0 1 1 0 0,0 0 0 0 0,0 0-1 0 0,0 0 1 0 0,1-1 0 0 0,-1 1-1 0 0,0 0 1 0 0,0 0 0 0 0,0 0-1 0 0,0-1 1 0 0,0 1 0 0 0,0 0-1 0 0,0 0 1 0 0,0 0-1 0 0,1 0 1 0 0,-1-1 0 0 0,0 1-1 0 0,0 0 1 0 0,0 0 0 0 0,0 0-1 0 0,0 0 1 0 0,1 0 0 0 0,-1-1-1 0 0,0 1 1 0 0,0 0 0 0 0,0 0-1 0 0,1 0 1 0 0,-1 0 0 0 0,0 0-1 0 0,0 0 1 0 0,0 0 0 0 0,1 0-1 0 0,-1 0 1 0 0,0 0 0 0 0,0 0-1 0 0,1 0 1 0 0,-1 0-1 0 0,0 0 1 0 0,0 0 0 0 0,1 3-12 0 0,-7 1 6 0 0,5-4 9 0 0,0 0 0 0 0,0 1 0 0 0,0-1 0 0 0,1 1 0 0 0,-1-1 0 0 0,0 0 0 0 0,0 1 0 0 0,1-1 0 0 0,-1 1 0 0 0,0 0 0 0 0,1-1-1 0 0,-1 1 1 0 0,1 0 0 0 0,-1-1 0 0 0,1 1 0 0 0,-1 0 0 0 0,1-1 0 0 0,-1 3 0 0 0,6-3 14 0 0,1 1 0 0 0,-1-1 1 0 0,1 0-1 0 0,-1 0 0 0 0,0-1 0 0 0,10-1 0 0 0,-20 4-28 0 0,-1-1 0 0 0,1 1 0 0 0,-1-1 0 0 0,1 0 0 0 0,-7 0-1 0 0,-15 3-1 0 0,-58 12-21 0 0,-17 4-4 0 0,55-9 43 0 0,0-2-1 0 0,-1-3 1 0 0,-67 1-1 0 0,-12 2 2 0 0,87-3-8 0 0,-1 3 0 0 0,2 1 0 0 0,-66 25 0 0 0,75-24 1 0 0,-8 0 15 0 0,-1-2 0 0 0,0-1 0 0 0,-54 2 0 0 0,14 0-12 0 0,56-7-3 0 0,-22 3-7 0 0,-53 14 0 0 0,68-13 17 0 0,-1-2 0 0 0,0-1 0 0 0,-61-1 0 0 0,27-1-4 0 0,27 1-9 0 0,0 0-1 0 0,0 3 0 0 0,-39 10 1 0 0,55-11 0 0 0,0-2 0 0 0,0 0 0 0 0,-1-2 0 0 0,1 0 0 0 0,-40-5 0 0 0,33 2 12 0 0,1 1 1 0 0,-55 5-1 0 0,29 4-11 0 0,-8 3 16 0 0,-108 2 0 0 0,2-6 3 0 0,95-3 1 0 0,-25 6-25 0 0,47-11 22 0 0,39 0-9 0 0,0 0-1 0 0,0 1 1 0 0,-13 2-1 0 0,-32-2-25 0 0,27 6 31 0 0,-13-1 11 0 0,-64-2 0 0 0,105-3-22 0 0,1 1 1 0 0,-1-1-1 0 0,1 0 1 0 0,-1 0-1 0 0,1-1 1 0 0,-1 1-1 0 0,1 0 1 0 0,-1 0-1 0 0,1-1 1 0 0,-1 1-1 0 0,1-1 1 0 0,-3 0-1 0 0,4 0 0 0 0,-1 1 1 0 0,1 0-1 0 0,-1 0 0 0 0,1 0 0 0 0,-1 0 1 0 0,1 0-1 0 0,-1-1 0 0 0,1 1 0 0 0,-1 0 1 0 0,1 0-1 0 0,-1 0 0 0 0,1 0 0 0 0,-1 0 1 0 0,0 1-1 0 0,1-1 0 0 0,-1 0 0 0 0,1 0 1 0 0,-1 0-1 0 0,1 0 0 0 0,-1 1 0 0 0,1-1 1 0 0,-1 0-1 0 0,1 0 0 0 0,0 1 0 0 0,-1-1 1 0 0,1 0-1 0 0,-1 1 0 0 0,1-1 0 0 0,0 0 1 0 0,-1 1-1 0 0,1-1 0 0 0,0 1 0 0 0,-1-1 1 0 0,1 1-1 0 0,0-1 0 0 0,-1 1 0 0 0,1-1 1 0 0,0 1-1 0 0,0 0 1 0 0,0-1 0 0 0,0 0 1 0 0,0 0-1 0 0,-1 1 0 0 0,1-1 1 0 0,0 0-1 0 0,0 0 0 0 0,0 1 1 0 0,0-1-1 0 0,0 0 0 0 0,0 0 1 0 0,-1 0-1 0 0,1 1 0 0 0,0-1 1 0 0,0 0-1 0 0,0 0 0 0 0,-1 0 1 0 0,1 1-1 0 0,0-1 0 0 0,0 0 1 0 0,-1 0-1 0 0,1 0 0 0 0,0 0 1 0 0,0 0-1 0 0,-1 0 0 0 0,1 0 1 0 0,0 1-1 0 0,0-1 0 0 0,-1 0 1 0 0,1 0-1 0 0,0 0 0 0 0,0 0 1 0 0,-1 0-1 0 0,1 0 0 0 0,0 0 1 0 0,-1 0-1 0 0,1-1 0 0 0,0 1 1 0 0,0 0-1 0 0,-1 0 0 0 0,1 0 1 0 0,0 0-1 0 0,0 0 0 0 0,-1 0 1 0 0,1 0-1 0 0,0-1 0 0 0,0 1 1 0 0,-1 0-1 0 0,-13-2 5 0 0,5 4-44 0 0,-14 2 63 0 0,27 1-90 0 0,0 7 19 0 0,-3-11 45 0 0,0 0 1 0 0,0 0-1 0 0,0 0 0 0 0,0 0 1 0 0,0-1-1 0 0,0 1 0 0 0,1 0 0 0 0,-1 0 1 0 0,0-1-1 0 0,1 1 0 0 0,-1-1 1 0 0,1 1-1 0 0,-1-1 0 0 0,0 1 0 0 0,1-1 1 0 0,1 0-1 0 0,16 8-17 0 0,-3 2 10 0 0,-14-9 9 0 0,0 0 0 0 0,0 1 1 0 0,0-1-1 0 0,0 0 0 0 0,0 1 0 0 0,0 0 1 0 0,0-1-1 0 0,-1 1 0 0 0,4 4 0 0 0,0 1 5 0 0,1 0 1 0 0,0-1-1 0 0,1 1 0 0 0,-1-1 0 0 0,1-1 0 0 0,15 10 0 0 0,-19-12-9 0 0,42 33 43 0 0,-41-32-40 0 0,0-1-1 0 0,-1 1 1 0 0,0-1 0 0 0,0 1-1 0 0,0 0 1 0 0,0 0 0 0 0,-1 1-1 0 0,1-1 1 0 0,-1 1 0 0 0,0-1-1 0 0,0 1 1 0 0,-1-1-1 0 0,1 1 1 0 0,-1 0 0 0 0,1 8-1 0 0,-2-8 1 0 0,2 1-1 0 0,-1-1 0 0 0,0 0 0 0 0,1 1 1 0 0,0-1-1 0 0,0 0 0 0 0,1 0 0 0 0,-1 0 1 0 0,1-1-1 0 0,0 1 0 0 0,4 4 0 0 0,1 0 1 0 0,-1-1 0 0 0,0 1-1 0 0,-1 0 1 0 0,9 17 0 0 0,2 4 47 0 0,-13-25-41 0 0,0-1 0 0 0,0 1-1 0 0,1-1 1 0 0,-1 0 0 0 0,1-1-1 0 0,9 7 1 0 0,12 9-11 0 0,-7-2 12 0 0,2-1 1 0 0,24 15-1 0 0,-41-29-4 0 0,-1 1 1 0 0,0-1-1 0 0,0 1 0 0 0,0 0 1 0 0,-1 0-1 0 0,5 6 0 0 0,-6-6 1 0 0,1-1-1 0 0,0 1 0 0 0,1 0 0 0 0,-1-1 0 0 0,0 0 0 0 0,1 1 0 0 0,-1-1 0 0 0,1 0 0 0 0,0 0 0 0 0,0 0 1 0 0,0-1-1 0 0,3 2 0 0 0,8 2 12 0 0,-1-1 1 0 0,1-1-1 0 0,-1 0 1 0 0,1-1-1 0 0,0-1 1 0 0,0 0-1 0 0,0-1 1 0 0,0 0-1 0 0,0-1 0 0 0,0-1 1 0 0,0 0-1 0 0,14-4 1 0 0,112-25 47 0 0,39-11-23 0 0,-52 11-47 0 0,7-2 47 0 0,-58 11-18 0 0,138-21-1 0 0,-126 29-28 0 0,110-14-14 0 0,-166 25 26 0 0,-1-1-6 0 0,1 2 1 0 0,49 2 0 0 0,-50 2 11 0 0,0-2 0 0 0,0-1 1 0 0,55-8-1 0 0,-47 4-4 0 0,0 2 0 0 0,0 1-1 0 0,0 2 1 0 0,52 7 0 0 0,-70-5-1 0 0,-1-1 0 0 0,0-1 0 0 0,1-1 0 0 0,-1 0 0 0 0,0-1 0 0 0,34-9 0 0 0,-34 5-1 0 0,0 2-1 0 0,0 0 1 0 0,40-2 0 0 0,4 14 34 0 0,-51-8-34 0 0,-1 0 0 0 0,1 1 0 0 0,19 4 0 0 0,-26-4-2 0 0,0-1-1 0 0,1 1 1 0 0,-1-1 0 0 0,1-1-1 0 0,-1 1 1 0 0,1-1-1 0 0,-1 0 1 0 0,0 0 0 0 0,10-4-1 0 0,37-4 47 0 0,-6-2-37 0 0,-34 10-14 0 0,-10 0 3 0 0,0 1 0 0 0,-1 0 0 0 0,1-1 0 0 0,0 0 0 0 0,0 1 0 0 0,0-1 0 0 0,0 0 0 0 0,3-2 0 0 0,0 1 10 0 0,-1 0-1 0 0,1 1 0 0 0,-1 0 1 0 0,10 0-1 0 0,20 0-25 0 0,-33-2 5 0 0,-1 3 11 0 0,-1 0 0 0 0,0 0 0 0 0,0 0 0 0 0,0 0 0 0 0,0 0 0 0 0,0 0 0 0 0,0-1 0 0 0,0 1 0 0 0,0 0 0 0 0,0 0 0 0 0,0 0 0 0 0,0 0 0 0 0,0 0 0 0 0,0 0 1 0 0,1 0-1 0 0,-1 0 0 0 0,0 0 0 0 0,0-1 0 0 0,0 1 0 0 0,0 0 0 0 0,0 0 0 0 0,0 0 0 0 0,1 0 0 0 0,-1 0 0 0 0,0 0 0 0 0,0 0 0 0 0,0 0 0 0 0,0 0 0 0 0,0 0 0 0 0,0 0 0 0 0,1 0 0 0 0,-1 0 0 0 0,0 0 0 0 0,0 0 0 0 0,0 0 0 0 0,0 0 1 0 0,0 0-1 0 0,0 0 0 0 0,1 0 0 0 0,-1 0 0 0 0,0 0 0 0 0,0 0 0 0 0,0 1 0 0 0,0-1 0 0 0,0 0 0 0 0,0 0 0 0 0,0 0 0 0 0,1 0 0 0 0,-1 0 0 0 0,0 0 0 0 0,0 0 0 0 0,0 0 0 0 0,0 0 0 0 0,0 1 0 0 0,0-1 0 0 0,0 0 0 0 0,0 0 0 0 0,0 0 0 0 0,0 0 1 0 0,0 0-1 0 0,0 0 0 0 0,0 1 0 0 0,0-1 0 0 0,0 0 0 0 0,0 0 0 0 0,1 0 0 0 0,-2 0 0 0 0,1 0-1 0 0,0 0 1 0 0,0 0 0 0 0,1 0-1 0 0,-1 0 1 0 0,0 0-1 0 0,0 0 1 0 0,0-1-1 0 0,0 1 1 0 0,0 0-1 0 0,0 0 1 0 0,0 0 0 0 0,0 0-1 0 0,0 0 1 0 0,0 0-1 0 0,0 0 1 0 0,0 0-1 0 0,0-1 1 0 0,0 1-1 0 0,0 0 1 0 0,1 0-1 0 0,-1 0 1 0 0,0 0 0 0 0,0 0-1 0 0,0 0 1 0 0,0 0-1 0 0,0 0 1 0 0,0 0-1 0 0,0 0 1 0 0,1 0-1 0 0,-1 0 1 0 0,0 0-1 0 0,0 0 1 0 0,0 0 0 0 0,0 0-1 0 0,0 0 1 0 0,0 0-1 0 0,1 0 1 0 0,-1 0-1 0 0,0 0 1 0 0,0 0-1 0 0,0 0 1 0 0,0 0 0 0 0,0 0-1 0 0,0 0 1 0 0,1 0-1 0 0,-1 0 1 0 0,0 0-1 0 0,0 0 1 0 0,0 0-1 0 0,0 0 1 0 0,0 0-1 0 0,0 0 1 0 0,0 0 0 0 0,-1-2-16 0 0,0 8 9 0 0,1-6 9 0 0,-1 0-1 0 0,1 0 1 0 0,0 1-1 0 0,0-1 0 0 0,0 0 1 0 0,0 0-1 0 0,0 1 1 0 0,0-1-1 0 0,-1 0 1 0 0,1 0-1 0 0,0 0 1 0 0,0 1-1 0 0,0-1 0 0 0,-1 0 1 0 0,1 0-1 0 0,0 0 1 0 0,0 0-1 0 0,-1 1 1 0 0,1-1-1 0 0,0 0 1 0 0,0 0-1 0 0,-1 0 1 0 0,1 0-1 0 0,0 0 0 0 0,0 0 1 0 0,-1 0-1 0 0,1 0 1 0 0,0 0-1 0 0,-1 0 1 0 0,1 0-1 0 0,0 0 1 0 0,0 0-1 0 0,-1 0 0 0 0,1 0 1 0 0,0 0-1 0 0,0 0 1 0 0,-1 0-1 0 0,1 0 1 0 0,0 0-1 0 0,-1 0 1 0 0,1-1-1 0 0,-17-6 56 0 0,12 6-70 0 0,4 1 15 0 0,1 0-1 0 0,-1 0 1 0 0,1 0 0 0 0,0 0 0 0 0,-1 0 0 0 0,1 0-1 0 0,-1 0 1 0 0,1 0 0 0 0,0 0 0 0 0,-1 0 0 0 0,1 0 0 0 0,0 0-1 0 0,-1-1 1 0 0,1 1 0 0 0,-1 0 0 0 0,1 0 0 0 0,0 0-1 0 0,0-1 1 0 0,-1 1 0 0 0,1 0 0 0 0,0 0 0 0 0,-1-1 0 0 0,1 1-1 0 0,0 0 1 0 0,0-1 0 0 0,-1 1 0 0 0,1 0 0 0 0,0-1-1 0 0,0 1 1 0 0,0 0 0 0 0,0-1 0 0 0,-1 1 0 0 0,1 0-1 0 0,0-1 1 0 0,-2-8 18 0 0,0 0 1 0 0,1 1-1 0 0,0-1 0 0 0,0 0 0 0 0,1 0 0 0 0,0 0 1 0 0,1 0-1 0 0,0 1 0 0 0,3-16 0 0 0,0 1-23 0 0,-3 17 2 0 0,-1 0 0 0 0,1 0 0 0 0,-1 0-1 0 0,0 0 1 0 0,-1 0 0 0 0,0-6 0 0 0,-5-1-36 0 0,4 11 42 0 0,1 1 0 0 0,0-1 0 0 0,1 0 0 0 0,-1 1-1 0 0,0-1 1 0 0,0 0 0 0 0,1 0 0 0 0,-1 0 0 0 0,1 1 0 0 0,-1-4 0 0 0,-4-16 11 0 0,5 20-15 0 0,-1-1 1 0 0,1 1 0 0 0,-1-1-1 0 0,1 0 1 0 0,-1 1 0 0 0,1-1-1 0 0,0 0 1 0 0,0 1-1 0 0,0-1 1 0 0,0 0 0 0 0,0 1-1 0 0,0-1 1 0 0,0 0 0 0 0,1-3-1 0 0,-3-19 41 0 0,-1 8-21 0 0,14-50 70 0 0,-6-84-21 0 0,-5 132-72 0 0,-1 5 4 0 0,2-1 1 0 0,-1 1 0 0 0,5-22-1 0 0,-5 34-8 0 0,1 0 0 0 0,-1 0 0 0 0,1 1 0 0 0,0-1 0 0 0,-1 0 0 0 0,1 0 0 0 0,0 0 0 0 0,0 1 0 0 0,-1-1 0 0 0,1 0 0 0 0,0 1 0 0 0,0-1 0 0 0,1 0 0 0 0,1 0-135 0 0,-11 5 26 0 0,6-2 105 0 0,1 0 1 0 0,-1 0-1 0 0,1 1 0 0 0,-1-1 0 0 0,1 0 0 0 0,0 1 0 0 0,0-1 1 0 0,0 1-1 0 0,0-1 0 0 0,1 1 0 0 0,-1-1 0 0 0,0 4 0 0 0,-2 6-11 0 0,-5 14 4 0 0,-1-1 0 0 0,-1 0 0 0 0,-1-1 0 0 0,-1 0 0 0 0,-1 0 0 0 0,-19 23 0 0 0,16-27 20 0 0,1 0-1 0 0,1 1 1 0 0,0 0-1 0 0,2 1 1 0 0,0 1-1 0 0,2 0 1 0 0,-10 31-1 0 0,-19 103-6 0 0,35-141 16 0 0,-1 1 0 0 0,-10 23 0 0 0,9-24 1 0 0,0 0-1 0 0,-5 24 1 0 0,7-26 3 0 0,0-1 0 0 0,-10 24 1 0 0,-1 0 4 0 0,12-28-19 0 0,-1-1 0 0 0,0 0 0 0 0,0 0-1 0 0,-1 0 1 0 0,0-1 0 0 0,-1 1-1 0 0,1-1 1 0 0,-1-1 0 0 0,-1 1 0 0 0,1-1-1 0 0,-1 0 1 0 0,0 0 0 0 0,-1-1 0 0 0,1 0-1 0 0,-1 0 1 0 0,0-1 0 0 0,0 0 0 0 0,-14 4-1 0 0,-13 4 9 0 0,-1-2 0 0 0,0-1 0 0 0,-45 4 0 0 0,50-8-9 0 0,-5 3-4 0 0,1 1-1 0 0,-57 24 1 0 0,59-20 1 0 0,-1-2 0 0 0,0-1 0 0 0,-37 7 0 0 0,-85-6 7 0 0,52-5-2 0 0,-189 17-3 0 0,155-7 0 0 0,-41 1 0 0 0,-15-23 159 0 0,119 1-153 0 0,48 5-3 0 0,-1-2 0 0 0,1-2 0 0 0,-28-6-1 0 0,41 8-3 0 0,1-1-1 0 0,-1 2 0 0 0,-24 0 1 0 0,22 1 0 0 0,-32-5 0 0 0,22 0 36 0 0,12 2-26 0 0,-1 0 1 0 0,-30 0-1 0 0,18 2-5 0 0,15 0-15 0 0,0 1 0 0 0,0 1-1 0 0,0-1 1 0 0,0 2-1 0 0,-15 3 1 0 0,12-2 9 0 0,1 0 0 0 0,-1-1 0 0 0,1 0-1 0 0,-18-2 1 0 0,27 0 14 0 0,0-1-1 0 0,0 0 1 0 0,0 0-1 0 0,0 0 1 0 0,0-1-1 0 0,1 0 1 0 0,-1 0-1 0 0,-6-4 0 0 0,7 4-14 0 0,-1-1-1 0 0,1 1 1 0 0,0 1-1 0 0,0-1 0 0 0,-1 1 1 0 0,1-1-1 0 0,-1 1 1 0 0,-6 0-1 0 0,-22-7 24 0 0,11 2-21 0 0,17 4 8 0 0,-1 0 0 0 0,1-1 0 0 0,0 1 1 0 0,0-1-1 0 0,0 0 0 0 0,-5-4 0 0 0,-11-11-21 0 0,15 7 39 0 0,3 6-68 0 0,4 7-39 0 0,-6-6 130 0 0,5 4-45 0 0,-1 0 0 0 0,0 0 0 0 0,1-1 1 0 0,-1 1-1 0 0,1 0 0 0 0,-1 0 0 0 0,1-1 1 0 0,-1 1-1 0 0,1-1 0 0 0,-1 1 0 0 0,1 0 1 0 0,0-1-1 0 0,-1 1 0 0 0,1-1 0 0 0,-1 1 1 0 0,1-1-1 0 0,0 1 0 0 0,-1-1 0 0 0,1 1 0 0 0,0-1 1 0 0,0 1-1 0 0,-1-1 0 0 0,1 1 0 0 0,0-1 1 0 0,0 0-1 0 0,0 1 0 0 0,0-1 0 0 0,-27-15-76 0 0,26 17-1 0 0,1-1 76 0 0,0 0 0 0 0,0 1 0 0 0,0-1 0 0 0,-1 0 0 0 0,1 0 0 0 0,0 1 0 0 0,0-1 0 0 0,-1 0 0 0 0,1 0 0 0 0,0 0 0 0 0,-1 1 0 0 0,1-1 0 0 0,0 0 0 0 0,0 0 0 0 0,-1 0 0 0 0,1 0 0 0 0,0 0 0 0 0,-1 0 0 0 0,1 0 0 0 0,0 0-1 0 0,-1 0 1 0 0,1 1 0 0 0,0-1 0 0 0,-1-1 0 0 0,1 1 0 0 0,0 0 0 0 0,-1 0 0 0 0,1 0 0 0 0,0 0 0 0 0,-1 0 0 0 0,1 0 0 0 0,0 0 0 0 0,-1 0 0 0 0,1-1 0 0 0,0 1 0 0 0,-1 0 0 0 0,1 0 0 0 0,0 0 0 0 0,0 0 0 0 0,-1-1 0 0 0,-1 0 4 0 0,1 1-5 0 0,1 0 0 0 0,-1 0 0 0 0,0 0 0 0 0,0 0 0 0 0,1 0 0 0 0,-1-1 0 0 0,0 1 0 0 0,1 0 0 0 0,-1 0 0 0 0,0-1-1 0 0,1 1 1 0 0,-1-1 0 0 0,0 1 0 0 0,1 0 0 0 0,-1-1 0 0 0,1 1 0 0 0,-1-1 0 0 0,1 0 0 0 0,-1 1 0 0 0,1-1 0 0 0,-1 1 0 0 0,1-1 0 0 0,-1 0 0 0 0,1 1 0 0 0,0-1 0 0 0,0 0 0 0 0,-1 0 0 0 0,-1-1-10 0 0,1 2 9 0 0,1 0 1 0 0,0 0 0 0 0,0 0-1 0 0,0 0 1 0 0,0 0-1 0 0,0 0 1 0 0,-1 0 0 0 0,1 0-1 0 0,0 0 1 0 0,0 0 0 0 0,0 0-1 0 0,0 0 1 0 0,0 0-1 0 0,-1 0 1 0 0,1 0 0 0 0,0 0-1 0 0,0 0 1 0 0,0 0 0 0 0,0 0-1 0 0,0 0 1 0 0,-1 0-1 0 0,1-1 1 0 0,0 1 0 0 0,0 0-1 0 0,0 0 1 0 0,0 0 0 0 0,0 0-1 0 0,0 0 1 0 0,0 0 0 0 0,0-1-1 0 0,0 1 1 0 0,0 0-1 0 0,-1 0 1 0 0,1 0 0 0 0,0 0-1 0 0,0 0 1 0 0,0-1 0 0 0,0 1-1 0 0,0 0 1 0 0,0 0-1 0 0,0 0 1 0 0,0 0 0 0 0,0-1-1 0 0,0 1 1 0 0,0 0 0 0 0,0 0-1 0 0,0 0 1 0 0,0 0 0 0 0,1 0-1 0 0,-1-1 1 0 0,0 1-1 0 0,0 0 1 0 0,0 0 0 0 0,0 0-1 0 0,10-6-103 0 0,-5 13-26 0 0,-5-6 128 0 0,0 1-1 0 0,1-1 1 0 0,0 0-1 0 0,-1 1 1 0 0,1-1-1 0 0,0 0 1 0 0,-1 0-1 0 0,1 1 1 0 0,0-1-1 0 0,0 0 1 0 0,0 0-1 0 0,0 0 1 0 0,0 0-1 0 0,0 0 1 0 0,0 0-1 0 0,3 1 1 0 0,5 3-17 0 0,-1 0 1 0 0,0 0-1 0 0,0 1 1 0 0,12 12-1 0 0,-20-18 18 0 0,28 23-10 0 0,-14-12-6 0 0,-1 1 1 0 0,14 14-1 0 0,-24-22 13 0 0,1 0 1 0 0,-1 1-1 0 0,0-1 1 0 0,0 1 0 0 0,-1 0-1 0 0,1 0 1 0 0,-1 0-1 0 0,0 0 1 0 0,0 0-1 0 0,-1 0 1 0 0,2 6-1 0 0,0 3 6 0 0,1 0-1 0 0,0-1 1 0 0,1 0-1 0 0,1 0 1 0 0,0 0-1 0 0,9 13 1 0 0,13 29 3 0 0,-26-50-9 0 0,4 11 7 0 0,1-1-1 0 0,1 1 1 0 0,0-2-1 0 0,17 23 1 0 0,-4-8 9 0 0,-14-19-7 0 0,1 0-1 0 0,0-1 1 0 0,13 12 0 0 0,-13-14 3 0 0,0 0 1 0 0,1-1-1 0 0,-1 0 0 0 0,16 7 1 0 0,-20-10-10 0 0,0-1 1 0 0,0 1-1 0 0,-1 0 1 0 0,1 0-1 0 0,-1 0 1 0 0,0 0-1 0 0,0 1 1 0 0,0 0 0 0 0,0-1-1 0 0,2 6 1 0 0,6 6-1 0 0,-8-12 3 0 0,0 0 0 0 0,0 0-1 0 0,0 0 1 0 0,0-1 0 0 0,1 1-1 0 0,-1-1 1 0 0,0 0 0 0 0,1 0-1 0 0,0 0 1 0 0,-1-1 0 0 0,8 3-1 0 0,48 8 57 0 0,-7-1-28 0 0,-41-8-20 0 0,1 0 1 0 0,-1-1-1 0 0,1 0 1 0 0,0-1 0 0 0,0 0-1 0 0,0-1 1 0 0,0 0-1 0 0,15-3 1 0 0,13-4 8 0 0,44-13 1 0 0,26-6 3 0 0,35 12-12 0 0,23-4-4 0 0,67-5-21 0 0,5 0 75 0 0,-127 12-22 0 0,-79 9-21 0 0,-1-1 0 0 0,65-15 1 0 0,-20-2-8 0 0,88-11 0 0 0,-143 26 2 0 0,41-14-1 0 0,-59 18-12 0 0,62-19-11 0 0,-10 4 61 0 0,-35 11-54 0 0,33-13-1 0 0,8-4-8 0 0,11-4 15 0 0,-57 19 10 0 0,-12 5-6 0 0,1-1 0 0 0,0 1 1 0 0,-1-1-1 0 0,9-5 0 0 0,-9 4-8 0 0,0 2 0 0 0,0-1 0 0 0,0 0-1 0 0,9-2 1 0 0,-9 4 1 0 0,-1-1-1 0 0,1 0 1 0 0,-1 0 0 0 0,1 0-1 0 0,-1-1 1 0 0,0 1-1 0 0,7-7 1 0 0,-7 6-1 0 0,0 0 1 0 0,0 1-1 0 0,0 0 0 0 0,0-1 0 0 0,1 1 1 0 0,-1 1-1 0 0,0-1 0 0 0,10-2 0 0 0,16-6-13 0 0,-13-3 37 0 0,-15 11-23 0 0,0 0 0 0 0,-1 1 0 0 0,1-1 0 0 0,0 1-1 0 0,0-1 1 0 0,0 1 0 0 0,0 0 0 0 0,0 0 0 0 0,0 0-1 0 0,0 0 1 0 0,4-1 0 0 0,-4-1-70 0 0,0 7 15 0 0,2-4 70 0 0,-3 0-14 0 0,-1-1 1 0 0,0 1-1 0 0,1 0 1 0 0,-1 0-1 0 0,1 0 0 0 0,-1 0 1 0 0,0-1-1 0 0,1 1 1 0 0,-1 0-1 0 0,1 0 1 0 0,-1 0-1 0 0,1 0 0 0 0,-1 0 1 0 0,1 0-1 0 0,-1 0 1 0 0,1 0-1 0 0,-1 0 0 0 0,0 0 1 0 0,1 1-1 0 0,-1-1 1 0 0,1 0-1 0 0,-1 0 0 0 0,1 0 1 0 0,-1 0-1 0 0,0 1 1 0 0,1-1-1 0 0,0 0 0 0 0,-1 1-2 0 0,0-1 0 0 0,1 0 0 0 0,-1 1 0 0 0,0-1 0 0 0,1 0 0 0 0,-1 0 0 0 0,0 1-1 0 0,1-1 1 0 0,-1 0 0 0 0,1 0 0 0 0,-1 0 0 0 0,1 0 0 0 0,-1 0 0 0 0,0 0 0 0 0,1 1-1 0 0,-1-1 1 0 0,1 0 0 0 0,-1 0 0 0 0,1 0 0 0 0,-1 0 0 0 0,0-1 0 0 0,1 1-1 0 0,-1 0 1 0 0,1 0 0 0 0,-1 0 0 0 0,1 0 0 0 0,-1 0 0 0 0,1-1 0 0 0,-1 1 0 0 0,1 0 0 0 0,-1 0 0 0 0,0 0 0 0 0,0-1 0 0 0,0 1 0 0 0,1 0 1 0 0,-1 0-1 0 0,0 0 0 0 0,0 0 0 0 0,0 0 0 0 0,1 0 0 0 0,-1 0 0 0 0,0 0 0 0 0,0 0 1 0 0,1 0-1 0 0,-1 0 0 0 0,0 0 0 0 0,0 0 0 0 0,1 0 0 0 0,-1 0 0 0 0,0 0 0 0 0,0 0 1 0 0,0 0-1 0 0,1 0 0 0 0,-1 0 0 0 0,0 0 0 0 0,0 1 0 0 0,1-1 0 0 0,-1 0 0 0 0,0 0 1 0 0,0 0-1 0 0,0 0 0 0 0,0 0 0 0 0,1 1 0 0 0,-1-1 0 0 0,0 0 0 0 0,0 0 0 0 0,0 0 1 0 0,0 1-1 0 0,0-1 0 0 0,1 0 0 0 0,-1 0 0 0 0,0 0 0 0 0,0 1 0 0 0,0-1 0 0 0,0 0 1 0 0,0 1-1 0 0,0-1 1 0 0,0 0 0 0 0,0-1 0 0 0,1 1-1 0 0,-1 0 1 0 0,0 0 0 0 0,0 0 0 0 0,0 0 0 0 0,0 0 0 0 0,1 0 0 0 0,-1 0 0 0 0,0 0 0 0 0,0 0 0 0 0,0 0 0 0 0,1 0 0 0 0,-1 0 0 0 0,0 0 0 0 0,0 0 0 0 0,0 0 0 0 0,1 0-1 0 0,-1 0 1 0 0,0 0 0 0 0,0 0 0 0 0,0 0 0 0 0,1 0 0 0 0,-1 0 0 0 0,0 0 0 0 0,0 0 0 0 0,0 0 0 0 0,0 0 0 0 0,1 0 0 0 0,-1 0 0 0 0,0 1 0 0 0,0-1 0 0 0,0 0 0 0 0,0 0-1 0 0,0 0 1 0 0,1 0 0 0 0,-1 0 0 0 0,0 1 0 0 0,0-1 0 0 0,0 0 0 0 0,0 0 0 0 0,0 0 0 0 0,0 0 0 0 0,0 1 0 0 0,0-1 0 0 0,1 1-5 0 0,0 0 1 0 0,0 0-1 0 0,0-1 0 0 0,-1 1 1 0 0,1 0-1 0 0,-1 0 1 0 0,1 0-1 0 0,-1 0 1 0 0,1 0-1 0 0,-1 0 0 0 0,1 0 1 0 0,-1 0-1 0 0,0 0 1 0 0,1 0-1 0 0,-1 1 1 0 0,0-1-1 0 0,0 1 0 0 0,5 10 16 0 0,-5-11-14 0 0,1 0 0 0 0,0 0 1 0 0,-1 0-1 0 0,1 1 0 0 0,0-1 1 0 0,-1 0-1 0 0,0 0 1 0 0,1 0-1 0 0,-1 1 0 0 0,0-1 1 0 0,1 0-1 0 0,-1 3 0 0 0,-1 18-34 0 0,1-10 46 0 0,-1 0 1 0 0,4 21-1 0 0,0-15-41 0 0,4 34 48 0 0,-11-36-24 0 0,3-15 10 0 0,1 0 0 0 0,-1 0-1 0 0,1 0 1 0 0,-1 0 0 0 0,1 0 0 0 0,0 0 0 0 0,-1 0 0 0 0,1 0 0 0 0,0 1 0 0 0,0-1 0 0 0,0 0-1 0 0,0 0 1 0 0,0 0 0 0 0,0 0 0 0 0,0 0 0 0 0,0 0 0 0 0,1 0 0 0 0,-1 0 0 0 0,0 0 0 0 0,1 0 0 0 0,0 2-1 0 0,-10 36-2 0 0,8-36 0 0 0,-1 0-1 0 0,1-1 1 0 0,-1 1-1 0 0,0 0 1 0 0,1 0-1 0 0,-1-1 1 0 0,0 0-1 0 0,-1 1 1 0 0,1-1 0 0 0,0 0-1 0 0,-1 0 1 0 0,1 0-1 0 0,-3 2 1 0 0,-41 23 34 0 0,38-23-30 0 0,-4 2-9 0 0,-1-1 0 0 0,-1 0 1 0 0,1-1-1 0 0,-18 3 0 0 0,-23 8 12 0 0,24-7 7 0 0,0-1-1 0 0,0-2 1 0 0,-58 4-1 0 0,19-2-14 0 0,-19 0 14 0 0,-47 8-69 0 0,-55 16 70 0 0,62-18-2 0 0,105-11-1 0 0,1 2 0 0 0,-24 7 0 0 0,-2 1-16 0 0,-17 3 34 0 0,-30 5 24 0 0,-130 16-47 0 0,45-16 29 0 0,138-17-26 0 0,-46 11 0 0 0,52-8 0 0 0,0 0-1 0 0,-41-1 0 0 0,51-3-11 0 0,0 1 0 0 0,1 0 0 0 0,-31 10-1 0 0,-16 2-2 0 0,-47 0 89 0 0,113-14-70 0 0,0 0 0 0 0,-1-1-1 0 0,1 0 1 0 0,0 0 0 0 0,0 0 0 0 0,0 0 0 0 0,-1-1 0 0 0,1 0 0 0 0,0-1 0 0 0,0 1 0 0 0,-11-5-1 0 0,13 4-10 0 0,-1 0 0 0 0,-1 1-1 0 0,1 0 1 0 0,0 0 0 0 0,0 0-1 0 0,0 1 1 0 0,-1-1-1 0 0,-6 2 1 0 0,-19-3 1 0 0,-33-1 12 0 0,55 2-21 0 0,0 0 1 0 0,-1 0-1 0 0,1 1 0 0 0,-13 2 1 0 0,-26-2 77 0 0,-33-4-99 0 0,79 3 35 0 0,0 0 0 0 0,0 1-1 0 0,0-1 1 0 0,0 0 0 0 0,1 0-1 0 0,-1-1 1 0 0,0 1 0 0 0,1 0-1 0 0,-1-1 1 0 0,1 1 0 0 0,-1-1-1 0 0,-1-2 1 0 0,-13-10-6 0 0,10 8 5 0 0,6 5-5 0 0,0 1-1 0 0,0-1 0 0 0,-1 1 1 0 0,1-1-1 0 0,0 1 1 0 0,0 0-1 0 0,-1-1 0 0 0,1 1 1 0 0,0-1-1 0 0,-1 1 0 0 0,1 0 1 0 0,0-1-1 0 0,-1 1 0 0 0,1 0 1 0 0,-1-1-1 0 0,1 1 1 0 0,0 0-1 0 0,-1 0 0 0 0,1-1 1 0 0,-1 1-1 0 0,1 0 0 0 0,-1 0 1 0 0,1 0-1 0 0,-1 0 0 0 0,1 0 1 0 0,-1-1-1 0 0,0 1 0 0 0,-1-5 42 0 0,0 2 0 0 0,6 6-19 0 0,-6-6-70 0 0,8 17-54 0 0,-4-7 95 0 0,1-1-1 0 0,-1 1 1 0 0,1 0-1 0 0,0 0 1 0 0,1-1 0 0 0,0 0-1 0 0,-1 0 1 0 0,2 0-1 0 0,-1 0 1 0 0,9 8 0 0 0,-12-13 5 0 0,1 2 2 0 0,0 1-1 0 0,0-1 0 0 0,-1 0 0 0 0,1 0 0 0 0,-1 1 0 0 0,0-1 1 0 0,0 1-1 0 0,0-1 0 0 0,0 1 0 0 0,-1-1 0 0 0,1 7 0 0 0,0 0-2 0 0,8 6-15 0 0,-9-15 17 0 0,1-1 1 0 0,0 1-1 0 0,0 0 1 0 0,-1 0-1 0 0,1 1 1 0 0,0-1 0 0 0,-1 0-1 0 0,1 0 1 0 0,-1 0-1 0 0,1 0 1 0 0,-1 0 0 0 0,0 1-1 0 0,1-1 1 0 0,-1 0-1 0 0,0 0 1 0 0,0 2-1 0 0,0 0 1 0 0,0 0-1 0 0,0 0 0 0 0,0 0 0 0 0,0 0 0 0 0,1 0 0 0 0,-1 0 0 0 0,1 0 0 0 0,1 4 0 0 0,3 16 1 0 0,-4-10 0 0 0,0 0 1 0 0,2-1 0 0 0,-1 1-1 0 0,2-1 1 0 0,0 0 0 0 0,0 0-1 0 0,1 0 1 0 0,11 19-1 0 0,-4-11 10 0 0,12 18-6 0 0,-18-32 4 0 0,1 1-1 0 0,1-1 1 0 0,11 8-1 0 0,3 2 29 0 0,-3 3 4 0 0,-15-15-36 0 0,1 1-1 0 0,-1-1 1 0 0,1 0 0 0 0,7 4-1 0 0,5 5 28 0 0,8 3-13 0 0,-20-12-12 0 0,0-1 0 0 0,0 1 0 0 0,-1 0 0 0 0,1 0 0 0 0,-1 1 0 0 0,0-1 0 0 0,0 1 0 0 0,0 0 0 0 0,0 0 0 0 0,-1 0 0 0 0,0 1 0 0 0,3 6 0 0 0,-2-4 22 0 0,1 1-1 0 0,1-1 1 0 0,11 14-1 0 0,3 3 16 0 0,-18-21-40 0 0,1 0 0 0 0,0 0 0 0 0,1 0 0 0 0,-1 0 0 0 0,7 5 0 0 0,-5-4 2 0 0,-1 0 0 0 0,1 0 0 0 0,-1 1 0 0 0,-1-1 0 0 0,1 1 0 0 0,-1 0 0 0 0,0 0 0 0 0,3 10 0 0 0,0 7 1 0 0,-6-20 2 0 0,1 0 0 0 0,-1 0 1 0 0,1-1-1 0 0,0 1 0 0 0,0 0 1 0 0,0 0-1 0 0,0-1 0 0 0,3 5 0 0 0,2 5-6 0 0,-5-11 4 0 0,-1 0 1 0 0,0 0-1 0 0,0-1 1 0 0,1 1-1 0 0,-1 0 1 0 0,1-1-1 0 0,-1 1 1 0 0,0 0-1 0 0,1-1 1 0 0,-1 1-1 0 0,1 0 1 0 0,0-1-1 0 0,-1 1 1 0 0,1-1-1 0 0,-1 1 1 0 0,1-1-1 0 0,0 1 1 0 0,-1-1-1 0 0,1 0 1 0 0,0 1-1 0 0,0-1 1 0 0,-1 0-1 0 0,1 1 1 0 0,0-1-1 0 0,0 0 1 0 0,-1 0-1 0 0,1 0 1 0 0,0 0-1 0 0,0 0 1 0 0,0 0-1 0 0,-1 0 1 0 0,1 0-1 0 0,0 0 1 0 0,0 0-1 0 0,0 0 1 0 0,-1 0-1 0 0,1-1 1 0 0,0 1-1 0 0,0 0 1 0 0,-1-1-1 0 0,1 1 1 0 0,0 0-1 0 0,-1-1 1 0 0,2 0-1 0 0,19-7 53 0 0,0 0 0 0 0,0-2 0 0 0,35-22 0 0 0,-22 13-55 0 0,0 2-1 0 0,46-16 1 0 0,24-12 0 0 0,-67 30 5 0 0,1 0 1 0 0,47-10-1 0 0,-72 22-26 0 0,61-17 16 0 0,91-13 1 0 0,1-1-1 0 0,-104 18 7 0 0,67-4 14 0 0,6-2-2 0 0,-86 12-20 0 0,78-6 0 0 0,-86 15 13 0 0,-28 1-13 0 0,0-1 1 0 0,0 1-1 0 0,0-2 1 0 0,0 0-1 0 0,0-1 1 0 0,20-6-1 0 0,9-1 6 0 0,-7 2 1 0 0,46-18-1 0 0,-7-9 30 0 0,-16 7-51 0 0,25-13 25 0 0,-72 35-20 0 0,10-6 44 0 0,-21 12-36 0 0,1-1 0 0 0,-1 1-1 0 0,0-1 1 0 0,1 1 0 0 0,-1-1 0 0 0,1 1 0 0 0,-1-1 0 0 0,0 1 0 0 0,1 0-1 0 0,-1-1 1 0 0,1 1 0 0 0,-1 0 0 0 0,1-1 0 0 0,0 1 0 0 0,-1 0 0 0 0,1 0 0 0 0,-1-1-1 0 0,1 1 1 0 0,-1 0 0 0 0,1 0 0 0 0,0 0 0 0 0,-1 0 0 0 0,1 0 0 0 0,0 0-1 0 0,-1 0 1 0 0,1 0 0 0 0,-1 0 0 0 0,1 0 0 0 0,0 0 0 0 0,-1 0 0 0 0,2 1 0 0 0,-1-3 8 0 0,-52 57-344 0 0,17-16 327 0 0,1-3 3 0 0,26-27 2 0 0,-1 0 1 0 0,-1-1-1 0 0,1 0 0 0 0,-20 12 0 0 0,-9 9 9 0 0,26-19-4 0 0,6-6 5 0 0,0 0 0 0 0,0 0 0 0 0,0 1 0 0 0,1 0 0 0 0,0 0 0 0 0,-1 0 1 0 0,2 0-1 0 0,-1 1 0 0 0,1 0 0 0 0,-5 10 0 0 0,4-8 0 0 0,1 0-1 0 0,-2-1 1 0 0,1 1-1 0 0,-1-1 1 0 0,0 0-1 0 0,0 0 1 0 0,-8 6-1 0 0,7-6 2 0 0,-1 1 0 0 0,1 0-1 0 0,0 0 1 0 0,-9 17 0 0 0,11-18-3 0 0,0 0 0 0 0,0 0-1 0 0,-1 0 1 0 0,0-1 0 0 0,-1 0 0 0 0,-7 7 0 0 0,7-8 1 0 0,1 1 0 0 0,0-1-1 0 0,0 1 1 0 0,0 0 0 0 0,1 0-1 0 0,0 1 1 0 0,-6 10 0 0 0,7-11-7 0 0,0-1 0 0 0,-1 1 0 0 0,0-1 0 0 0,0 0 0 0 0,-6 5 0 0 0,2-1 7 0 0,4-4-15 0 0,-1 0 32 0 0,1 0 0 0 0,-1 0 0 0 0,0 0 0 0 0,0-1 1 0 0,-1 0-1 0 0,-9 7 0 0 0,-45 30 14 0 0,38-25-45 0 0,-9 8 6 0 0,21-15 9 0 0,-1 0 0 0 0,-16 10 0 0 0,-46 25 20 0 0,69-41-23 0 0,1-1 0 0 0,0 1 0 0 0,0 0 0 0 0,0 0 0 0 0,0 0 0 0 0,-4 7 0 0 0,4-6 4 0 0,0 0-1 0 0,0-1 1 0 0,-1 1 0 0 0,1-1 0 0 0,-7 6-1 0 0,-11 16-19 0 0,13-17 33 0 0,1 0-1 0 0,-12 16 1 0 0,7-14-23 0 0,11-9 7 0 0,0 0-1 0 0,-1-1 1 0 0,1 1-1 0 0,0 0 0 0 0,0 0 1 0 0,-1 0-1 0 0,1 0 0 0 0,0 1 1 0 0,0-1-1 0 0,0 0 1 0 0,1 0-1 0 0,-1 0 0 0 0,-1 3 1 0 0,0-1 4 0 0,-1 1 1 0 0,1-1-1 0 0,-1 0 1 0 0,0 0-1 0 0,0 0 0 0 0,0-1 1 0 0,-3 4-1 0 0,-10 8 6 0 0,6-1-27 0 0,-12 12 55 0 0,3-12-32 0 0,14-10-6 0 0,0 0 1 0 0,0 1-1 0 0,0 0 0 0 0,0 0 0 0 0,-7 8 1 0 0,7-6 5 0 0,-1 0 1 0 0,0-1-1 0 0,-1 1 1 0 0,1-2-1 0 0,-10 6 0 0 0,-11 9 3 0 0,-15 11 5 0 0,7-13 39 0 0,27-13-55 0 0,0-1 1 0 0,0 1 0 0 0,1 1-1 0 0,-11 7 1 0 0,15-10 4 0 0,1-1-1 0 0,-1 1 1 0 0,1-1 0 0 0,-1 0-1 0 0,1 1 1 0 0,-1-1 0 0 0,0-1-1 0 0,-4 2 1 0 0,5-2-5 0 0,0 1-1 0 0,0-1 1 0 0,-1 1-1 0 0,1 0 1 0 0,0 0 0 0 0,0 0-1 0 0,0 0 1 0 0,0 0-1 0 0,0 0 1 0 0,0 0 0 0 0,1 0-1 0 0,-1 1 1 0 0,0-1-1 0 0,-2 4 1 0 0,2-3 6 0 0,0-1 0 0 0,0 1 0 0 0,0 0 0 0 0,-1-1 1 0 0,1 1-1 0 0,-1-1 0 0 0,1 0 0 0 0,-1 0 0 0 0,1 0 0 0 0,-1 0 0 0 0,1 0 0 0 0,-1 0 0 0 0,0-1 1 0 0,0 1-1 0 0,-4-1 0 0 0,-10 3-3 0 0,-40 18 39 0 0,18-4-7 0 0,30-13-32 0 0,6-3-1 0 0,0 1 1 0 0,0-1 0 0 0,0 0-1 0 0,0 0 1 0 0,0 0 0 0 0,0 0 0 0 0,0-1-1 0 0,-1 1 1 0 0,1-1 0 0 0,0 0-1 0 0,0 0 1 0 0,-5 0 0 0 0,3-1-1 0 0,0 1 0 0 0,0 0 1 0 0,0 1-1 0 0,0-1 0 0 0,-8 3 0 0 0,-17 1 6 0 0,-9-3 49 0 0,36-1-52 0 0,-1-1-1 0 0,1 1 1 0 0,-1-1-1 0 0,1 0 1 0 0,-1 0-1 0 0,-4-3 1 0 0,2 2 37 0 0,6 1-40 0 0,-1 0 0 0 0,1 1 0 0 0,-1-1 0 0 0,1 0 0 0 0,-1 0 0 0 0,0 1 0 0 0,1-1-1 0 0,-1 0 1 0 0,0 0 0 0 0,1 1 0 0 0,-1-1 0 0 0,0 1 0 0 0,0-1 0 0 0,0 1 0 0 0,0-1 0 0 0,0 1 0 0 0,0 0 0 0 0,1-1 0 0 0,-1 1 0 0 0,-2 0 0 0 0,2-1 1 0 0,0 1 0 0 0,1 0-1 0 0,-1 0 1 0 0,0 0 0 0 0,0-1 0 0 0,0 1 0 0 0,1-1-1 0 0,-1 1 1 0 0,0 0 0 0 0,0-1 0 0 0,1 1 0 0 0,-1-1 0 0 0,0 0-1 0 0,1 1 1 0 0,-1-1 0 0 0,1 0 0 0 0,-1 1 0 0 0,0-2 0 0 0,1 1-8 0 0,0 1 4 0 0,-5-3 2 0 0,-17-9 25 0 0,22 11-25 0 0,-1 1 0 0 0,0 0 0 0 0,1 0 0 0 0,-1-1 0 0 0,1 1 0 0 0,-1 0 0 0 0,1-1 0 0 0,-1 1 0 0 0,1-1 1 0 0,-1 1-1 0 0,1-1 0 0 0,-1 1 0 0 0,1-1 0 0 0,0 1 0 0 0,-1-1 0 0 0,1 1 0 0 0,0-1 0 0 0,-1 1 0 0 0,1-1 0 0 0,0 0 0 0 0,0 1 0 0 0,0-1 0 0 0,-1 1 0 0 0,1-1 0 0 0,0-1 0 0 0,-6-4 7 0 0,5 5-6 0 0,0 0 0 0 0,-1 0 0 0 0,1 0 0 0 0,0 0 0 0 0,0 0 0 0 0,0-1-1 0 0,0 1 1 0 0,0 0 0 0 0,0-1 0 0 0,0 1 0 0 0,0-1 0 0 0,0 1 0 0 0,1-1 0 0 0,-1 1 0 0 0,0-3 0 0 0,1 3 0 0 0,0 1 0 0 0,0-1 0 0 0,0 0 0 0 0,0 0 0 0 0,-1 1 0 0 0,1-1 0 0 0,0 0 0 0 0,0 0 0 0 0,-1 1 0 0 0,1-1 0 0 0,0 1 0 0 0,-1-1 0 0 0,1 0 0 0 0,0 1 0 0 0,-1-1 0 0 0,1 1 0 0 0,-1-1 0 0 0,0 0 1 0 0,0 0-1 0 0,-6-9-4 0 0,6 8 2 0 0,1 1 0 0 0,-1-1 1 0 0,1 1-1 0 0,-1-1 0 0 0,1 1 0 0 0,-1-1 0 0 0,0 1 0 0 0,0 0 0 0 0,0-1 0 0 0,0 1 0 0 0,0 0 1 0 0,0 0-1 0 0,0 0 0 0 0,0 0 0 0 0,0 0 0 0 0,0 0 0 0 0,-1 0 0 0 0,1 0 0 0 0,0 0 0 0 0,-1 0 1 0 0,1 1-1 0 0,-1-1 0 0 0,1 1 0 0 0,-1-1 0 0 0,1 1 0 0 0,-1-1 0 0 0,1 1 0 0 0,-1 0 0 0 0,-2 0 1 0 0,0-3 4 0 0,1 0 1 0 0,0 0 0 0 0,0 0 0 0 0,0-1 0 0 0,0 1 0 0 0,1-1 0 0 0,-1 1 0 0 0,1-1 0 0 0,-2-4 0 0 0,1 2-3 0 0,0 1-1 0 0,-1-1 1 0 0,0 1 0 0 0,0 0-1 0 0,0 0 1 0 0,-1 1 0 0 0,-6-6-1 0 0,-1-2 2 0 0,1 6-6 0 0,10 6 3 0 0,0 0 0 0 0,0 0 0 0 0,1-1-1 0 0,-1 1 1 0 0,0 0 0 0 0,0-1 0 0 0,1 1-1 0 0,-1 0 1 0 0,0-1 0 0 0,1 1 0 0 0,-1-1 0 0 0,0 0-1 0 0,1 1 1 0 0,-1-1 0 0 0,1 1 0 0 0,-1-1-1 0 0,1 0 1 0 0,-1 1 0 0 0,1-1 0 0 0,-1 0 0 0 0,1 0-1 0 0,0 1 1 0 0,-1-2 0 0 0,0 0 0 0 0,0 0 0 0 0,0 1 0 0 0,0-1 0 0 0,-1 1 0 0 0,1-1 0 0 0,0 1 0 0 0,-1-1 0 0 0,1 1 0 0 0,-1 0 0 0 0,1 0 0 0 0,-1 0 0 0 0,0 0 0 0 0,0 0 0 0 0,1 0 0 0 0,-4-1 0 0 0,-14-9-15 0 0,18 9 16 0 0,-1 0 0 0 0,0 0 0 0 0,0 1 0 0 0,0-1 0 0 0,0 1 0 0 0,0 0 0 0 0,0-1 0 0 0,-1 1 0 0 0,1 0 0 0 0,0 0 0 0 0,-1 0 0 0 0,1 1 0 0 0,-4-2 0 0 0,-7-21 13 0 0,5 11-3 0 0,5 9-12 0 0,-8-5-3 0 0,11 8 4 0 0,0 0 0 0 0,0 0 0 0 0,0 0 0 0 0,0 0 0 0 0,0 0 0 0 0,0 0-1 0 0,0 0 1 0 0,-1 0 0 0 0,1 0 0 0 0,0 0 0 0 0,0 0 0 0 0,0 0 0 0 0,0 0 0 0 0,0 0 0 0 0,0-1 0 0 0,0 1 0 0 0,0 0 0 0 0,-1 0-1 0 0,1 0 1 0 0,0 0 0 0 0,0 0 0 0 0,0 0 0 0 0,0 0 0 0 0,0 0 0 0 0,0 0 0 0 0,0 0 0 0 0,0 0 0 0 0,0-1 0 0 0,0 1 0 0 0,0 0-1 0 0,0 0 1 0 0,0 0 0 0 0,0 0 0 0 0,0 0 0 0 0,0 0 0 0 0,0 0 0 0 0,0-1 0 0 0,0 1 0 0 0,0 0 0 0 0,0 0 0 0 0,0 0 0 0 0,0 0-1 0 0,0 0 1 0 0,0 0 0 0 0,0 0 0 0 0,0-1 0 0 0,0 1 0 0 0,0 0 0 0 0,0 0 0 0 0,0 0 0 0 0,0 0 0 0 0,0 0 0 0 0,0 0 0 0 0,0 0-1 0 0,0 0 1 0 0,0 0 0 0 0,0-1 0 0 0,0 1 0 0 0,1 0 0 0 0,-1 0 0 0 0,0 0 0 0 0,0 0 0 0 0,0 0 0 0 0,0 0 0 0 0,0 0 0 0 0,0 0-1 0 0,0 0 1 0 0,0 0 0 0 0,1 0 0 0 0,-1 0-10 0 0,-5-4 15 0 0,4 4-6 0 0,0-1 1 0 0,0 1-1 0 0,0 0 1 0 0,1-1-1 0 0,-1 1 0 0 0,0-1 1 0 0,0 1-1 0 0,1-1 0 0 0,-1 1 1 0 0,0-1-1 0 0,1 0 0 0 0,-1 1 1 0 0,1-1-1 0 0,-2-1 1 0 0,2 0 1 0 0,-1 0 1 0 0,1 0 0 0 0,-1 0 0 0 0,0 0 0 0 0,0 0 0 0 0,0 0 0 0 0,0 0 0 0 0,0 1 0 0 0,0-1 0 0 0,0 0 0 0 0,-2-1-1 0 0,-7-11-22 0 0,3 8 13 0 0,7 6 8 0 0,-1 0 0 0 0,1 0 0 0 0,0 0 1 0 0,-1 0-1 0 0,1 0 0 0 0,-1-1 0 0 0,1 1 1 0 0,0 0-1 0 0,-1 0 0 0 0,1 0 1 0 0,0 0-1 0 0,-1-1 0 0 0,1 1 0 0 0,0 0 1 0 0,0 0-1 0 0,-1-1 0 0 0,1 1 1 0 0,0 0-1 0 0,0-1 0 0 0,-1 1 0 0 0,1 0 1 0 0,0-1-1 0 0,0 1 0 0 0,0 0 0 0 0,-1-1 1 0 0,1 1-1 0 0,0-1 0 0 0,0 1 1 0 0,0 0-1 0 0,0-1 0 0 0,0 1 0 0 0,0 0 1 0 0,0-1-1 0 0,0 0 0 0 0,0 1 0 0 0,0 0 0 0 0,0-1 0 0 0,0 1 0 0 0,0 0 0 0 0,1-1 0 0 0,-1 1 0 0 0,0 0 0 0 0,0 0-1 0 0,0-1 1 0 0,0 1 0 0 0,0 0 0 0 0,0-1 0 0 0,0 1 0 0 0,0 0 0 0 0,0-1 0 0 0,-1 1 0 0 0,1 0 0 0 0,0 0 0 0 0,0-1 0 0 0,0 1 0 0 0,0 0-1 0 0,0-1 1 0 0,0 1 0 0 0,-1 0 0 0 0,1 0 0 0 0,0 0 0 0 0,0-1 0 0 0,0 1 0 0 0,-1 0 0 0 0,1 0 0 0 0,0-1 0 0 0,0 1 0 0 0,-1 0-1 0 0,1 0 1 0 0,0 0 0 0 0,0 0 0 0 0,-1 0 0 0 0,1-1 0 0 0,0 1 0 0 0,0 0 0 0 0,-1 0 0 0 0,1 0 0 0 0,-1 0 0 0 0,-7-9 1 0 0,9 1 2 0 0,-1 7-4 0 0,0 1 1 0 0,0-1 0 0 0,0 1-1 0 0,0-1 1 0 0,0 1-1 0 0,0-1 1 0 0,0 1 0 0 0,0-1-1 0 0,0 1 1 0 0,0-1 0 0 0,0 1-1 0 0,0-1 1 0 0,-1 1 0 0 0,1-1-1 0 0,0 1 1 0 0,0-1 0 0 0,0 1-1 0 0,-1-1 1 0 0,1 1 0 0 0,0-1-1 0 0,0 1 1 0 0,-1 0 0 0 0,0-1-1 0 0,2-1 19 0 0,-1 1-18 0 0,0 1 0 0 0,0 0-1 0 0,0 0 1 0 0,0 0 0 0 0,0 0 0 0 0,0 0 0 0 0,0 0 0 0 0,0-1-1 0 0,0 1 1 0 0,0 0 0 0 0,0 0 0 0 0,0 0 0 0 0,0 0 0 0 0,0 0-1 0 0,0-1 1 0 0,0 1 0 0 0,0 0 0 0 0,0 0 0 0 0,0 0 0 0 0,0 0-1 0 0,0 0 1 0 0,0 0 0 0 0,0-1 0 0 0,0 1 0 0 0,0 0 0 0 0,0 0-1 0 0,0 0 1 0 0,0 0 0 0 0,0 0 0 0 0,0 0 0 0 0,0 0 0 0 0,-1-1-1 0 0,1 1 1 0 0,0 0 0 0 0,0 0 0 0 0,0 0 0 0 0,0 0 0 0 0,0 0-1 0 0,0 0 1 0 0,0 0 0 0 0,-1 0 0 0 0,1 0 0 0 0,0 0 0 0 0,0 0-1 0 0,0 0 1 0 0,0 0 0 0 0,0 0 0 0 0,0 0 0 0 0,-1 0 0 0 0,1 0 0 0 0,0 0-1 0 0,0 0 1 0 0,0 0 0 0 0,0 0 0 0 0,0 0 0 0 0,-1 0 0 0 0,1 0-1 0 0,0 0 1 0 0,-1-1 1 0 0,0 0-1 0 0,0 1 1 0 0,1-1-1 0 0,-1 0 1 0 0,0 0 0 0 0,1 0-1 0 0,-1 0 1 0 0,0 0-1 0 0,1 0 1 0 0,-1 0-1 0 0,1 0 1 0 0,0 0-1 0 0,-1 0 1 0 0,1 0 0 0 0,0 0-1 0 0,-1 0 1 0 0,1 0-1 0 0,0 0 1 0 0,0 0-1 0 0,0-2 1 0 0,-2-9 2 0 0,2 11-3 0 0,0 1 0 0 0,-1-1 0 0 0,1 0 1 0 0,0 1-1 0 0,0-1 0 0 0,-1 0 0 0 0,1 1 0 0 0,0-1 1 0 0,-1 1-1 0 0,1-1 0 0 0,0 1 0 0 0,-1-1 1 0 0,1 1-1 0 0,-1-1 0 0 0,1 1 0 0 0,-1-1 1 0 0,1 1-1 0 0,-2-1 0 0 0,2 1 0 0 0,0 0 0 0 0,0 0 0 0 0,0 0 0 0 0,-1 0 0 0 0,1 0 0 0 0,0 0 0 0 0,0 0 0 0 0,0-1 0 0 0,-1 1 1 0 0,1 0-1 0 0,0 0 0 0 0,0 0 0 0 0,0 0 0 0 0,0 0 0 0 0,0 0 0 0 0,-1 0 0 0 0,1-1 0 0 0,0 1 0 0 0,0 0 0 0 0,0 0 0 0 0,0 0 0 0 0,0 0 0 0 0,0-1 0 0 0,0 1 0 0 0,-1 0 0 0 0,1 0 0 0 0,0 0 0 0 0,0 0 1 0 0,0-1-1 0 0,0 1 0 0 0,0 0 0 0 0,0 0 0 0 0,0 0 0 0 0,0-1 0 0 0,0 1 0 0 0,0 0 0 0 0,0 0 0 0 0,0 0 0 0 0,0-1 0 0 0,0 1 0 0 0,0 0 0 0 0,0 0 0 0 0,1 0 0 0 0,-1 0 0 0 0,0-1 0 0 0,0 1 0 0 0,0 0 0 0 0,0 0 1 0 0,0-1-1 0 0,0 1-1 0 0,1 0 0 0 0,-1 0 0 0 0,0-1 1 0 0,0 1-1 0 0,0 0 0 0 0,0-1 1 0 0,0 1-1 0 0,0 0 0 0 0,0-1 1 0 0,0 1-1 0 0,0 0 0 0 0,0-1 0 0 0,0 1 1 0 0,0 0-1 0 0,0-1 0 0 0,0 1 1 0 0,0 0-1 0 0,0 0 0 0 0,0-1 1 0 0,0 1-1 0 0,-1 0 0 0 0,1-1 1 0 0,0 1-1 0 0,0 0 0 0 0,0 0 0 0 0,0-1 1 0 0,-1 1-1 0 0,1 0 0 0 0,0 0 1 0 0,0-1-1 0 0,-1 1 0 0 0,1-1 1 0 0,-1 1 0 0 0,1-1 0 0 0,-1 1 0 0 0,1-1 0 0 0,0 1-1 0 0,-1-1 1 0 0,1 0 0 0 0,0 1 0 0 0,-1-1 0 0 0,1 1 0 0 0,0-1 0 0 0,0 0-1 0 0,0 1 1 0 0,0-1 0 0 0,0 0 0 0 0,-1 1 0 0 0,1-1 0 0 0,0 0-1 0 0,1 1 1 0 0,-1-2 0 0 0,-10-22 11 0 0,12 12 3 0 0,-1 12-13 0 0,-1-1-1 0 0,0 0 1 0 0,1 1-1 0 0,-1-1 1 0 0,0 0-1 0 0,0 1 1 0 0,0-1-1 0 0,1 0 1 0 0,-1 1-1 0 0,0-1 1 0 0,0 0 0 0 0,0 1-1 0 0,0-1 1 0 0,0 0-1 0 0,-1 0 1 0 0,1 1-1 0 0,0-1 1 0 0,0 0-1 0 0,0 1 1 0 0,-1-1-1 0 0,1 1 1 0 0,0-1-1 0 0,0 0 1 0 0,-1 1 0 0 0,1-1-1 0 0,-1 1 1 0 0,0-2-1 0 0,0-7-30 0 0,1 9 30 0 0,0 0 0 0 0,0 0 0 0 0,0-1 0 0 0,0 1 0 0 0,1 0 0 0 0,-1 0 0 0 0,0-1 0 0 0,0 1 0 0 0,0 0 0 0 0,0 0 0 0 0,0-1 0 0 0,0 1 0 0 0,0 0 0 0 0,0 0 0 0 0,0-1 0 0 0,0 1 0 0 0,0 0 0 0 0,0 0 0 0 0,-1-1 0 0 0,1 1 0 0 0,0 0 0 0 0,0 0 0 0 0,0-1 0 0 0,0 1 0 0 0,0 0 0 0 0,0 0 0 0 0,0 0 0 0 0,-1-1 0 0 0,1 1 0 0 0,0 0 0 0 0,0 0 0 0 0,0 0 0 0 0,-1 0 0 0 0,1-1 0 0 0,0 1 0 0 0,0 0 0 0 0,0 0 0 0 0,-1 0 0 0 0,1 0 0 0 0,0 0 0 0 0,0 0 0 0 0,-1 0 0 0 0,1 0 0 0 0,0 0 0 0 0,0-1 0 0 0,-1 1 0 0 0,1 0 0 0 0,-2-3 23 0 0,2 2-23 0 0,0 1-1 0 0,0 0 0 0 0,0 0 0 0 0,0-1 0 0 0,0 1 0 0 0,0 0 0 0 0,0-1 0 0 0,0 1 0 0 0,0 0 0 0 0,0 0 0 0 0,0-1 0 0 0,0 1 0 0 0,-1 0 1 0 0,1-1-1 0 0,0 1 0 0 0,0 0 0 0 0,0 0 0 0 0,0-1 0 0 0,-1 1 0 0 0,1 0 0 0 0,0 0 0 0 0,0 0 0 0 0,0-1 0 0 0,-1 1 0 0 0,1 0 0 0 0,0 0 1 0 0,0 0-1 0 0,-1 0 0 0 0,1 0 0 0 0,0-1 0 0 0,-1 1 0 0 0,1 0 0 0 0,0 0 0 0 0,0 0 0 0 0,-1 0 0 0 0,1 0 0 0 0,0 0 0 0 0,-1 0 0 0 0,1 0 1 0 0,0 0-1 0 0,0 0 0 0 0,-1 0 0 0 0,1 0 0 0 0,0 0 0 0 0,-1 0 0 0 0,1 0 0 0 0,0 0 0 0 0,-1 1 0 0 0,-2-5 2 0 0,0 0-1 0 0,0 0 1 0 0,0 0-1 0 0,1 0 0 0 0,0 0 1 0 0,0-1-1 0 0,0 1 1 0 0,-3-8-1 0 0,5 6 1 0 0,0 3-4 0 0,0 1 0 0 0,0-1-1 0 0,0 1 1 0 0,0-1-1 0 0,1 0 1 0 0,-1 1-1 0 0,2-5 1 0 0,-1 6 0 0 0,-1 0 1 0 0,1 1 0 0 0,-1-1-1 0 0,1 0 1 0 0,0 1-1 0 0,-1-1 1 0 0,1 1-1 0 0,0-1 1 0 0,-1 0 0 0 0,1 1-1 0 0,0 0 1 0 0,0-1-1 0 0,0 1 1 0 0,-1-1-1 0 0,1 1 1 0 0,0 0 0 0 0,0 0-1 0 0,0-1 1 0 0,0 1-1 0 0,0 0 1 0 0,-1 0 0 0 0,1 0-1 0 0,0 0 1 0 0,0 0-1 0 0,1 0 1 0 0,32-1-26 0 0,1-3 0 0 0,43-9 0 0 0,-52 7 17 0 0,-1 2 0 0 0,1 0 1 0 0,0 2-1 0 0,-1 1 0 0 0,41 3 1 0 0,-39 2 8 0 0,0-2 0 0 0,0 0 0 0 0,54-4 0 0 0,84-22-14 0 0,-155 21 15 0 0,0-1 0 0 0,1 0 0 0 0,-1 0 0 0 0,-1-1 0 0 0,1 0 0 0 0,17-13 0 0 0,0 1 0 0 0,-2 4-9 0 0,1 2 0 0 0,0 1 1 0 0,0 1-1 0 0,42-8 0 0 0,39-14-13 0 0,-33 5 4 0 0,89-19 0 0 0,-150 42 17 0 0,24-4-1 0 0,1-2 0 0 0,62-25-1 0 0,-68 18-6 0 0,-23 10 5 0 0,1 1 0 0 0,0 1 0 0 0,17-6 0 0 0,-10 4 7 0 0,0-1 0 0 0,-1-1 1 0 0,0 0-1 0 0,16-12 0 0 0,-20 13-5 0 0,3-3 3 0 0,0-1-1 0 0,16-15 1 0 0,-19 14-17 0 0,1 1 0 0 0,24-14 0 0 0,-29 19 1 0 0,-1 1 0 0 0,0-1 0 0 0,9-8 0 0 0,13-11-178 0 0,-22 20 153 0 0,1 0-1 0 0,-1 0 1 0 0,0-1-1 0 0,-1 0 1 0 0,1-1-1 0 0,-1 0 1 0 0,7-9-1 0 0,-11 14 41 0 0,0 0-1 0 0,0 0 1 0 0,0 0-1 0 0,1 0 1 0 0,-1 0-1 0 0,1 1 0 0 0,4-4 1 0 0,14-8-9 0 0,13-23-22 0 0,-16 24 32 0 0,-16 11 0 0 0,0 0 0 0 0,0 0 0 0 0,0-1 0 0 0,0 1 0 0 0,0 0 0 0 0,0-1 0 0 0,0 0 0 0 0,-1 1 0 0 0,3-4 0 0 0,32-11-31 0 0,4-14 7 0 0,4 16-65 0 0,-35 8 99 0 0,-8 5-14 0 0,0 0 0 0 0,-1 0 0 0 0,1 1 1 0 0,0-1-1 0 0,1 0 0 0 0,-1 1 0 0 0,0-1 0 0 0,0 1 0 0 0,0-1 1 0 0,0 1-1 0 0,0-1 0 0 0,1 1 0 0 0,-1 0 0 0 0,0 0 0 0 0,0-1 1 0 0,0 1-1 0 0,1 0 0 0 0,-1 0 0 0 0,0 0 0 0 0,0 1 1 0 0,1-1-1 0 0,-1 0 0 0 0,0 0 0 0 0,2 1 0 0 0,2 0 3 0 0,-1-1 0 0 0,1 1 0 0 0,0-1-1 0 0,0-1 1 0 0,-1 1 0 0 0,1-1 0 0 0,0 1 0 0 0,7-3 0 0 0,-12 3-1 0 0,1 0 0 0 0,-1 0 1 0 0,0 0-1 0 0,0 0 1 0 0,1 0-1 0 0,-1 0 1 0 0,0 0-1 0 0,0 0 1 0 0,1 0-1 0 0,-1 0 0 0 0,0 0 1 0 0,0 0-1 0 0,1 0 1 0 0,-1 1-1 0 0,0-1 1 0 0,0 0-1 0 0,0 0 1 0 0,1 0-1 0 0,-1 0 1 0 0,0 1-1 0 0,0-1 0 0 0,0 0 1 0 0,1 0-1 0 0,-1 1 1 0 0,0-1-1 0 0,0 0 1 0 0,0 0-1 0 0,0 1 1 0 0,0-1-1 0 0,0 0 0 0 0,0 0 1 0 0,0 1-1 0 0,0-1 1 0 0,0 0-1 0 0,0 0 1 0 0,0 1-1 0 0,0-1 1 0 0,0 0-1 0 0,0 0 0 0 0,0 1 1 0 0,0-1-1 0 0,0 0 1 0 0,0 1-1 0 0,-1 4-44 0 0,1-9 26 0 0,0 7 16 0 0,1-5 34 0 0,-1 2-30 0 0,0 1 0 0 0,0-1 0 0 0,0 0 0 0 0,0 0 0 0 0,0 0 0 0 0,0 0 0 0 0,0 0 0 0 0,0 0 0 0 0,0 0 0 0 0,-1 0 0 0 0,1 0 0 0 0,0 0 0 0 0,0 0-1 0 0,0 0 1 0 0,0 0 0 0 0,0 0 0 0 0,0 0 0 0 0,0 0 0 0 0,0 0 0 0 0,0 0 0 0 0,0 0 0 0 0,0 0 0 0 0,0 0 0 0 0,-1 0 0 0 0,1 0 0 0 0,0 0 0 0 0,0 0 0 0 0,0 0 0 0 0,0 0 0 0 0,0 0 0 0 0,0 0 0 0 0,0 0 0 0 0,0 0 0 0 0,0 0 0 0 0,0 0 0 0 0,0 0 0 0 0,0 0 0 0 0,-1 0 0 0 0,1 0 0 0 0,0-1 0 0 0,0 1 0 0 0,0 0 0 0 0,0 0 0 0 0,0 0 0 0 0,0 0 0 0 0,0 0 0 0 0,0 0 0 0 0,0 0 0 0 0,0 0 0 0 0,0 0 0 0 0,0 0 0 0 0,0 0 0 0 0,0 0 0 0 0,0-1 0 0 0,0 1 0 0 0,0 0 0 0 0,0 0 0 0 0,0 0 12 0 0,-5-5 44 0 0,19-8-11 0 0,-12 12-45 0 0,-1 0 0 0 0,1 0-1 0 0,-1 0 1 0 0,0 0-1 0 0,0 0 1 0 0,0 0 0 0 0,0 0-1 0 0,1 0 1 0 0,-1 0 0 0 0,-1-1-1 0 0,1 1 1 0 0,0 0 0 0 0,1-3-1 0 0,5-4 4 0 0,-6 7-3 0 0,-1 1 0 0 0,1 0-1 0 0,-1-1 1 0 0,1 1-1 0 0,0-1 1 0 0,-1 1 0 0 0,1-1-1 0 0,-1 1 1 0 0,0-1-1 0 0,1 0 1 0 0,-1 1 0 0 0,1-1-1 0 0,-1 1 1 0 0,0-1-1 0 0,0 0 1 0 0,1 1-1 0 0,-1-1 1 0 0,0 0 0 0 0,0 0-1 0 0,0 1 1 0 0,0-1-1 0 0,0 0 1 0 0,0 0 0 0 0,1 1-7 0 0,-1-1 6 0 0,4-18 9 0 0,-3 11-5 0 0,4-25 12 0 0,-1 22-10 0 0,-4 10-5 0 0,0 0-1 0 0,0 1 1 0 0,0-1 0 0 0,1 0-1 0 0,-1 1 1 0 0,0-1 0 0 0,0 1-1 0 0,1-1 1 0 0,-1 0 0 0 0,0 1-1 0 0,1-1 1 0 0,-1 1 0 0 0,0-1-1 0 0,1 1 1 0 0,-1-1 0 0 0,1 1-1 0 0,-1 0 1 0 0,1-1 0 0 0,-1 1-1 0 0,1-1 1 0 0,0 1 0 0 0,-1-1-1 0 0,1 1 0 0 0,-1-1 0 0 0,1 1 0 0 0,-1-1 0 0 0,0 1 0 0 0,0-1 1 0 0,1 0-1 0 0,-1 1 0 0 0,0-1 0 0 0,0 1 0 0 0,0-1 0 0 0,0 0 0 0 0,0 1 1 0 0,1-1-1 0 0,-1 1 0 0 0,0-1 0 0 0,0 0 0 0 0,-1 1 0 0 0,1-1 0 0 0,0 0 1 0 0,0 1-1 0 0,0-1 0 0 0,0 1 0 0 0,-1-2 0 0 0,0-7-1 0 0,1 9-8 0 0,6-26 44 0 0,-1 10-23 0 0,-5 14-10 0 0,0 1 0 0 0,1 0 0 0 0,-1-1 0 0 0,1 1 0 0 0,-1-1 0 0 0,1 1 0 0 0,-1-1 0 0 0,1 1 0 0 0,0 0 1 0 0,-1 0-1 0 0,3-3 0 0 0,-2 3 3 0 0,-1 1 1 0 0,1-1-1 0 0,0 0 1 0 0,-1 0 0 0 0,1 0-1 0 0,-1 0 1 0 0,1-1-1 0 0,-1 1 1 0 0,1 0-1 0 0,-1 0 1 0 0,0 0 0 0 0,0 0-1 0 0,1 0 1 0 0,-1 0-1 0 0,0-1 1 0 0,0-1 0 0 0,-4-3-355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2:06.74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36 74 848 0 0,'-17'-5'7203'0'0,"17"4"-7062"0"0,0 0-66 0 0,0 0 0 0 0,-1 0-1 0 0,1 0 1 0 0,0 1-1 0 0,-1-1 1 0 0,1 0 0 0 0,-1 0-1 0 0,1 0 1 0 0,-1 1-1 0 0,0-1 1 0 0,1 0-1 0 0,-1 1 1 0 0,0-1 0 0 0,1 1-1 0 0,-1-1 1 0 0,0 1-1 0 0,1-1 1 0 0,-1 1 0 0 0,0-1-1 0 0,0 1 1 0 0,0 0-1 0 0,0-1 1 0 0,0 1-1 0 0,1 0 1 0 0,-1 0 0 0 0,-1-1-1 0 0,13-22 796 0 0,27 2-698 0 0,-36 19-166 0 0,0 1 0 0 0,1 0-1 0 0,-1 1 1 0 0,1-1 0 0 0,-1 0 0 0 0,1 1 0 0 0,0-1-1 0 0,-1 1 1 0 0,1 0 0 0 0,-1 0 0 0 0,1 0 0 0 0,0 0-1 0 0,3 1 1 0 0,-5 0-4 0 0,1 0 1 0 0,-1 0-1 0 0,0 0 1 0 0,0 0-1 0 0,0 0 0 0 0,0 0 1 0 0,0 0-1 0 0,0 1 1 0 0,-1-1-1 0 0,1 0 0 0 0,0 1 1 0 0,-1-1-1 0 0,1 0 0 0 0,-1 1 1 0 0,1-1-1 0 0,-1 1 1 0 0,1-1-1 0 0,-1 1 0 0 0,0-1 1 0 0,0 1-1 0 0,0-1 1 0 0,0 1-1 0 0,0-1 0 0 0,0 1 1 0 0,0-1-1 0 0,-1 3 0 0 0,-8 41 61 0 0,-11 23-63 0 0,11-42 14 0 0,-13 56 0 0 0,22-80-2 0 0,-1 0 0 0 0,1 0 0 0 0,0 0 0 0 0,-1 1 0 0 0,1-1-1 0 0,0 0 1 0 0,1 0 0 0 0,-1 0 0 0 0,0 1 0 0 0,1-1 0 0 0,-1 0 0 0 0,1 0 0 0 0,-1 0 0 0 0,1 0 0 0 0,1 2 0 0 0,-1-3 5 0 0,-1 0 0 0 0,1-1 0 0 0,0 1 0 0 0,0 0 0 0 0,-1-1 0 0 0,1 1 0 0 0,0-1 0 0 0,0 1 0 0 0,0-1 0 0 0,0 1 0 0 0,-1-1 0 0 0,1 1 0 0 0,0-1 0 0 0,0 0 0 0 0,0 0 0 0 0,0 0 0 0 0,0 1 0 0 0,0-1 0 0 0,0 0 0 0 0,0 0 0 0 0,0 0 0 0 0,0 0 0 0 0,0 0 0 0 0,0-1 0 0 0,0 1 0 0 0,0 0 0 0 0,0 0 0 0 0,0-1 0 0 0,0 1 0 0 0,0 0 0 0 0,0-1 0 0 0,0 1 0 0 0,1-2 0 0 0,13-5 38 0 0,0-1 0 0 0,-1 0 0 0 0,0-1 0 0 0,0-1 0 0 0,-1 0-1 0 0,-1-1 1 0 0,13-13 0 0 0,-24 22-51 0 0,1 1 1 0 0,-1-1-1 0 0,1 0 1 0 0,-1 1-1 0 0,1 0 1 0 0,0-1-1 0 0,-1 1 1 0 0,1 0-1 0 0,0 0 1 0 0,0 0-1 0 0,0 0 0 0 0,0 0 1 0 0,0 0-1 0 0,4 0 1 0 0,-6 1-4 0 0,1 0-1 0 0,-1 0 1 0 0,1 0 0 0 0,0 0-1 0 0,-1 0 1 0 0,1 0 0 0 0,-1 0 0 0 0,1 1-1 0 0,-1-1 1 0 0,1 0 0 0 0,-1 0 0 0 0,1 1-1 0 0,-1-1 1 0 0,0 0 0 0 0,1 1 0 0 0,-1-1-1 0 0,1 0 1 0 0,-1 1 0 0 0,0-1 0 0 0,1 1-1 0 0,-1 0 1 0 0,7 19-36 0 0,-6 4 54 0 0,0 1-1 0 0,-2-1 0 0 0,-1 0 1 0 0,0 1-1 0 0,-12 40 1 0 0,-4 47 6 0 0,14-72-9 0 0,-2 41 73 0 0,12-89 47 0 0,0 0 0 0 0,-1 1 0 0 0,0-2-1 0 0,6-14 1 0 0,16-45-21 0 0,3 1 0 0 0,2 1 0 0 0,59-87 0 0 0,-77 139-113 0 0,-10 9-6 0 0,-5 5-2 0 0,-11 8 18 0 0,0 1 0 0 0,0 1 0 0 0,1 0 0 0 0,1 0 0 0 0,0 1 0 0 0,-15 20 0 0 0,-21 22 99 0 0,46-52-110 0 0,0-1 0 0 0,0 1 0 0 0,-1-1 0 0 0,1 1-1 0 0,-1-1 1 0 0,1 0 0 0 0,-1 1 0 0 0,1-1 0 0 0,0 1 0 0 0,-1-1 0 0 0,1 0 0 0 0,-1 1 0 0 0,1-1-1 0 0,-1 0 1 0 0,0 0 0 0 0,1 1 0 0 0,-1-1 0 0 0,1 0 0 0 0,-1 0 0 0 0,1 0 0 0 0,-1 0-1 0 0,0 0 1 0 0,1 0 0 0 0,-2 0 0 0 0,1-11-41 0 0,10-20-27 0 0,-5 17 72 0 0,1 1-15 0 0,-1 1 0 0 0,1-1 0 0 0,1 1 0 0 0,0-1 0 0 0,1 2 0 0 0,1-1 0 0 0,11-14 0 0 0,33-21-41 0 0,-36 37 73 0 0,-11 8-9 0 0,-9 8 3 0 0,-4-3 386 0 0,8-8-61 0 0,1 2-178 0 0,-2 13-298 0 0,-21 66 147 0 0,0 1-11 0 0,-93 357 18 0 0,28-190-12 0 0,74-209-3 0 0,8-25 0 0 0,1 1 0 0 0,-6 23 0 0 0,9-30-5 0 0,0-1 1 0 0,0 1-1 0 0,-1-1 0 0 0,1 1 1 0 0,-1-1-1 0 0,0 0 1 0 0,0 0-1 0 0,0 0 1 0 0,0 0-1 0 0,0 0 1 0 0,-1 0-1 0 0,-5 5 1 0 0,6-4 0 0 0,1 0 0 0 0,-1 0 0 0 0,0 0 0 0 0,1 1 0 0 0,0-1 0 0 0,0 0 0 0 0,0 1 0 0 0,1-1 0 0 0,0 1 0 0 0,0 5 0 0 0,0-10 0 0 0,-1 6 1 0 0,0 0 0 0 0,0 1 0 0 0,-1-1 1 0 0,0 0-1 0 0,0 0 0 0 0,0 0 0 0 0,-1 0 0 0 0,0-1 1 0 0,-4 7-1 0 0,-1 9 33 0 0,-2 4-43 0 0,-9 7 19 0 0,15-23 27 0 0,-1-1 0 0 0,-12 17 1 0 0,16-24 118 0 0,2-6-62 0 0,8-15-38 0 0,13-27-68 0 0,39-55 20 0 0,-40 69-10 0 0,-1-1 1 0 0,-1 0-1 0 0,14-39 1 0 0,-10 17 24 0 0,2 1 0 0 0,3 2-1 0 0,2 0 1 0 0,54-71 0 0 0,-54 84-9 0 0,7-11-2 0 0,44-77 1 0 0,36-62 3 0 0,-105 173 4 0 0,0 0 1 0 0,1 1-1 0 0,1 1 1 0 0,0 0-1 0 0,1 1 0 0 0,21-16 1 0 0,-27 23 15 0 0,12-6-55 0 0,-21 12 18 0 0,0 1 1 0 0,1 0-1 0 0,-1 0 0 0 0,0 0 0 0 0,0 0 0 0 0,1 0 1 0 0,-1 0-1 0 0,0 0 0 0 0,0 0 0 0 0,1 0 0 0 0,-1 0 0 0 0,0 1 1 0 0,0-1-1 0 0,0 0 0 0 0,1 0 0 0 0,-1 0 0 0 0,0 0 1 0 0,0 0-1 0 0,1 0 0 0 0,-1 0 0 0 0,0 1 0 0 0,0-1 0 0 0,0 0 1 0 0,0 0-1 0 0,1 0 0 0 0,-1 0 0 0 0,0 1 0 0 0,0-1 1 0 0,0 0-1 0 0,0 0 0 0 0,0 0 0 0 0,1 1 0 0 0,-1 16-15 0 0,-2-8 18 0 0,-1 1 0 0 0,0-1 0 0 0,0 0 0 0 0,-1 0-1 0 0,-5 10 1 0 0,-7 16 27 0 0,-65 203-20 0 0,51-137 39 0 0,-71 155-1 0 0,25-115-12 0 0,40-76-29 0 0,3 0 0 0 0,-30 82-1 0 0,15 12 1 0 0,-20 50-24 0 0,20-56 78 0 0,-10 24-45 0 0,-35 49 24 0 0,84-205 61 0 0,4-11 156 0 0,11-21 59 0 0,48-69-61 0 0,-36 55-235 0 0,0-2 0 0 0,15-31 1 0 0,127-262 57 0 0,-126 259-42 0 0,76-104 1 0 0,-69 109 32 0 0,62-113 1 0 0,-69 100-24 0 0,125-241 30 0 0,-139 279-65 0 0,1 2 0 0 0,45-50-1 0 0,-47 58 3 0 0,0 0 0 0 0,-1-1-1 0 0,-2-1 1 0 0,0-1-1 0 0,23-48 1 0 0,-16 19-2 0 0,31-55 1 0 0,-39 83-13 0 0,1 0-1 0 0,1 1 1 0 0,1 1-1 0 0,22-22 1 0 0,15-4-9 0 0,-46 43-36 0 0,-5 9 59 0 0,-5-2-9 0 0,1 1 0 0 0,0-1-1 0 0,-1 0 1 0 0,1 1 0 0 0,0-1-1 0 0,-1 0 1 0 0,0 0 0 0 0,1 1 0 0 0,-1-1-1 0 0,0 0 1 0 0,1 0 0 0 0,-3 2-1 0 0,-13 18 1 0 0,1 1-1 0 0,1 1 1 0 0,-16 33-1 0 0,-28 80-17 0 0,18-40-1 0 0,-212 421 20 0 0,211-433-3 0 0,-39 115 0 0 0,35-81-18 0 0,-13 49 18 0 0,12-34 28 0 0,19-68-14 0 0,-52 86 0 0 0,49-98-1 0 0,2 1-1 0 0,-33 93 0 0 0,50-112-10 0 0,-70 190 57 0 0,73-203-63 0 0,0 0 0 0 0,2 0 0 0 0,-5 30-1 0 0,0 0-15 0 0,7-38 141 0 0,1-1 1 0 0,-2 27 118 0 0,2-15-200 0 0,3-19-36 0 0,0 0 14 0 0,0-1-1 0 0,0 1 0 0 0,0-1 1 0 0,-1 1-1 0 0,0-1 1 0 0,0 0-1 0 0,0 1 0 0 0,-3 6 1 0 0,13-54 262 0 0,1 15-172 0 0,16-43 67 0 0,2 1-1 0 0,46-79 1 0 0,51-42-14 0 0,47-85 59 0 0,54-93 10 0 0,-201 331-213 0 0,-14 22-11 0 0,120-197 72 0 0,-91 136-67 0 0,1-6 27 0 0,4 3 1 0 0,82-112-1 0 0,-92 148-35 0 0,16-19 32 0 0,82-133-1 0 0,-81 89-1 0 0,9-14-9 0 0,-50 101-14 0 0,1 0-1 0 0,1 1 0 0 0,1 0 0 0 0,16-16 1 0 0,75-69-5 0 0,-82 80-220 0 0,-25 25 201 0 0,0 1 1 0 0,0 0 0 0 0,0-1-1 0 0,0 1 1 0 0,1 0-1 0 0,-1 0 1 0 0,1 0 0 0 0,-1 0-1 0 0,0 4 1 0 0,-3 6-22 0 0,-11 14-13 0 0,-32 40-1 0 0,28-41 36 0 0,-23 40-1 0 0,20-24-3 0 0,-147 283-82 0 0,147-271 99 0 0,-17 63 1 0 0,12-31 1 0 0,14-52-6 0 0,-29 50-1 0 0,23-47 5 0 0,-103 219 17 0 0,100-197-43 0 0,2 1 0 0 0,-19 92 1 0 0,-56 208 146 0 0,72-283-103 0 0,-63 138 0 0 0,51-144 6 0 0,3 1 0 0 0,-31 105 1 0 0,11-33 60 0 0,21-61-50 0 0,26-68-29 0 0,0 0 1 0 0,2 1-1 0 0,0 0 0 0 0,0-1 0 0 0,1 2 1 0 0,0 18-1 0 0,3-34 13 0 0,1-25 92 0 0,4 8-83 0 0,0 0 0 0 0,1 1 0 0 0,0 0 0 0 0,12-19 0 0 0,39-57 225 0 0,-30 50-165 0 0,10-11-52 0 0,2 2-1 0 0,48-48 1 0 0,-66 76-27 0 0,14-22 23 0 0,-1-1 1 0 0,-3-2-1 0 0,43-84 0 0 0,26-41 29 0 0,10 15 4 0 0,90-145 35 0 0,-151 220-45 0 0,72-93 1 0 0,-91 133-18 0 0,-1-2 0 0 0,37-79 0 0 0,59-110 36 0 0,-117 218-72 0 0,110-202 82 0 0,-104 195-73 0 0,26-29 0 0 0,-28 38-15 0 0,-1-1 0 0 0,-1 0 0 0 0,0 0 0 0 0,-1-1-1 0 0,14-30 1 0 0,14-38-41 0 0,-9 25 27 0 0,-12 23 32 0 0,41-66 1 0 0,-46 83-39 0 0,0 1-9 0 0,1 0 1 0 0,0 1-1 0 0,22-23 0 0 0,-19 29 25 0 0,-14 10 1 0 0,-1 0 0 0 0,0 0 0 0 0,1 0 0 0 0,-1 0-1 0 0,1 0 1 0 0,-1-1 0 0 0,1 1 0 0 0,-1 0 0 0 0,0 0 0 0 0,1 0 0 0 0,-1 0 0 0 0,1 0 0 0 0,-1 0 0 0 0,1 1 0 0 0,-1-1 0 0 0,0 0 0 0 0,1 0 0 0 0,-1 0 0 0 0,1 0 0 0 0,-1 0 0 0 0,0 0 0 0 0,1 1 0 0 0,-1-1-1 0 0,1 0 1 0 0,-1 0 0 0 0,0 1 0 0 0,1-1 0 0 0,-1 0 0 0 0,0 1 0 0 0,0-1 0 0 0,1 0 0 0 0,-1 1 0 0 0,0-1 0 0 0,0 0 0 0 0,1 1 0 0 0,-4 5-2 0 0,-1 0-1 0 0,1-1 1 0 0,-1 1 0 0 0,-5 4-1 0 0,-1 4 1 0 0,1 1 0 0 0,0 0-1 0 0,-9 21 1 0 0,-17 29-21 0 0,-72 123-5 0 0,3-3-44 0 0,64-116 93 0 0,-59 137 1 0 0,14-23 22 0 0,62-135-42 0 0,-24 77 1 0 0,-8 17-22 0 0,13-46-5 0 0,-44 88 13 0 0,66-141 21 0 0,1 0 0 0 0,2 2 0 0 0,-17 75 0 0 0,34-119-4 0 0,-63 198 47 0 0,16-57-20 0 0,10-23-30 0 0,23-85 20 0 0,11-27-11 0 0,0 0 1 0 0,0 0 0 0 0,0 0 0 0 0,1 1 0 0 0,-3 14-1 0 0,4-14-8 0 0,0-1 0 0 0,-1 0-1 0 0,0 0 1 0 0,-4 10 0 0 0,-1 4-3 0 0,3-9 2 0 0,-1 1-1 0 0,-8 14 1 0 0,7-17-4 0 0,1 0 0 0 0,1 1 0 0 0,-7 21 0 0 0,-7 41 22 0 0,10-45-10 0 0,1 0 0 0 0,-5 46 0 0 0,13-60 11 0 0,-1-12-14 0 0,1-1 0 0 0,-1 1 1 0 0,0-1-1 0 0,0 1 0 0 0,1 0 0 0 0,-1-1 0 0 0,0 1 0 0 0,-1-1 1 0 0,1 1-1 0 0,0 0 0 0 0,0-1 0 0 0,-1 1 0 0 0,1-1 0 0 0,-2 3 0 0 0,2-4-1 0 0,0 0-1 0 0,0 1 0 0 0,0-1 1 0 0,0 0-1 0 0,0 0 0 0 0,0 0 0 0 0,0 0 1 0 0,0 0-1 0 0,0 0 0 0 0,0 1 1 0 0,0-1-1 0 0,1 0 0 0 0,-1 0 1 0 0,0 0-1 0 0,0 0 0 0 0,0 0 0 0 0,0 0 1 0 0,0 1-1 0 0,0-1 0 0 0,0 0 1 0 0,0 0-1 0 0,0 0 0 0 0,0 0 0 0 0,1 0 1 0 0,-1 0-1 0 0,0 0 0 0 0,0 0 1 0 0,0 0-1 0 0,0 0 0 0 0,0 0 0 0 0,0 1 1 0 0,1-1-1 0 0,-1 0 0 0 0,0 0 1 0 0,0 0-1 0 0,0 0 0 0 0,0 0 0 0 0,0 0 1 0 0,0 0-1 0 0,1 0 0 0 0,-1 0 1 0 0,0 0-1 0 0,0 0 0 0 0,0 0 0 0 0,0 0 1 0 0,0-1-1 0 0,1 1 0 0 0,-1 0 1 0 0,0 0-1 0 0,0 0 0 0 0,0 0 0 0 0,0 0 1 0 0,0 0-1 0 0,0 0 0 0 0,0 0 1 0 0,1 0-1 0 0,11-5 22 0 0,31-36 42 0 0,15-41-6 0 0,59-110-1 0 0,56-65-26 0 0,-44 71-25 0 0,-41 39 48 0 0,-53 83-34 0 0,4 2-1 0 0,83-105 0 0 0,62-66 17 0 0,-148 178-5 0 0,-1-1-1 0 0,27-65 1 0 0,-55 108-31 0 0,38-63 1 0 0,-12 20-34 0 0,-31 54 32 0 0,-1-1-1 0 0,0 1 1 0 0,1-1 0 0 0,-1 1-1 0 0,1 0 1 0 0,0-1 0 0 0,0 1-1 0 0,0 0 1 0 0,0 0-1 0 0,0 0 1 0 0,0 1 0 0 0,0-1-1 0 0,1 0 1 0 0,-1 1-1 0 0,0 0 1 0 0,1-1 0 0 0,0 1-1 0 0,-1 0 1 0 0,1 0-1 0 0,0 0 1 0 0,-1 1 0 0 0,1-1-1 0 0,5 0 1 0 0,-40 65-204 0 0,-182 334 55 0 0,166-284 127 0 0,-13 29-6 0 0,-82 138-32 0 0,121-229 64 0 0,3 1 0 0 0,-24 109 1 0 0,8-28-14 0 0,0-19 22 0 0,-21 73-2 0 0,44-121 34 0 0,9-44-45 0 0,-8 28 0 0 0,8-38-2 0 0,1 1 1 0 0,-2 25 0 0 0,3-26 15 0 0,0 0 0 0 0,-1 0 0 0 0,-5 23 0 0 0,6-33-7 0 0,0 0 0 0 0,1 0-1 0 0,-1 0 1 0 0,1 0 0 0 0,0 0-1 0 0,0 0 1 0 0,0 0 0 0 0,1 0-1 0 0,-1 0 1 0 0,1 0 0 0 0,0 0-1 0 0,-1 0 1 0 0,1 0 0 0 0,0 0-1 0 0,1-1 1 0 0,-1 1 0 0 0,0 0 0 0 0,4 3-1 0 0,-5-6 3 0 0,1 0-1 0 0,0 0 1 0 0,0 0-1 0 0,0 0 1 0 0,-1 0-1 0 0,1 0 1 0 0,0 0-1 0 0,0-1 1 0 0,-1 1-1 0 0,1 0 1 0 0,0 0-1 0 0,-1-1 1 0 0,1 1-1 0 0,0-1 1 0 0,-1 1-1 0 0,1-1 1 0 0,0 1-1 0 0,-1-1 1 0 0,1 1-1 0 0,-1-1 1 0 0,1 1-1 0 0,-1-1 1 0 0,1 1-1 0 0,-1-1 1 0 0,1 0-1 0 0,-1 1 1 0 0,1-2-1 0 0,14-19 102 0 0,20-30-27 0 0,12-21-56 0 0,-19 26-7 0 0,64-79 0 0 0,-13 19 24 0 0,9-15-22 0 0,49-76 2 0 0,-109 148-13 0 0,3 1-1 0 0,2 2 0 0 0,41-46 1 0 0,-49 65-8 0 0,146-171 46 0 0,-119 130-56 0 0,-52 81-57 0 0,-5 11 54 0 0,-116 308-34 0 0,26-121 52 0 0,56-122 24 0 0,-53 133 40 0 0,78-174-76 0 0,3 1-1 0 0,1 0 0 0 0,-3 63 1 0 0,12-99 5 0 0,-3 18 4 0 0,2-18 1 0 0,0 0 0 0 0,0 0 0 0 0,2 0 0 0 0,0 0 1 0 0,0 1-1 0 0,1-1 0 0 0,1 0 0 0 0,4 19 0 0 0,-1-10 20 0 0,-4-17-24 0 0,0 0 0 0 0,1 0 0 0 0,-1 0 0 0 0,1 0 0 0 0,3 7 0 0 0,-3-9 5 0 0,-1 0-1 0 0,0 0 1 0 0,-1-1 0 0 0,1 1-1 0 0,0 0 1 0 0,-1 0 0 0 0,0 0-1 0 0,0 0 1 0 0,0 0 0 0 0,0 0-1 0 0,-1 6 1 0 0,15-12 115 0 0,16-39-105 0 0,-21 27-16 0 0,27-45-3 0 0,-26 41 8 0 0,1 1 1 0 0,1 0 0 0 0,26-31-1 0 0,-25 34-3 0 0,-1-1-1 0 0,12-19 0 0 0,-2 3-6 0 0,-3 3-12 0 0,15-17-69 0 0,85-94 69 0 0,-115 134 19 0 0,0 1 0 0 0,0-1 0 0 0,0 0 0 0 0,-1 0-1 0 0,4-9 1 0 0,-1 2 1 0 0,-2 11-59 0 0,-1 9 2 0 0,-1 9-2 0 0,-20 267 49 0 0,12-218 56 0 0,-8 146 63 0 0,15-186-81 0 0,0-1-1 0 0,2 0 0 0 0,1 1 0 0 0,11 34 0 0 0,-11-48 80 0 0,-4-23 4 0 0,2-11-67 0 0,5-1 2 0 0,2 0 0 0 0,14-30 1 0 0,-4 11 14 0 0,-1-3-39 0 0,-8 20-38 0 0,0 0 0 0 0,21-35 1 0 0,-29 57 6 0 0,1 1 0 0 0,-1-1 0 0 0,0 1 1 0 0,1 0-1 0 0,0 0 0 0 0,0 0 0 0 0,0 0 1 0 0,0 1-1 0 0,0-1 0 0 0,1 1 1 0 0,-1 0-1 0 0,1 0 0 0 0,0 0 0 0 0,-1 0 1 0 0,1 1-1 0 0,4-2 0 0 0,-7 3-13 0 0,0 2-2 0 0,1-1 12 0 0,0 1 0 0 0,-1-1 0 0 0,1 1-1 0 0,-1 0 1 0 0,0 0 0 0 0,1-1 0 0 0,-1 1 0 0 0,1 3-1 0 0,1 6-13 0 0,0 0 0 0 0,-1-1 0 0 0,0 1-1 0 0,0 12 1 0 0,1 7 33 0 0,0-13 9 0 0,11 60-22 0 0,-12-69 7 0 0,0 0 0 0 0,1 0 0 0 0,0 0 0 0 0,0 0 0 0 0,1 0 0 0 0,9 13 0 0 0,-6-10 28 0 0,-1 0 1 0 0,8 19-1 0 0,-4-10-28 0 0,-6-12 15 0 0,-1 0-1 0 0,1 1 0 0 0,-2-1 1 0 0,4 14-1 0 0,-3 16-41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0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92 4961 0 0,'6'-30'4250'0'0,"-5"25"-3730"0"0,0 0 0 0 0,-1 0 0 0 0,2-1 0 0 0,-1 1 0 0 0,1 0-1 0 0,-1 0 1 0 0,1 0 0 0 0,1 0 0 0 0,-1 0 0 0 0,5-5 0 0 0,-7 11-456 0 0,1 1 0 0 0,0-1 0 0 0,-1 1 0 0 0,0-1 0 0 0,1 1 0 0 0,-1 0 0 0 0,0-1 0 0 0,0 1 0 0 0,0 0 0 0 0,0 2 0 0 0,1 43 129 0 0,-1 40-738 0 0,-4-31-4460 0 0,2-42 3106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2:30.67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9 5 1008 0 0,'-5'4'7085'0'0,"2"11"-5181"0"0,6-16-1542 0 0,1 0 0 0 0,0 0-1 0 0,0-1 1 0 0,-1 1 0 0 0,7-5 0 0 0,-7 4-312 0 0,11-7 386 0 0,-11 10-233 0 0,-4 8-116 0 0,-1-3-74 0 0,2-1 1 0 0,-1 1-1 0 0,0 0 0 0 0,1-1 1 0 0,0 1-1 0 0,1 0 0 0 0,0 5 0 0 0,0 24 53 0 0,-1-35-66 0 0,0 5 14 0 0,-1 0 0 0 0,1 1-1 0 0,0-1 1 0 0,2 9 0 0 0,-2-13-7 0 0,0 0 1 0 0,0-1-1 0 0,0 1 1 0 0,1 0-1 0 0,-1-1 1 0 0,0 1 0 0 0,0-1-1 0 0,1 1 1 0 0,-1 0-1 0 0,0-1 1 0 0,1 1-1 0 0,-1-1 1 0 0,0 1-1 0 0,1-1 1 0 0,-1 1-1 0 0,1-1 1 0 0,-1 1 0 0 0,1-1-1 0 0,-1 0 1 0 0,1 1-1 0 0,-1-1 1 0 0,1 0-1 0 0,-1 1 1 0 0,1-1-1 0 0,0 0 1 0 0,-1 0-1 0 0,1 1 1 0 0,0-1 0 0 0,-1 0-1 0 0,1 0 1 0 0,-1 0-1 0 0,1 0 1 0 0,0 0-1 0 0,-1 0 1 0 0,1 0-1 0 0,0 0 1 0 0,-1 0-1 0 0,1 0 1 0 0,0 0 0 0 0,-1 0-1 0 0,1-1 1 0 0,0 1-1 0 0,-1 0 1 0 0,1 0-1 0 0,-1-1 1 0 0,1 1-1 0 0,0-1 1 0 0,4-1 47 0 0,1-1-15 0 0,0 0 0 0 0,0 0 1 0 0,1 1-1 0 0,-1 0 0 0 0,1 0 1 0 0,-1 1-1 0 0,11-1 0 0 0,-14 4-39 0 0,0 1-1 0 0,0 0 1 0 0,0 0-1 0 0,0 0 1 0 0,-1 0-1 0 0,1 0 0 0 0,-1 0 1 0 0,4 7-1 0 0,-4-1 2 0 0,1 1-1 0 0,-1-1 1 0 0,-1 0-1 0 0,0 1 1 0 0,0-1-1 0 0,-1 13 1 0 0,0-20 26 0 0,0-1 0 0 0,0 1 1 0 0,0-1-1 0 0,0 0 0 0 0,0 1 1 0 0,0-1-1 0 0,1 1 0 0 0,-1-1 0 0 0,1 0 1 0 0,-1 1-1 0 0,1-1 0 0 0,-1 0 0 0 0,1 1 1 0 0,0-1-1 0 0,-1 0 0 0 0,1 0 0 0 0,0 0 1 0 0,0 0-1 0 0,2 2 0 0 0,-2-2-5 0 0,0-1-1 0 0,0 0 1 0 0,0 1-1 0 0,0-1 1 0 0,0 0-1 0 0,0 0 1 0 0,0 0-1 0 0,0 0 1 0 0,0 0 0 0 0,0 0-1 0 0,0 0 1 0 0,0 0-1 0 0,1 0 1 0 0,-1 0-1 0 0,0 0 1 0 0,0-1-1 0 0,0 1 1 0 0,0 0-1 0 0,0-1 1 0 0,0 1-1 0 0,0-1 1 0 0,-1 1 0 0 0,1-1-1 0 0,0 0 1 0 0,0 1-1 0 0,0-1 1 0 0,1-1-1 0 0,15-15 131 0 0,-13 13-108 0 0,0 0 0 0 0,0 0 0 0 0,0 0-1 0 0,1 0 1 0 0,0 1 0 0 0,-1-1 0 0 0,1 1 0 0 0,10-4-1 0 0,-14 7-44 0 0,-1 0 0 0 0,1 0 0 0 0,-1 0 0 0 0,1 0 0 0 0,-1 0 0 0 0,1 0 0 0 0,0 0 0 0 0,-1 0 0 0 0,1 1 0 0 0,-1-1 0 0 0,1 0 0 0 0,-1 0 0 0 0,1 1 0 0 0,-1-1 0 0 0,1 0 0 0 0,-1 1 0 0 0,1-1 0 0 0,-1 0 0 0 0,0 1 0 0 0,1-1 0 0 0,-1 0 0 0 0,0 1 0 0 0,1-1 0 0 0,-1 1-1 0 0,0-1 1 0 0,1 1 0 0 0,-1-1 0 0 0,0 1 0 0 0,0-1 0 0 0,0 1 0 0 0,1 0 0 0 0,-1-1 0 0 0,0 1 0 0 0,0-1 0 0 0,0 1 0 0 0,0-1 0 0 0,0 1 0 0 0,0-1 0 0 0,0 1 0 0 0,0 0 0 0 0,0-1 0 0 0,0 1 0 0 0,-1 0 0 0 0,-3 34-1 0 0,3-23 3 0 0,-4 27-5 0 0,3-29 5 0 0,0 1 0 0 0,1-1 0 0 0,0 1 0 0 0,2 15 0 0 0,-1-26 4 0 0,0 0 1 0 0,0 1-1 0 0,0-1 0 0 0,0 0 0 0 0,0 0 1 0 0,0 0-1 0 0,0 1 0 0 0,0-1 1 0 0,0 0-1 0 0,0 0 0 0 0,0 0 1 0 0,1 0-1 0 0,-1 1 0 0 0,0-1 0 0 0,0 0 1 0 0,0 0-1 0 0,0 0 0 0 0,0 0 1 0 0,1 1-1 0 0,-1-1 0 0 0,0 0 0 0 0,0 0 1 0 0,0 0-1 0 0,0 0 0 0 0,1 0 1 0 0,-1 0-1 0 0,0 0 0 0 0,0 0 1 0 0,0 1-1 0 0,1-1 0 0 0,-1 0 0 0 0,0 0 1 0 0,0 0-1 0 0,0 0 0 0 0,1 0 1 0 0,-1 0-1 0 0,0 0 0 0 0,0 0 0 0 0,1 0 1 0 0,-1 0-1 0 0,0 0 0 0 0,0-1 1 0 0,0 1-1 0 0,1 0 0 0 0,-1 0 1 0 0,0 0-1 0 0,0 0 0 0 0,0 0 0 0 0,1 0 1 0 0,15-12 282 0 0,11-18-10 0 0,-2-2-197 0 0,-24 32-84 0 0,-1-1 1 0 0,1 0-1 0 0,-1 0 0 0 0,1 1 1 0 0,0-1-1 0 0,-1 0 0 0 0,1 1 1 0 0,0-1-1 0 0,-1 1 0 0 0,1-1 0 0 0,0 1 1 0 0,0-1-1 0 0,0 1 0 0 0,-1 0 1 0 0,1-1-1 0 0,0 1 0 0 0,0 0 1 0 0,0 0-1 0 0,0 0 0 0 0,0-1 0 0 0,0 1 1 0 0,-1 0-1 0 0,1 0 0 0 0,0 0 1 0 0,0 0-1 0 0,0 1 0 0 0,0-1 0 0 0,0 0 1 0 0,0 0-1 0 0,-1 0 0 0 0,1 1 1 0 0,0-1-1 0 0,0 0 0 0 0,0 1 1 0 0,0-1-1 0 0,-1 1 0 0 0,1-1 0 0 0,0 1 1 0 0,-1-1-1 0 0,1 1 0 0 0,1 1 1 0 0,-1 0-7 0 0,-1 1 1 0 0,1 0 0 0 0,-1 0 0 0 0,1 0 0 0 0,-1 0-1 0 0,0 0 1 0 0,0 0 0 0 0,0 0 0 0 0,-1 0 0 0 0,0 5 0 0 0,0 6-6 0 0,4 56 0 0 0,-1-42 35 0 0,-1-1 0 0 0,-4 35 0 0 0,3-36 26 0 0,0-25-42 0 0,0 1 0 0 0,0-1 0 0 0,0 0-1 0 0,1 1 1 0 0,-1-1 0 0 0,0 1-1 0 0,0-1 1 0 0,1 0 0 0 0,-1 1 0 0 0,1-1-1 0 0,0 0 1 0 0,-1 0 0 0 0,1 1-1 0 0,0-1 1 0 0,1 2 0 0 0,-1-4 6 0 0,0 1-1 0 0,0 0 1 0 0,-1 0 0 0 0,1 0-1 0 0,0-1 1 0 0,0 1 0 0 0,0 0-1 0 0,0-1 1 0 0,0 1 0 0 0,0 0-1 0 0,-1-1 1 0 0,1 0 0 0 0,0 1-1 0 0,0-1 1 0 0,-1 1 0 0 0,1-1 0 0 0,0 0-1 0 0,-1 1 1 0 0,1-1 0 0 0,-1 0-1 0 0,1-1 1 0 0,13-16 103 0 0,6-9-35 0 0,46-47 1 0 0,-43 50-27 0 0,39-52 0 0 0,-60 73-50 0 0,1-2-11 0 0,-1 1-1 0 0,1-1 0 0 0,0 1 1 0 0,0 0-1 0 0,1 0 0 0 0,-1 1 1 0 0,1-1-1 0 0,0 1 0 0 0,0-1 0 0 0,0 1 1 0 0,0 0-1 0 0,6-2 0 0 0,-12 33-140 0 0,-2 0 104 0 0,-2-1 0 0 0,-15 42 0 0 0,13-46 47 0 0,1 0 1 0 0,1 1-1 0 0,-5 46 1 0 0,5-18-4 0 0,4-41 7 0 0,0 0 0 0 0,1 1 1 0 0,0-1-1 0 0,1 1 0 0 0,0-1 1 0 0,1 1-1 0 0,4 18 0 0 0,4 43 348 0 0,-8-72-340 0 0,-1 0 0 0 0,1 0 1 0 0,0 0-1 0 0,-1 0 0 0 0,1 0 0 0 0,0 0 1 0 0,0-1-1 0 0,0 1 0 0 0,0 0 0 0 0,0-1 0 0 0,-1 1 1 0 0,1 0-1 0 0,1-1 0 0 0,1 1 0 0 0,9 7 54 0 0,-12-8-64 0 0,0 1 0 0 0,1-1 0 0 0,-1 0 0 0 0,0 0 0 0 0,1 0 0 0 0,-1 0 0 0 0,0 0 0 0 0,1 0 0 0 0,-1 0 0 0 0,0 0 0 0 0,1 0 0 0 0,-1 0 0 0 0,1 0-1 0 0,-1 0 1 0 0,0 0 0 0 0,1 0 0 0 0,-1 0 0 0 0,0 0 0 0 0,1 0 0 0 0,-1 0 0 0 0,0 0 0 0 0,1 0 0 0 0,-1-1 0 0 0,0 1 0 0 0,1 0 0 0 0,-1 0-1 0 0,0 0 1 0 0,1-1 0 0 0,-1 1 0 0 0,0 0 0 0 0,1-1 0 0 0,-1 1 0 0 0,0 0 0 0 0,0 0 0 0 0,0-1 0 0 0,1 1 0 0 0,-1 0 0 0 0,0-1 0 0 0,0 1 0 0 0,0 0-1 0 0,0-1 1 0 0,12-21 106 0 0,-7 13-70 0 0,72-129 92 0 0,-51 88-87 0 0,-1-1-34 0 0,-14 28 1 0 0,0 0 0 0 0,24-34 0 0 0,-1 19-24 0 0,-33 36 4 0 0,1 0 1 0 0,-1 0-1 0 0,1 0 0 0 0,-1 0 1 0 0,1 0-1 0 0,0 1 1 0 0,0-1-1 0 0,0 0 0 0 0,0 1 1 0 0,0-1-1 0 0,0 1 1 0 0,0 0-1 0 0,0 0 0 0 0,1 0 1 0 0,-1 0-1 0 0,0 0 1 0 0,1 0-1 0 0,-1 1 0 0 0,4-1 1 0 0,-4 6-52 0 0,-2-4 60 0 0,0-1 0 0 0,0 1-1 0 0,0-1 1 0 0,0 1-1 0 0,0-1 1 0 0,0 1-1 0 0,0-1 1 0 0,0 1 0 0 0,0-1-1 0 0,1 1 1 0 0,-1-1-1 0 0,0 1 1 0 0,0-1-1 0 0,1 1 1 0 0,-1-1 0 0 0,0 1-1 0 0,0-1 1 0 0,1 1-1 0 0,-1-1 1 0 0,1 0-1 0 0,-1 1 1 0 0,1 0 0 0 0,-1 0-6 0 0,0 0 1 0 0,0 0 0 0 0,0 0 0 0 0,0 0 0 0 0,0 1 0 0 0,0-1 0 0 0,0 0 0 0 0,0 0 0 0 0,0 0 0 0 0,-1 0-1 0 0,1 0 1 0 0,0 1 0 0 0,-1-1 0 0 0,1 0 0 0 0,-1 0 0 0 0,-1 2 0 0 0,-11 22-13 0 0,13-24 14 0 0,-13 22-17 0 0,8-15 12 0 0,1 0 1 0 0,-1 0-1 0 0,2 0 1 0 0,-1 1 0 0 0,1 0-1 0 0,-4 15 1 0 0,0 8 16 0 0,-1-1 1 0 0,-2-1-1 0 0,-24 53 0 0 0,28-68-12 0 0,1 1 1 0 0,-5 28-1 0 0,-3 8 55 0 0,10-39-43 0 0,1-1 0 0 0,0 1-1 0 0,1 0 1 0 0,0 14 0 0 0,0-10-3 0 0,-5 31 0 0 0,3-31 22 0 0,0 1-1 0 0,1 0 1 0 0,0 19 0 0 0,-1-8-2 0 0,2-24-12 0 0,0 0 0 0 0,0 1-1 0 0,1-1 1 0 0,0 0 0 0 0,0 7 0 0 0,0-12-7 0 0,0 0 0 0 0,0 0 0 0 0,0 0 1 0 0,0 1-1 0 0,0-1 0 0 0,0 0 0 0 0,0 0 0 0 0,0 0 1 0 0,0 1-1 0 0,0-1 0 0 0,0 0 0 0 0,0 0 1 0 0,0 0-1 0 0,0 1 0 0 0,0-1 0 0 0,0 0 1 0 0,0 0-1 0 0,1 0 0 0 0,-1 1 0 0 0,0-1 1 0 0,0 0-1 0 0,0 0 0 0 0,0 0 0 0 0,0 0 0 0 0,0 1 1 0 0,0-1-1 0 0,1 0 0 0 0,-1 0 0 0 0,0 0 1 0 0,0 0-1 0 0,0 0 0 0 0,0 0 0 0 0,1 0 1 0 0,-1 1-1 0 0,0-1 0 0 0,0 0 0 0 0,0 0 1 0 0,1 0-1 0 0,-1 0 0 0 0,0 0 0 0 0,7-8 186 0 0,7-20-54 0 0,-12 23-115 0 0,50-87 140 0 0,-45 78-133 0 0,1-1 1 0 0,1 2-1 0 0,20-25 0 0 0,8-11 40 0 0,-23 29-56 0 0,21-22 0 0 0,-20 23-3 0 0,18-25 1 0 0,-5 4-3 0 0,-17 25-3 0 0,-1 1-1 0 0,-1-2 1 0 0,11-22-1 0 0,-9 13-3 0 0,0 1 0 0 0,2 0 0 0 0,18-26-1 0 0,0 5 9 0 0,-30 43-15 0 0,0-1 0 0 0,0 1 0 0 0,0-1 0 0 0,0 1 0 0 0,-1-1 0 0 0,1 0 0 0 0,-1 1 0 0 0,0-5 0 0 0,0 6 2 0 0,0-1 0 0 0,0 0 1 0 0,0 1-1 0 0,0-1 0 0 0,0 0 1 0 0,1 1-1 0 0,-1-1 0 0 0,1 0 1 0 0,-1 1-1 0 0,1-1 0 0 0,-1 1 1 0 0,1-1-1 0 0,0 1 0 0 0,0-1 1 0 0,0 1-1 0 0,0 0 0 0 0,0-1 1 0 0,0 1-1 0 0,0 0 0 0 0,2-2 1 0 0,7-9 8 0 0,-9 11-7 0 0,0-1 0 0 0,0 1-1 0 0,-1 0 1 0 0,2-1 0 0 0,-1 1 0 0 0,0 0 0 0 0,0 0 0 0 0,0 0 0 0 0,0 0 0 0 0,1 0 0 0 0,-1 0 0 0 0,0 0 0 0 0,1 0 0 0 0,-1 0 0 0 0,4 0 0 0 0,-6 9-32 0 0,0 0 0 0 0,-1 0 0 0 0,1 1 1 0 0,-6 13-1 0 0,-3 14 35 0 0,2 0 0 0 0,1 0-1 0 0,2 1 1 0 0,2 0 0 0 0,1 56 0 0 0,-3 16 62 0 0,4-91-53 0 0,-1 0 0 0 0,-6 27 0 0 0,-2 9 17 0 0,7 58 4 0 0,3-76 45 0 0,3-22-42 0 0,4-12 47 0 0,-6-2-73 0 0,0-1 0 0 0,0 1 0 0 0,0-1-1 0 0,0 1 1 0 0,0-1 0 0 0,-1 0 0 0 0,1 0-1 0 0,0 1 1 0 0,0-1 0 0 0,0 0-1 0 0,-1 0 1 0 0,1 0 0 0 0,0 0 0 0 0,-1 0-1 0 0,1 0 1 0 0,-1 0 0 0 0,1-1 0 0 0,0-1-5 0 0,0 0 1 0 0,0 0-1 0 0,1 0 0 0 0,-1 0 1 0 0,1 0-1 0 0,0 1 1 0 0,0-1-1 0 0,0 1 1 0 0,0-1-1 0 0,0 1 1 0 0,0 0-1 0 0,5-4 1 0 0,0-1 7 0 0,0-1 0 0 0,-1 0 0 0 0,1-1 1 0 0,7-14-1 0 0,-7 12-3 0 0,0 0 0 0 0,13-15 0 0 0,7-4 4 0 0,-12 12-6 0 0,1 2 0 0 0,22-19 0 0 0,-29 27-3 0 0,-2 1 0 0 0,1-1 0 0 0,-1 0-1 0 0,0-1 1 0 0,7-12 0 0 0,-6 9-4 0 0,0 1 0 0 0,13-14 1 0 0,-18 23 0 0 0,-1-1 1 0 0,0 1 0 0 0,0-1 0 0 0,0 0-1 0 0,0 1 1 0 0,-1-1 0 0 0,1 0-1 0 0,-1 0 1 0 0,2-4 0 0 0,2-6 3 0 0,62-111-30 0 0,-56 105 49 0 0,-7 13-29 0 0,-2 8-99 0 0,-3 4 94 0 0,1 0-1 0 0,-2 0 0 0 0,1-1 0 0 0,-1 1 0 0 0,0 0 1 0 0,-3 5-1 0 0,-6 22-26 0 0,5-6 37 0 0,3-15-1 0 0,0 1 1 0 0,1 0 0 0 0,0 18-1 0 0,2-31 0 0 0,0 0 0 0 0,0 1-1 0 0,0-1 1 0 0,0 0 0 0 0,0 1-1 0 0,0-1 1 0 0,0 0 0 0 0,0 1-1 0 0,0-1 1 0 0,0 0 0 0 0,0 0-1 0 0,0 1 1 0 0,1-1 0 0 0,-1 0-1 0 0,0 0 1 0 0,0 1 0 0 0,0-1-1 0 0,0 0 1 0 0,1 0 0 0 0,-1 1 0 0 0,0-1-1 0 0,0 0 1 0 0,1 0 0 0 0,-1 0-1 0 0,0 1 1 0 0,0-1 0 0 0,1 0-1 0 0,-1 0 1 0 0,0 0 0 0 0,1 0-1 0 0,-1 0 1 0 0,0 0 0 0 0,0 0-1 0 0,1 0 1 0 0,-1 0 0 0 0,0 0-1 0 0,1 0 1 0 0,-1 0 0 0 0,0 0-1 0 0,1 0 1 0 0,-1 0 0 0 0,0 0-1 0 0,0 0 1 0 0,1 0 0 0 0,-1 0-1 0 0,0 0 1 0 0,1 0 0 0 0,-1 0 0 0 0,0 0-1 0 0,0-1 1 0 0,1 1 0 0 0,-1 0-1 0 0,0 0 1 0 0,0 0 0 0 0,1-1-1 0 0,-1 1 1 0 0,0 0 0 0 0,0 0-1 0 0,0-1 1 0 0,1 1 0 0 0,18-15 52 0 0,-18 14-50 0 0,2-2-4 0 0,0 0 1 0 0,0 0-1 0 0,0 0 0 0 0,0 0 1 0 0,0 0-1 0 0,-1-1 1 0 0,0 1-1 0 0,0-1 1 0 0,0 1-1 0 0,0-1 1 0 0,2-5-1 0 0,-3 7 2 0 0,0 0 0 0 0,1 0 0 0 0,-1 1 0 0 0,1-1 0 0 0,-1 1 0 0 0,1-1 0 0 0,-1 1 0 0 0,1-1 0 0 0,0 1 0 0 0,0 0 0 0 0,0 0 0 0 0,-1 0 0 0 0,1 0 0 0 0,0 0 0 0 0,0 1 0 0 0,3-2 0 0 0,-2 1-3 0 0,0 0 1 0 0,0 0 0 0 0,0 0 0 0 0,-1-1 0 0 0,1 0 0 0 0,0 1 0 0 0,-1-1 0 0 0,5-4 0 0 0,-5 3-1 0 0,1 1 1 0 0,-1 0 0 0 0,1 0 0 0 0,-1 0 0 0 0,1 0-1 0 0,0 0 1 0 0,5-2 0 0 0,-6 3 1 0 0,-1 0-1 0 0,1 0 1 0 0,-1 1-1 0 0,1-1 1 0 0,-1 1-1 0 0,1-1 1 0 0,0 1 0 0 0,-1 0-1 0 0,1 0 1 0 0,-1-1-1 0 0,1 1 1 0 0,0 0-1 0 0,-1 1 1 0 0,1-1 0 0 0,0 0-1 0 0,-1 0 1 0 0,3 1-1 0 0,10 4 15 0 0,-3-1-44 0 0,-11-4 32 0 0,1 0 1 0 0,0 1-1 0 0,-1-1 0 0 0,1 0 0 0 0,0 0 1 0 0,-1 0-1 0 0,1 0 0 0 0,0 0 0 0 0,0 0 1 0 0,-1 0-1 0 0,1 0 0 0 0,0 0 0 0 0,-1 0 1 0 0,1 0-1 0 0,0 0 0 0 0,0 0 0 0 0,-1-1 1 0 0,1 1-1 0 0,0 0 0 0 0,-1 0 0 0 0,1-1 1 0 0,0 1-1 0 0,-1-1 0 0 0,2 0 0 0 0,-4-3-25 0 0,2 4 22 0 0,0 0 0 0 0,0 0 0 0 0,1 0 0 0 0,-1 0 0 0 0,0 0 0 0 0,0 0 0 0 0,0 0 0 0 0,0 0 0 0 0,0 0 0 0 0,0 0 0 0 0,0 0 0 0 0,0 0 0 0 0,0 0 0 0 0,0 0 0 0 0,0 0 0 0 0,0 0 0 0 0,1 0 0 0 0,-1 0 0 0 0,0 0 0 0 0,0 0 0 0 0,0 0 0 0 0,0-1 0 0 0,0 1 0 0 0,0 0 0 0 0,0 0 0 0 0,0 0-1 0 0,0 0 1 0 0,0 0 0 0 0,0 0 0 0 0,0 0 0 0 0,0 0 0 0 0,14 0-61 0 0,-11-2 19 0 0,-11 1 22 0 0,17 1-728 0 0,-9 0 765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6:03.46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18 40 1064 0 0,'-12'-19'13348'0'0,"6"-1"-12167"0"0,9 25-1114 0 0,1 1-1 0 0,-1-1 1 0 0,1 0 0 0 0,-1 0 0 0 0,2 0 0 0 0,4 5 0 0 0,-7-9 26 0 0,0 0 0 0 0,1 0 0 0 0,-1 0 0 0 0,0 0 0 0 0,1-1 1 0 0,-1 1-1 0 0,1-1 0 0 0,-1 1 0 0 0,1-1 0 0 0,3 0 0 0 0,21 6 207 0 0,-20-4-259 0 0,-1 0-1 0 0,0 0 1 0 0,1-1 0 0 0,-1 0-1 0 0,1 0 1 0 0,-1-1 0 0 0,1 0 0 0 0,-1 0-1 0 0,12-2 1 0 0,29 2 227 0 0,48 11 44 0 0,-86-11-169 0 0,0-1 0 0 0,0 0 1 0 0,0 0-1 0 0,0-1 0 0 0,15-5 0 0 0,16-2 190 0 0,25 5-159 0 0,4-1 19 0 0,-53 3-140 0 0,1 1-1 0 0,0 1 1 0 0,18 2 0 0 0,33-2 145 0 0,-12-8 74 0 0,-32 5-105 0 0,38-3 0 0 0,0 2-97 0 0,-43 2-49 0 0,-1 1 0 0 0,1 0 0 0 0,22 3 1 0 0,-18 0 5 0 0,0 0 1 0 0,0-2 0 0 0,37-4-1 0 0,-43 2-12 0 0,-1 2 0 0 0,1 0-1 0 0,0 0 1 0 0,30 6 0 0 0,37 4 41 0 0,-62-6-32 0 0,0-1 0 0 0,0-1 0 0 0,0-1 0 0 0,1-1 0 0 0,-1-1 0 0 0,28-4 0 0 0,-30 3-14 0 0,-1 0 0 0 0,39 3 1 0 0,-17 0-2 0 0,74 1 109 0 0,-78 0-106 0 0,173 19 154 0 0,-198-19-162 0 0,-6 0 7 0 0,1-1 0 0 0,-1 0 0 0 0,0 0 0 0 0,1-1 1 0 0,-1 0-1 0 0,1 0 0 0 0,-1 0 0 0 0,13-3 0 0 0,-3-1-1 0 0,10-2 18 0 0,0 1 0 0 0,1 1 0 0 0,29-1 0 0 0,-45 4 5 0 0,0 0-1 0 0,19-4 0 0 0,-22 3-19 0 0,0 0 0 0 0,0 1 1 0 0,0 0-1 0 0,0 0 0 0 0,1 1 0 0 0,10 0 1 0 0,-10 2-3 0 0,0-1 1 0 0,0 0-1 0 0,0 0 0 0 0,0-1 1 0 0,0-1-1 0 0,0 1 1 0 0,0-1-1 0 0,13-4 0 0 0,2 0 48 0 0,0 1-1 0 0,0 1 0 0 0,30 0 1 0 0,-52 3-55 0 0,0 0 0 0 0,-1 0 0 0 0,1 0 0 0 0,-1 1 0 0 0,1-1 0 0 0,-1 0 0 0 0,1 0 0 0 0,-1 1 0 0 0,1-1 0 0 0,-1 1 0 0 0,1 0 0 0 0,-1-1 0 0 0,1 1 0 0 0,-1 0 0 0 0,0 0 0 0 0,0 0 0 0 0,1 0 0 0 0,-1 0 0 0 0,0 0 0 0 0,0 0 0 0 0,2 2 0 0 0,-2-2 0 0 0,0 0 1 0 0,0-1-1 0 0,0 1 1 0 0,0-1-1 0 0,0 1 0 0 0,1-1 1 0 0,-1 1-1 0 0,0-1 1 0 0,0 1-1 0 0,1-1 1 0 0,-1 0-1 0 0,0 0 0 0 0,0 0 1 0 0,1 0-1 0 0,-1 0 1 0 0,3 0-1 0 0,25-5 70 0 0,-6 1 1 0 0,22-7 60 0 0,-30 9-131 0 0,-13 2-7 0 0,0-1 0 0 0,0 1 0 0 0,0 0 0 0 0,0-1 0 0 0,0 1 0 0 0,0 0 0 0 0,0 0 0 0 0,0 1 0 0 0,0-1 0 0 0,0 0 0 0 0,0 1 0 0 0,0-1 0 0 0,3 2 0 0 0,-2-1 10 0 0,1 0 1 0 0,-1 0-1 0 0,0 0 0 0 0,1-1 0 0 0,-1 1 0 0 0,0-1 1 0 0,1 0-1 0 0,3 0 0 0 0,1-1-1 0 0,40 5 122 0 0,-35-5-84 0 0,-12 1-44 0 0,0 0 0 0 0,0 0-1 0 0,-1-1 1 0 0,1 1 0 0 0,0 0-1 0 0,0 0 1 0 0,-1 0-1 0 0,1 0 1 0 0,0 0 0 0 0,0 0-1 0 0,0 0 1 0 0,-1 0 0 0 0,1 0-1 0 0,0 0 1 0 0,0 1-1 0 0,0-1 1 0 0,-1 0 0 0 0,1 0-1 0 0,0 1 1 0 0,-1-1-1 0 0,1 0 1 0 0,0 1 0 0 0,0-1-1 0 0,-1 1 1 0 0,2 0 0 0 0,-2 0 1 0 0,0-1 0 0 0,0 0 1 0 0,1 0-1 0 0,-1 0 1 0 0,0 1-1 0 0,0-1 0 0 0,0 0 1 0 0,1 0-1 0 0,-1 0 1 0 0,0 0-1 0 0,0 1 0 0 0,1-1 1 0 0,-1 0-1 0 0,0 0 1 0 0,0 0-1 0 0,1 0 0 0 0,-1 0 1 0 0,0 0-1 0 0,1 0 1 0 0,-1 0-1 0 0,0 0 0 0 0,0 0 1 0 0,1 0-1 0 0,-1 0 0 0 0,0 0 1 0 0,1 0-1 0 0,-1 0 1 0 0,0 0-1 0 0,0 0 0 0 0,1 0 1 0 0,-1 0-1 0 0,0 0 1 0 0,0-1-1 0 0,1 1 0 0 0,-1 0-1 0 0,0 0-1 0 0,1 0 1 0 0,-1-1-1 0 0,0 1 0 0 0,0 0 1 0 0,1 0-1 0 0,-1 0 1 0 0,0 0-1 0 0,0 0 0 0 0,1 0 1 0 0,-1 0-1 0 0,0 0 0 0 0,1 0 1 0 0,-1 0-1 0 0,0 0 1 0 0,0 0-1 0 0,1 0 0 0 0,-1 0 1 0 0,0 0-1 0 0,1 0 1 0 0,-1 0-1 0 0,0 0 0 0 0,0 0 1 0 0,1 1-1 0 0,-1-1 1 0 0,0 0-1 0 0,0 0 0 0 0,1 0 1 0 0,-1 0-1 0 0,0 0 0 0 0,0 1 1 0 0,0-1-1 0 0,1 0 1 0 0,-1 0-1 0 0,0 1 0 0 0,0-1 1 0 0,0 0-1 0 0,0 0 1 0 0,1 0-1 0 0,-1 1 0 0 0,0-1 1 0 0,0 0-1 0 0,0 1 0 0 0,0-1 1 0 0,0 0-1 0 0,0 0 1 0 0,0 1-1 0 0,0-1 0 0 0,0 0 1 0 0,0 0-1 0 0,0 1 1 0 0,0-1-1 0 0,0 0 0 0 0,0 1 1 0 0,0-1-1 0 0,0 0 0 0 0,0 0 1 0 0,0 1-1 0 0,-1-1 1 0 0,1 1-1 0 0,0-1 1 0 0,0 0-1 0 0,0 1 1 0 0,0-1-1 0 0,0 1 1 0 0,0-1-1 0 0,0 0 0 0 0,0 1 1 0 0,0-1-1 0 0,0 1 1 0 0,0-1-1 0 0,0 0 1 0 0,0 1-1 0 0,0-1 1 0 0,0 0-1 0 0,1 1 1 0 0,-1-1-1 0 0,0 0 1 0 0,0 1-1 0 0,0-1 1 0 0,0 0-1 0 0,1 1 1 0 0,-1-1-1 0 0,0 0 1 0 0,0 1-1 0 0,1-1 1 0 0,-1 0-1 0 0,0 0 1 0 0,1 1-1 0 0,-1-1 1 0 0,0 0-1 0 0,1 0 0 0 0,-1 1 1 0 0,0-1-1 0 0,1 0 1 0 0,-1 0-1 0 0,7 4 45 0 0,-7-4-48 0 0,1 1 4 0 0,-1-1 1 0 0,0 0-1 0 0,0 1 1 0 0,1-1 0 0 0,-1 0-1 0 0,0 1 1 0 0,1-1-1 0 0,-1 0 1 0 0,0 1-1 0 0,1-1 1 0 0,-1 0 0 0 0,0 0-1 0 0,1 1 1 0 0,-1-1-1 0 0,1 0 1 0 0,-1 0 0 0 0,0 0-1 0 0,1 1 1 0 0,-1-1-1 0 0,1 0 1 0 0,-1 0-1 0 0,1 0 1 0 0,-1 0 0 0 0,1 0-1 0 0,-1 0 1 0 0,1 0-1 0 0,0 0 1 0 0,11 0 21 0 0,-8-2-7 0 0,5-1 3 0 0,-7 10-27 0 0,0 1 7 0 0,1 3 7 0 0,-1-6 2 0 0,-1 1 1 0 0,0-1 0 0 0,0 1 0 0 0,0-1-1 0 0,-1 1 1 0 0,1-1 0 0 0,-1 1 0 0 0,-1 6-1 0 0,0-9 1 0 0,1 0 0 0 0,-1 0 1 0 0,0 0-1 0 0,0 0 0 0 0,0 0 0 0 0,0 0 0 0 0,0-1 0 0 0,0 1 0 0 0,-1 0 0 0 0,0-1 0 0 0,1 1 0 0 0,-1-1 0 0 0,0 0 0 0 0,-4 5 0 0 0,-5 4 22 0 0,1 0 3 0 0,0 0-1 0 0,-1-1 1 0 0,-1 0-1 0 0,0-1 0 0 0,0-1 1 0 0,0 0-1 0 0,-1 0 1 0 0,-1-1-1 0 0,1-1 1 0 0,-28 9-1 0 0,-128 32 57 0 0,66-20-56 0 0,4 4-24 0 0,-66 16 7 0 0,25-9 11 0 0,12-3-1 0 0,88-28 107 0 0,0-2-1 0 0,-80 0 1 0 0,8 1-62 0 0,75-2-34 0 0,0-2-1 0 0,-66-6 1 0 0,-41-23 45 0 0,90 16-84 0 0,-75-8 1 0 0,108 18 6 0 0,1-1 1 0 0,-1-1-1 0 0,1-1 0 0 0,0-1 1 0 0,-23-8-1 0 0,26 8-14 0 0,0 1 0 0 0,0 0 0 0 0,0 1-1 0 0,-1 1 1 0 0,1 1 0 0 0,-35 1 0 0 0,-35-3 41 0 0,66 1-62 0 0,14 0 24 0 0,0 1 1 0 0,0 1 0 0 0,-1-1-1 0 0,1 1 1 0 0,0 0-1 0 0,0 1 1 0 0,-1 0 0 0 0,-13 3-1 0 0,9 0 5 0 0,-1-1-1 0 0,0 0 0 0 0,0-1 1 0 0,0-1-1 0 0,-26 1 0 0 0,32-2 0 0 0,0-1-1 0 0,1 0 0 0 0,-1 0 0 0 0,0 0 0 0 0,1-1 0 0 0,-1 0 1 0 0,1 0-1 0 0,0-1 0 0 0,0 1 0 0 0,0-1 0 0 0,0-1 1 0 0,0 1-1 0 0,-7-7 0 0 0,10 9-1 0 0,1-1 1 0 0,-1 1-1 0 0,1 0 1 0 0,-1 0-1 0 0,0 1 1 0 0,1-1-1 0 0,-1 1 1 0 0,0-1-1 0 0,0 1 1 0 0,1 0 0 0 0,-1 0-1 0 0,0 0 1 0 0,0 0-1 0 0,0 0 1 0 0,-4 2-1 0 0,3-2 0 0 0,0 1-1 0 0,0-1 1 0 0,0 0-1 0 0,0 0 1 0 0,0 0 0 0 0,-7-2-1 0 0,-47-15-43 0 0,40 6 32 0 0,17 10 12 0 0,0 0 0 0 0,0 0 0 0 0,0 0 0 0 0,-1 0 1 0 0,1 0-1 0 0,0 0 0 0 0,0 1 0 0 0,-1-1 1 0 0,1 0-1 0 0,-1 1 0 0 0,1-1 0 0 0,0 1 0 0 0,-1 0 1 0 0,-2-1-1 0 0,3 1 4 0 0,0 0 0 0 0,0-1 0 0 0,0 1-1 0 0,1 0 1 0 0,-1-1 0 0 0,0 1 0 0 0,0 0 0 0 0,1-1 0 0 0,-1 1 0 0 0,0-1 0 0 0,1 1 0 0 0,-1-1 0 0 0,1 1-1 0 0,-1-1 1 0 0,-1-1 0 0 0,-3-1-205 0 0,4 15-66 0 0,8 53 30 0 0,-4-49 245 0 0,0 0 0 0 0,2 0 0 0 0,0 0-1 0 0,1-1 1 0 0,0 0 0 0 0,11 19 0 0 0,-7-15 5 0 0,-1 0 0 0 0,13 41 1 0 0,-18-45 13 0 0,2 0 1 0 0,10 20-1 0 0,-9-19-6 0 0,10 29 0 0 0,11 31 160 0 0,1 1 57 0 0,-26-68-203 0 0,1 0 0 0 0,0 0 1 0 0,1 0-1 0 0,0-1 1 0 0,7 10-1 0 0,10 18 59 0 0,28 44-66 0 0,-41-63 2 0 0,1 1 1 0 0,1-1-1 0 0,14 15 0 0 0,-7-7 12 0 0,-14-18-28 0 0,0 0 1 0 0,0 1-1 0 0,0 0 0 0 0,3 13 0 0 0,-4-13 1 0 0,0 0-1 0 0,0-1 0 0 0,0 1 1 0 0,1-1-1 0 0,5 7 0 0 0,16 35 0 0 0,-3-7 46 0 0,-18-31 49 0 0,2 0 1 0 0,12 19 0 0 0,-6-13-55 0 0,-9-12-48 0 0,0 0-1 0 0,1 0 0 0 0,0 0 1 0 0,0-1-1 0 0,4 5 0 0 0,34 29 69 0 0,-27-17-56 0 0,-13-18-10 0 0,-1 0 1 0 0,1 0-1 0 0,0-1 0 0 0,0 1 0 0 0,0-1 0 0 0,0 1 0 0 0,0-1 0 0 0,0 0 0 0 0,1 0 1 0 0,-1 0-1 0 0,1 0 0 0 0,-1 0 0 0 0,1 0 0 0 0,5 2 0 0 0,6 2 30 0 0,-13-5-36 0 0,0 0 0 0 0,1 0 0 0 0,-1-1 0 0 0,0 1 0 0 0,1 0 0 0 0,-1-1 0 0 0,0 1 0 0 0,1-1 0 0 0,-1 1 1 0 0,1-1-1 0 0,-1 0 0 0 0,2 0 0 0 0,0 1 2 0 0,0 1 1 0 0,-1-1 0 0 0,1 0 0 0 0,0 1-1 0 0,-1-1 1 0 0,1 1 0 0 0,-1 0-1 0 0,0 0 1 0 0,0 0 0 0 0,0 0-1 0 0,0 0 1 0 0,0 0 0 0 0,0 0-1 0 0,0 1 1 0 0,2 4 0 0 0,18 17 49 0 0,-12-18-38 0 0,-8-5-11 0 0,0 0 0 0 0,0 0 0 0 0,-1 0 0 0 0,1 0 0 0 0,0 1 0 0 0,-1-1 0 0 0,1 0 0 0 0,-1 1 0 0 0,1-1 0 0 0,-1 1 0 0 0,0-1 0 0 0,0 1 0 0 0,2 3-1 0 0,-1-3 2 0 0,0 1-1 0 0,0-1 1 0 0,0 1-1 0 0,0-1 0 0 0,0 0 1 0 0,0 0-1 0 0,1 0 1 0 0,-1 0-1 0 0,6 3 0 0 0,-6-3 2 0 0,-1-1-1 0 0,1 1 1 0 0,-1 0-1 0 0,1 0 1 0 0,-1 0-1 0 0,1 0 0 0 0,-1 0 1 0 0,0 0-1 0 0,1 2 1 0 0,6 11 9 0 0,-7-13-6 0 0,0-1-1 0 0,0 0 1 0 0,0 1-1 0 0,0-1 0 0 0,0 1 1 0 0,0-1-1 0 0,0 0 1 0 0,1 0-1 0 0,-1 0 0 0 0,0 1 1 0 0,2-1-1 0 0,-2-1 3 0 0,0 0 0 0 0,0 0 0 0 0,-1 0-1 0 0,1 0 1 0 0,0 0 0 0 0,0-1 0 0 0,0 1 0 0 0,0 0 0 0 0,-1-1-1 0 0,1 1 1 0 0,0 0 0 0 0,0-1 0 0 0,-1 1 0 0 0,1-1-1 0 0,0 1 1 0 0,-1-1 0 0 0,1 0 0 0 0,-1 1 0 0 0,1-1 0 0 0,0 0-1 0 0,0 0 1 0 0,0 0-5 0 0,1-1 8 0 0,0 0 0 0 0,0 0 1 0 0,-1 0-1 0 0,1 0 0 0 0,0 0 0 0 0,-1 0 0 0 0,1 0 1 0 0,-1 0-1 0 0,0-1 0 0 0,0 1 0 0 0,0-1 0 0 0,0 1 1 0 0,1-6-1 0 0,25-96 189 0 0,1-124-103 0 0,-25 158-54 0 0,5-40-32 0 0,-6 89-4 0 0,-2 1 1 0 0,0-1 0 0 0,-1 1-1 0 0,-7-39 1 0 0,4 38-18 0 0,2 0 1 0 0,0-1-1 0 0,1 1 0 0 0,2-29 1 0 0,2 31-135 0 0,-2 33-132 0 0,11 153 174 0 0,-1 1 92 0 0,-9-144 15 0 0,0 1 0 0 0,12 45 0 0 0,-1-3 0 0 0,15 52 32 0 0,-25-106-38 0 0,0 1-1 0 0,2-1 0 0 0,5 14 1 0 0,2 5-7 0 0,-5-10-7 0 0,14 36 92 0 0,-20-58-74 0 0,-1 1-1 0 0,0 0 1 0 0,0-1 0 0 0,1 1-1 0 0,-1-1 1 0 0,0 1 0 0 0,1 0-1 0 0,-1-1 1 0 0,1 1 0 0 0,-1-1-1 0 0,1 1 1 0 0,-1-1 0 0 0,1 0-1 0 0,-1 1 1 0 0,1-1 0 0 0,-1 1-1 0 0,1-1 1 0 0,-1 0 0 0 0,1 1 0 0 0,0-1-1 0 0,-1 0 1 0 0,1 0 0 0 0,0 0-1 0 0,-1 1 1 0 0,1-1 0 0 0,0 0-1 0 0,-1 0 1 0 0,1 0 0 0 0,0 0-1 0 0,0 0 1 0 0,1-1 3 0 0,-1 1-1 0 0,1-1 1 0 0,0 0 0 0 0,-1 0 0 0 0,1 0-1 0 0,-1 0 1 0 0,0 0 0 0 0,1 0 0 0 0,-1 0-1 0 0,0 0 1 0 0,2-2 0 0 0,4-4 6 0 0,-2-1 1 0 0,1 1 0 0 0,5-13-1 0 0,82-192 11 0 0,-22 42-88 0 0,-9 65 42 0 0,-26 48 15 0 0,-22 32 10 0 0,-5 9-15 0 0,1 0 0 0 0,0 0 0 0 0,1 0 0 0 0,16-15 0 0 0,-11 14-14 0 0,-11 11 20 0 0,0 0-1 0 0,1 1 0 0 0,-1-1 1 0 0,1 1-1 0 0,0 1 0 0 0,10-7 1 0 0,-17 12-15 0 0,0 0 1 0 0,0 0 0 0 0,0 0-1 0 0,0 0 1 0 0,0 0-1 0 0,0 0 1 0 0,0 0 0 0 0,1 0-1 0 0,-1 0 1 0 0,0 0 0 0 0,0 0-1 0 0,1 1 1 0 0,-1-1 0 0 0,0 2-1 0 0,-25 49-61 0 0,17-36 51 0 0,1 0 0 0 0,-11 29 0 0 0,5 1 9 0 0,1-9-26 0 0,2 0 0 0 0,2 1 1 0 0,-6 46-1 0 0,15-80 49 0 0,-1 0-13 0 0,0-1-1 0 0,1 1 1 0 0,0-1-1 0 0,0 1 1 0 0,0 0-1 0 0,0-1 1 0 0,1 1-1 0 0,0-1 1 0 0,-1 1 0 0 0,3 6-1 0 0,-2-10 9 0 0,0 0 1 0 0,0 0-1 0 0,0 0 0 0 0,-1 0 1 0 0,1 0-1 0 0,0 0 0 0 0,0 0 0 0 0,0 0 1 0 0,-1 0-1 0 0,1 0 0 0 0,0 0 1 0 0,0 0-1 0 0,-1-1 0 0 0,1 1 0 0 0,0 0 1 0 0,0-1-1 0 0,-1 1 0 0 0,1-1 1 0 0,0 1-1 0 0,-1-1 0 0 0,1 1 0 0 0,0-1 1 0 0,16-12 21 0 0,19-24 1 0 0,57-75-1 0 0,-44 48-16 0 0,1 0-17 0 0,-11 14 18 0 0,21-24 2 0 0,-17 28-12 0 0,-18 18-5 0 0,2 1 0 0 0,0 1 0 0 0,35-26-1 0 0,-32 35-28 0 0,-29 16 37 0 0,0 0-1 0 0,0 1 0 0 0,0-1 0 0 0,0 0 0 0 0,0 1 0 0 0,1-1 1 0 0,-1 1-1 0 0,0 0 0 0 0,0-1 0 0 0,1 1 0 0 0,-1 0 0 0 0,0 0 1 0 0,0 0-1 0 0,1 0 0 0 0,-1 0 0 0 0,0 0 0 0 0,0 0 0 0 0,1 0 1 0 0,-1 0-1 0 0,0 1 0 0 0,0-1 0 0 0,3 1 0 0 0,-4 1-4 0 0,1-1 0 0 0,-1 1 0 0 0,1-1 0 0 0,-1 1 0 0 0,0-1 0 0 0,0 1 0 0 0,0-1 0 0 0,1 1-1 0 0,-2 0 1 0 0,1-1 0 0 0,0 1 0 0 0,0-1 0 0 0,0 1 0 0 0,-1-1 0 0 0,1 1 0 0 0,0-1 0 0 0,-1 1 0 0 0,-1 1-1 0 0,-11 28-17 0 0,-91 124-15 0 0,24-37 20 0 0,51-72 46 0 0,-55 67-1 0 0,55-85 21 0 0,22-22-43 0 0,1-1 1 0 0,0 1 0 0 0,0 1-1 0 0,0-1 1 0 0,1 1 0 0 0,0 0 0 0 0,-6 10-1 0 0,9-12 4 0 0,-1-1 0 0 0,0 0-1 0 0,0 0 1 0 0,0 0 0 0 0,0 0-1 0 0,-1-1 1 0 0,0 1 0 0 0,1-1-1 0 0,-8 4 1 0 0,6-3-8 0 0,0 1 1 0 0,0-1-1 0 0,0 1 0 0 0,-5 6 1 0 0,-48 73-24 0 0,45-62 34 0 0,8-13-2 0 0,0 0 1 0 0,0-1-1 0 0,0 0 1 0 0,-12 13-1 0 0,15-19-8 0 0,0 1 0 0 0,0 0 0 0 0,0 0 0 0 0,1 0 0 0 0,-1 0-1 0 0,-1 6 1 0 0,-6 11-5 0 0,8-19 11 0 0,1-1 1 0 0,-1 1 0 0 0,1 0-1 0 0,-1 0 1 0 0,1-1-1 0 0,-1 1 1 0 0,1 0 0 0 0,-1-1-1 0 0,1 1 1 0 0,-1-1 0 0 0,0 1-1 0 0,1 0 1 0 0,-1-1 0 0 0,0 1-1 0 0,0-1 1 0 0,1 0-1 0 0,-3 1 1 0 0,3-1-3 0 0,0-1-1 0 0,0 0 1 0 0,0 1-1 0 0,0-1 1 0 0,0 0 0 0 0,0 1-1 0 0,0-1 1 0 0,0 1-1 0 0,1-1 1 0 0,-1 0 0 0 0,0 1-1 0 0,0-1 1 0 0,0 0-1 0 0,1 1 1 0 0,-1-1 0 0 0,0 1-1 0 0,1-1 1 0 0,-1 1-1 0 0,0-1 1 0 0,1 1-1 0 0,-1-1 1 0 0,2 0 0 0 0,25-39-17 0 0,1-1 22 0 0,1 1 0 0 0,62-64 0 0 0,30-28-23 0 0,-44 41 11 0 0,-56 63 23 0 0,1 2-1 0 0,29-27 0 0 0,78-54-33 0 0,-119 98 18 0 0,0-1 0 0 0,-1 0 1 0 0,-1-1-1 0 0,9-12 0 0 0,15-19-17 0 0,60-67 6 0 0,-35 42 7 0 0,19-10 20 0 0,-59 62-27 0 0,-11 10 14 0 0,0 0 0 0 0,-1-1 0 0 0,9-11 1 0 0,-11 13-4 0 0,10-14 12 0 0,-13 18-14 0 0,1-1 1 0 0,-1 0-1 0 0,1 1 1 0 0,0-1-1 0 0,-1 1 0 0 0,1-1 1 0 0,-1 0-1 0 0,1 1 1 0 0,0 0-1 0 0,-1-1 0 0 0,1 1 1 0 0,0-1-1 0 0,0 1 1 0 0,-1 0-1 0 0,1 0 1 0 0,0-1-1 0 0,0 1 0 0 0,-1 0 1 0 0,1 0-1 0 0,0 0 1 0 0,1 0-1 0 0,-2-1-1 0 0,0 1 1 0 0,0 0-1 0 0,0-1 0 0 0,0 1 1 0 0,0-1-1 0 0,0 1 0 0 0,0-1 1 0 0,0 1-1 0 0,0 0 0 0 0,0-1 0 0 0,0 1 1 0 0,0-1-1 0 0,0 1 0 0 0,0 0 1 0 0,0-1-1 0 0,1 1 0 0 0,-1 0 1 0 0,0-1-1 0 0,0 1 0 0 0,1 0 1 0 0,-1-1-1 0 0,0 1 0 0 0,0 0 0 0 0,1-1 1 0 0,-1 1-1 0 0,5-10 22 0 0,-6 7-19 0 0,0 0 1 0 0,0 1-1 0 0,1-1 1 0 0,-1 0-1 0 0,1 0 1 0 0,0 0-1 0 0,0 0 1 0 0,0 1 0 0 0,0-1-1 0 0,1 0 1 0 0,-1 0-1 0 0,1 0 1 0 0,-1 0-1 0 0,1 1 1 0 0,0-1-1 0 0,0 0 1 0 0,0 1-1 0 0,0-1 1 0 0,1 1-1 0 0,-1-1 1 0 0,4-3-1 0 0,0-3 20 0 0,2-15-9 0 0,-7 22-10 0 0,1-1 0 0 0,0 0-1 0 0,-1 0 1 0 0,1 0 0 0 0,0 1 0 0 0,0-1 0 0 0,1 0 0 0 0,1-3 0 0 0,-2 4 0 0 0,0 1 0 0 0,0-1 1 0 0,-1 0-1 0 0,1 1 0 0 0,-1-1 1 0 0,0 0-1 0 0,1 1 0 0 0,-1-1 0 0 0,0 0 1 0 0,0 1-1 0 0,0-1 0 0 0,0 0 1 0 0,0 1-1 0 0,0-1 0 0 0,-1 0 1 0 0,1 1-1 0 0,-1-1 0 0 0,1 0 0 0 0,-2-2 1 0 0,1 2 0 0 0,0 0 0 0 0,1 0 0 0 0,-1 0 0 0 0,0 0 0 0 0,-1 0 1 0 0,1 0-1 0 0,0 0 0 0 0,-1 1 0 0 0,1-1 0 0 0,-1 0 0 0 0,1 1 0 0 0,-1 0 0 0 0,0-1 1 0 0,-3-1-1 0 0,-3 0-38 0 0,-1 0 0 0 0,1 1-1 0 0,-1 0 1 0 0,0 1 0 0 0,0 0 0 0 0,0 0 0 0 0,0 1 0 0 0,0 0 0 0 0,-15 3 0 0 0,-10 3-207 0 0,-39 11 0 0 0,48-10 193 0 0,-547 118-880 0 0,301-58 870 0 0,124-27 37 0 0,126-36 14 0 0,0-1 0 0 0,-37 2 1 0 0,25-4 2 0 0,24 1-10 0 0,0 0 0 0 0,0 0 0 0 0,0 1 0 0 0,1 0 0 0 0,-1 1 0 0 0,1-1 0 0 0,0 2 0 0 0,0-1 0 0 0,0 1 0 0 0,-12 10 0 0 0,8-6-10 0 0,-1-1-1 0 0,-23 12 1 0 0,31-18 17 0 0,1 1-1 0 0,-1 0 0 0 0,0 0 0 0 0,1 0 0 0 0,0 0 1 0 0,-1 1-1 0 0,1 0 0 0 0,1 0 0 0 0,-5 5 1 0 0,-28 45-138 0 0,2-3 67 0 0,19-33 90 0 0,-1 0 0 0 0,-1-2 0 0 0,-23 18 0 0 0,37-31-4 0 0,0-1 0 0 0,-1 1 0 0 0,1-1 0 0 0,-1 0 0 0 0,0 0 0 0 0,0 0 0 0 0,0 0 0 0 0,0-1 0 0 0,0 0 0 0 0,0 0 0 0 0,0 0 0 0 0,0 0 0 0 0,-1-1 0 0 0,1 1 0 0 0,-6-1-1 0 0,5-1 12 0 0,0 0 0 0 0,0 0 0 0 0,0 0-1 0 0,0-1 1 0 0,0 0 0 0 0,0 0 0 0 0,0 0-1 0 0,0-1 1 0 0,1 0 0 0 0,-1 1 0 0 0,-7-8-1 0 0,-150-130 109 0 0,145 124-126 0 0,-1 2 0 0 0,-23-15 0 0 0,22 16-3 0 0,0-1 1 0 0,-19-19 0 0 0,14 7-30 0 0,18 19 23 0 0,0 0 1 0 0,0 1-1 0 0,0 0 0 0 0,-1 0 0 0 0,0 0 0 0 0,0 1 0 0 0,-10-6 0 0 0,12 8 6 0 0,0 0 0 0 0,0 0 0 0 0,1-1 0 0 0,-1 0 0 0 0,1 0 0 0 0,0 0 0 0 0,0-1 0 0 0,0 1 0 0 0,1-1 0 0 0,0 0 0 0 0,-4-8 0 0 0,3 7 0 0 0,0-1 0 0 0,0 1 0 0 0,-1 0 0 0 0,0 0 0 0 0,0 1 0 0 0,-6-6 0 0 0,5 6 0 0 0,1 0 0 0 0,0 1 0 0 0,0-2 0 0 0,-4-5 0 0 0,5 6-13 0 0,-5-6 18 0 0,0 0-1 0 0,1-1 1 0 0,-8-16-1 0 0,5 14-25 0 0,10 13 19 0 0,-1 0 0 0 0,1 0 0 0 0,0-1 0 0 0,0 1 0 0 0,0 0 0 0 0,0-1-1 0 0,0 1 1 0 0,0-1 0 0 0,0 1 0 0 0,0-1 0 0 0,1 0 0 0 0,-1 1-1 0 0,0-1 1 0 0,1 0 0 0 0,0 1 0 0 0,-1-1 0 0 0,1 0 0 0 0,0-2 0 0 0,-2 1 1 0 0,1 0 1 0 0,-1 0-1 0 0,0 1 0 0 0,0-1 1 0 0,0 1-1 0 0,0-1 1 0 0,-1 1-1 0 0,1 0 1 0 0,-1 0-1 0 0,1 0 0 0 0,-4-2 1 0 0,-21-23 18 0 0,15 22-136 0 0,7 6-28 0 0,10 21-630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50:10.18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 1352 1800 0 0,'-3'-5'9764'0'0,"4"5"-9683"0"0,-1 1 1 0 0,1-1 0 0 0,0 0 0 0 0,-1 0-1 0 0,1 0 1 0 0,-1 1 0 0 0,1-1 0 0 0,0 0-1 0 0,-1 0 1 0 0,1 0 0 0 0,-1 0 0 0 0,1 0-1 0 0,0 0 1 0 0,-1 0 0 0 0,1-1 0 0 0,0 1-1 0 0,-1 0 1 0 0,1 0 0 0 0,-1 0-1 0 0,2-1 165 0 0,-1 0-165 0 0,20-9 247 0 0,-18 9-139 0 0,2-1-109 0 0,-1 0 0 0 0,1 1 0 0 0,-1 0 0 0 0,1 0 0 0 0,-1 0 0 0 0,1 1 0 0 0,6-1 0 0 0,-6 1 105 0 0,1 0 0 0 0,-1-1 0 0 0,0 1 0 0 0,1-1 0 0 0,6-3-1 0 0,-8 3-81 0 0,1-1 39 0 0,1 0-1 0 0,-1-1 1 0 0,0 1 0 0 0,0-1 0 0 0,0 0-1 0 0,7-6 1 0 0,1 14-116 0 0,-8-1-14 0 0,-7-3-7 0 0,8 2 3 0 0,-4-3-4 0 0,-1 1-1 0 0,1-1 0 0 0,-1 1 0 0 0,0-1 0 0 0,1 1 0 0 0,-1-1 0 0 0,1 0 1 0 0,-1 1-1 0 0,1-1 0 0 0,-1 0 0 0 0,1 0 0 0 0,-1 0 0 0 0,0 0 0 0 0,1 0 0 0 0,1-1 1 0 0,23 1 40 0 0,-3 1-7 0 0,68-20 592 0 0,-82 18-609 0 0,0 0 0 0 0,0 0 0 0 0,0 1-1 0 0,1 0 1 0 0,-1 0 0 0 0,0 1-1 0 0,0 0 1 0 0,16 5 0 0 0,-6-3 97 0 0,0 0 1 0 0,0-2 0 0 0,0 0 0 0 0,21-2-1 0 0,-7 1 15 0 0,64-4 44 0 0,-68 8-104 0 0,-25-3-57 0 0,0 0 1 0 0,1 0 0 0 0,-1 0 0 0 0,1-1 0 0 0,-1 0 0 0 0,9 0 0 0 0,-8 0 2 0 0,-1 0 0 0 0,0 0 0 0 0,1 1-1 0 0,-1 0 1 0 0,0-1 0 0 0,0 1 0 0 0,1 1 0 0 0,5 2 0 0 0,18-15 130 0 0,32 5-95 0 0,30 12-46 0 0,-67-6 0 0 0,33 5 1 0 0,-36-2 2 0 0,1 0 0 0 0,-1-2-1 0 0,1 0 1 0 0,26-3 0 0 0,-24 0 1 0 0,1 1-1 0 0,0 2 1 0 0,-1 0 0 0 0,27 5-1 0 0,15 1 8 0 0,-18-4 8 0 0,-1-2 0 0 0,1-3 0 0 0,59-9 0 0 0,-101 11-25 0 0,16-4-1 0 0,0 1 1 0 0,1 0-1 0 0,-1 2 0 0 0,24 2 1 0 0,-18 0 8 0 0,1 0 0 0 0,41-5 1 0 0,-65 4-25 0 0,3-2 24 0 0,1 2 1 0 0,0-1 0 0 0,12 2 0 0 0,-12 0-6 0 0,0 0 0 0 0,0 0 0 0 0,0-1 0 0 0,0 0 0 0 0,0 0 0 0 0,-1-1 0 0 0,1 0 1 0 0,0-1-1 0 0,0 0 0 0 0,11-4 0 0 0,-8 4-11 0 0,1 0-1 0 0,0 1 1 0 0,0 0 0 0 0,18 1-1 0 0,-19 0 13 0 0,115-10 2 0 0,-33 4-9 0 0,-14 4 25 0 0,-55 3-9 0 0,-1-2-1 0 0,30-4 1 0 0,-31 2 13 0 0,1 2-1 0 0,26 0 0 0 0,-32 1-18 0 0,-6 0 28 0 0,-6 1-37 0 0,-1-1 0 0 0,1 0 0 0 0,0 0 0 0 0,0-1 0 0 0,0 0 0 0 0,-1 1 0 0 0,1-2 0 0 0,0 1 0 0 0,-1 0 0 0 0,6-3 0 0 0,-8 3 2 0 0,1 0 0 0 0,-1 0 0 0 0,1 1 0 0 0,-1-1 0 0 0,1 1 0 0 0,0-1 0 0 0,-1 1 0 0 0,1 0 0 0 0,0 0 0 0 0,3 1 0 0 0,15-2 4 0 0,-8-3 63 0 0,-3 3-98 0 0,-9 0 28 0 0,1 1 0 0 0,0-1 1 0 0,-1 1-1 0 0,1-1 0 0 0,0 1 0 0 0,-1 0 1 0 0,1 0-1 0 0,0 0 0 0 0,-1 0 1 0 0,4 0-1 0 0,20 6-23 0 0,-24-5 27 0 0,0-1 0 0 0,0 1 0 0 0,1-1 1 0 0,-1 1-1 0 0,0-1 0 0 0,0 0 1 0 0,1 1-1 0 0,-1-1 0 0 0,0 0 1 0 0,1 0-1 0 0,-1 0 0 0 0,0 0 1 0 0,1 0-1 0 0,-1 0 0 0 0,0 0 0 0 0,1-1 1 0 0,-1 1-1 0 0,0 0 0 0 0,0-1 1 0 0,1 1-1 0 0,-1-1 0 0 0,2 0 1 0 0,-2 0 0 0 0,0 0 0 0 0,0 1 0 0 0,0-1 0 0 0,0 1 1 0 0,0 0-1 0 0,0-1 0 0 0,1 1 0 0 0,-1 0 0 0 0,0 0 1 0 0,0-1-1 0 0,0 1 0 0 0,1 0 0 0 0,-1 0 0 0 0,0 1 1 0 0,0-1-1 0 0,0 0 0 0 0,2 1 0 0 0,3-1 10 0 0,-6 0-11 0 0,0 0-1 0 0,1 0 1 0 0,-1 0-1 0 0,1 0 1 0 0,-1 1-1 0 0,0-1 1 0 0,1 0 0 0 0,-1 0-1 0 0,1 0 1 0 0,-1 0-1 0 0,0 0 1 0 0,1 0-1 0 0,-1 1 1 0 0,0-1-1 0 0,1 0 1 0 0,-1 0-1 0 0,0 1 1 0 0,1-1-1 0 0,-1 0 1 0 0,0 0 0 0 0,1 1-1 0 0,-1-1 1 0 0,0 0-1 0 0,0 1 1 0 0,1-1-1 0 0,-1 0 1 0 0,0 1-1 0 0,13 5 57 0 0,-5-6 7 0 0,-10-7-18 0 0,2 7-47 0 0,0 0 0 0 0,0-1 0 0 0,0 1 0 0 0,1 0 0 0 0,-1-1 0 0 0,0 1 0 0 0,0 0 0 0 0,0-1 0 0 0,0 1 1 0 0,0 0-1 0 0,0 0 0 0 0,0-1 0 0 0,0 1 0 0 0,0 0 0 0 0,-1-1 0 0 0,1 1 0 0 0,0 0 0 0 0,0 0 1 0 0,0-1-1 0 0,0 1 0 0 0,0 0 0 0 0,0-1 0 0 0,-1 1 0 0 0,1 0 0 0 0,0 0 0 0 0,0-1 0 0 0,0 1 1 0 0,-1 0-1 0 0,1 0 0 0 0,0 0 0 0 0,0-1 0 0 0,0 1 0 0 0,-1 0 0 0 0,1 0 0 0 0,0 0 0 0 0,-1 0 1 0 0,1 0-1 0 0,0 0 0 0 0,0-1 0 0 0,-1 1 0 0 0,1 0 0 0 0,0 0 0 0 0,-1 0 0 0 0,1 0 0 0 0,0 0 1 0 0,-1 0-1 0 0,1 0 0 0 0,0 0 0 0 0,-1 0 0 0 0,-6 0 11 0 0,1-2 1 0 0,-1 1-1 0 0,1-1 0 0 0,0 0 1 0 0,-1 0-1 0 0,1-1 0 0 0,-11-6 1 0 0,-5-1 49 0 0,-77-22 25 0 0,49 18-15 0 0,45 12-54 0 0,0 0 1 0 0,0-1-1 0 0,0 0 0 0 0,0 0 0 0 0,-5-4 0 0 0,6 4-20 0 0,-1 0 0 0 0,0 0 0 0 0,0 0 0 0 0,0 0 1 0 0,-9-2-1 0 0,-4-1 14 0 0,1 0 0 0 0,0 0 0 0 0,-22-13 0 0 0,38 18-5 0 0,-1-1-1 0 0,1 1 1 0 0,0 0 0 0 0,-1 0 0 0 0,1-1 0 0 0,0 1 0 0 0,0-1 0 0 0,0 1-1 0 0,0-1 1 0 0,0 1 0 0 0,1-1 0 0 0,-1 1 0 0 0,0-1 0 0 0,1 0-1 0 0,-1 1 1 0 0,1-1 0 0 0,0 0 0 0 0,-1 0 0 0 0,1-3 0 0 0,2-41 10 0 0,-1 25-19 0 0,1 8 2 0 0,0-1 1 0 0,1 1-1 0 0,0 0 0 0 0,1 0 0 0 0,0 0 0 0 0,2 0 0 0 0,-1 1 0 0 0,1 0 0 0 0,9-13 0 0 0,14-9 9 0 0,-25 29-6 0 0,1 0-1 0 0,-1 0 0 0 0,0 0 0 0 0,0 0 1 0 0,0-1-1 0 0,4-9 0 0 0,-7 15-2 0 0,-1 0 0 0 0,0-1 0 0 0,0 1-1 0 0,1-1 1 0 0,-1 1 0 0 0,0-1-1 0 0,0 1 1 0 0,0-1 0 0 0,0 1 0 0 0,0-1-1 0 0,0 1 1 0 0,0 0 0 0 0,0-1-1 0 0,0 1 1 0 0,0-1 0 0 0,0 1 0 0 0,0-1-1 0 0,0 1 1 0 0,0-1 0 0 0,-1 1-1 0 0,1-1 1 0 0,0 1 0 0 0,0 0 0 0 0,0-1-1 0 0,-1 1 1 0 0,1-1 0 0 0,0 1-1 0 0,0 0 1 0 0,-1-1 0 0 0,-14-3-85 0 0,-18 7-44 0 0,11 3 120 0 0,0 1 1 0 0,0 1 0 0 0,0 1-1 0 0,-24 14 1 0 0,27-13-8 0 0,2-2 13 0 0,1 1 0 0 0,0 1 0 0 0,1 0 0 0 0,0 1 0 0 0,-14 13 0 0 0,22-18 13 0 0,-1-1 0 0 0,1 0 0 0 0,-1-1 0 0 0,0 1 0 0 0,0-2 0 0 0,0 1 0 0 0,-13 3 0 0 0,-5 3-5 0 0,-71 35-8 0 0,86-41 17 0 0,10-3-13 0 0,0-1 0 0 0,0 0 0 0 0,-1 1 0 0 0,1-1 0 0 0,0 1 0 0 0,0 0 0 0 0,0-1 0 0 0,0 1 0 0 0,0 0 0 0 0,0 0 0 0 0,0 0 0 0 0,1-1 0 0 0,-1 1 0 0 0,0 0 0 0 0,0 0 0 0 0,1 0 0 0 0,-1 0 0 0 0,0 0 0 0 0,0 3 0 0 0,-4 2 6 0 0,0-1 0 0 0,0 1 0 0 0,-1-1-1 0 0,0 0 1 0 0,1-1 0 0 0,-2 1 0 0 0,-11 6 0 0 0,4-5 27 0 0,9-4-38 0 0,1 1 1 0 0,-1-1-1 0 0,1 1 1 0 0,0-1-1 0 0,0 1 1 0 0,0 0 0 0 0,-5 5-1 0 0,-37 24 89 0 0,37-26-78 0 0,3-2 15 0 0,15-6 11 0 0,54-23 53 0 0,-15 5-45 0 0,-13 7 109 0 0,-1-1-1 0 0,49-28 1 0 0,48-52 23 0 0,-48 51-52 0 0,-79 40-81 0 0,0 0 0 0 0,1-1 0 0 0,-1 1 0 0 0,5-8 0 0 0,6-3 6 0 0,-9 9-39 0 0,1 1 0 0 0,0 0 0 0 0,0 0 0 0 0,1 0 0 0 0,-1 1 0 0 0,1 0 0 0 0,0 1 0 0 0,0 0 0 0 0,14-3 0 0 0,19-5-25 0 0,50-24 128 0 0,-88 32-103 0 0,1 0-1 0 0,-1 0 1 0 0,0-1-1 0 0,0 1 1 0 0,0-1-1 0 0,3-4 1 0 0,5-4-2 0 0,-1 0 0 0 0,-10 10-5 0 0,1 0 0 0 0,0 0 0 0 0,0 0 1 0 0,0 0-1 0 0,0 0 0 0 0,0 0 1 0 0,0 0-1 0 0,0 1 0 0 0,0-1 0 0 0,0 0 1 0 0,0 1-1 0 0,0-1 0 0 0,2 0 0 0 0,-1 0 3 0 0,0 0-1 0 0,0 0 0 0 0,-1 0 0 0 0,1 0 0 0 0,0 0 1 0 0,-1 0-1 0 0,1-1 0 0 0,-1 1 0 0 0,0 0 0 0 0,1-1 0 0 0,-1 1 1 0 0,0-1-1 0 0,2-3 0 0 0,-2 4 0 0 0,0-1 0 0 0,0 0 0 0 0,1 1 0 0 0,-1-1 0 0 0,0 1-1 0 0,1-1 1 0 0,-1 1 0 0 0,1 0 0 0 0,-1 0 0 0 0,1-1 0 0 0,0 1 0 0 0,-1 0 0 0 0,4-1 0 0 0,56-18-9 0 0,-59 20 8 0 0,0-1 0 0 0,-1-1 1 0 0,1 1-1 0 0,0 0 0 0 0,-1 0 0 0 0,1-1 1 0 0,0 1-1 0 0,-1-1 0 0 0,0 1 1 0 0,2-3-1 0 0,-2 3 0 0 0,0-1 1 0 0,0 1-1 0 0,0 0 0 0 0,1-1 1 0 0,-1 1-1 0 0,1 0 1 0 0,-1 0-1 0 0,1 0 0 0 0,-1 0 1 0 0,1 0-1 0 0,-1 0 0 0 0,1 0 1 0 0,0 0-1 0 0,-1 1 1 0 0,3-1-1 0 0,10-1-58 0 0,-12 9-74 0 0,-2 11 111 0 0,2-8-2 0 0,-1-1-1 0 0,-1 1 0 0 0,0-1 0 0 0,-1 11 0 0 0,0 9-15 0 0,9 27 113 0 0,-9-48 32 0 0,1-16 103 0 0,7-14-138 0 0,-5 18-57 0 0,-1 1 1 0 0,1-1-1 0 0,-1 1 1 0 0,0-1-1 0 0,0 0 1 0 0,-1 0-1 0 0,1-5 1 0 0,-1-5-13 0 0,1-1 1 0 0,1 1 0 0 0,0 0-1 0 0,1 0 1 0 0,9-27 0 0 0,-11 37-4 0 0,0-1-1 0 0,-1 1 1 0 0,1-1 0 0 0,-1 1 0 0 0,0-1 0 0 0,0 1-1 0 0,-1-1 1 0 0,0 1 0 0 0,-1-7 0 0 0,-2-18 21 0 0,-6-69-4 0 0,11 82-24 0 0,0-12-7 0 0,-1 25 14 0 0,-1-1 0 0 0,1 1 1 0 0,0-1-1 0 0,0 1 0 0 0,0-1 0 0 0,1 1 0 0 0,-1-1 0 0 0,2-3 1 0 0,1-6-2 0 0,-2 6-9 0 0,3-11-34 0 0,-3 16 48 0 0,1 0 0 0 0,-1-1-1 0 0,0 1 1 0 0,0 0 0 0 0,0-1 0 0 0,0 1 0 0 0,0 0 0 0 0,-1-1 0 0 0,1 1 0 0 0,-1-1 0 0 0,1 1 0 0 0,-1-1 0 0 0,0 0-1 0 0,0 1 1 0 0,0-1 0 0 0,0 1 0 0 0,-1-1 0 0 0,1 1 0 0 0,-1-3 0 0 0,0 1-3 0 0,1 1 1 0 0,-1-1-1 0 0,1 1 1 0 0,0 0-1 0 0,0-1 0 0 0,0 1 1 0 0,1-1-1 0 0,-1 1 1 0 0,1-1-1 0 0,2-5 0 0 0,11-44-13 0 0,-10 42 12 0 0,0 0 0 0 0,-1-1 0 0 0,0 1-1 0 0,-1-1 1 0 0,-1 0 0 0 0,0 0 0 0 0,-1-17 0 0 0,0 25-2 0 0,0-1-7 0 0,0 0 0 0 0,0 0 0 0 0,1 0 0 0 0,-1-1 0 0 0,2-4 0 0 0,-1 9 7 0 0,1-3-154 0 0,-3 10-14 0 0,1-2 169 0 0,1-2 3 0 0,-1 0 0 0 0,0 0-1 0 0,0 0 1 0 0,0 1-1 0 0,0-1 1 0 0,0 0-1 0 0,0 0 1 0 0,-1 0-1 0 0,1 0 1 0 0,-1 1 0 0 0,1-1-1 0 0,-1 0 1 0 0,0 0-1 0 0,0 0 1 0 0,0 0-1 0 0,0-1 1 0 0,0 1 0 0 0,0 0-1 0 0,-3 2 1 0 0,-1 1-25 0 0,0-1 1 0 0,1 1 0 0 0,-1 0 0 0 0,-5 9-1 0 0,-6 5-26 0 0,-70 72 81 0 0,60-71-41 0 0,21-17 7 0 0,0 0 0 0 0,1 0 1 0 0,-1 1-1 0 0,1 0 0 0 0,-5 5 0 0 0,-16 13-25 0 0,21-20 35 0 0,0 1 1 0 0,0 0-1 0 0,0 1 1 0 0,1-1-1 0 0,-1 1 0 0 0,-4 7 1 0 0,4-7-3 0 0,1 0 1 0 0,-1-1-1 0 0,0 1 0 0 0,0-1 0 0 0,-6 4 1 0 0,5-3-14 0 0,-33 23 3 0 0,26-17 1 0 0,0 1 1 0 0,0 0 0 0 0,-14 18-1 0 0,5-2 8 0 0,-24 29-2 0 0,26-28 12 0 0,5-6-6 0 0,2-6-11 0 0,1 0 0 0 0,-16 30 0 0 0,6-8 19 0 0,15-30-10 0 0,0 0-1 0 0,-1 0 1 0 0,0-1 0 0 0,0 0 0 0 0,0 0-1 0 0,-1-1 1 0 0,0 0 0 0 0,0 0 0 0 0,-13 5-1 0 0,3 7-18 0 0,16-16 11 0 0,0 0 0 0 0,1 0 0 0 0,-1 0 0 0 0,0 0 0 0 0,0-1 0 0 0,0 1 0 0 0,0-1 0 0 0,0 1 0 0 0,0-1 0 0 0,0 0 0 0 0,0 0 1 0 0,-3 1-1 0 0,1 0 3 0 0,0 0 0 0 0,0 0 0 0 0,1 1 1 0 0,-1-1-1 0 0,1 1 0 0 0,-1 0 0 0 0,1 0 1 0 0,-4 4-1 0 0,3-2 0 0 0,0-2 0 0 0,0 1 0 0 0,-1 0 0 0 0,-8 5 0 0 0,9-6-3 0 0,-1 0 0 0 0,1 0 1 0 0,0 0-1 0 0,0 1 0 0 0,0-1 1 0 0,1 1-1 0 0,-1 0 0 0 0,-3 6 1 0 0,-19 19 25 0 0,-2-4-21 0 0,1 2-1 0 0,-36 46 1 0 0,58-68-3 0 0,-1-1 0 0 0,1 0 0 0 0,-1 0 0 0 0,0 0 0 0 0,0 0 0 0 0,0-1 0 0 0,0 0 0 0 0,-1-1 0 0 0,0 1 0 0 0,-9 1 0 0 0,13-2 1 0 0,-1 0 1 0 0,0 0-1 0 0,1 0 0 0 0,-1 0 0 0 0,1 1 1 0 0,0-1-1 0 0,-4 4 0 0 0,-12 9 4 0 0,14-12 0 0 0,-1 1 0 0 0,1-1 0 0 0,0 1-1 0 0,0 0 1 0 0,0 1 0 0 0,-5 6 0 0 0,9-10-3 0 0,-1 0 1 0 0,1 0-1 0 0,-1 0 0 0 0,1-1 0 0 0,-1 1 0 0 0,0 0 0 0 0,1-1 0 0 0,-1 1 0 0 0,0-1 0 0 0,0 1 1 0 0,1-1-1 0 0,-1 0 0 0 0,-3 0 0 0 0,-5 2-17 0 0,10-2 14 0 0,-1 0 0 0 0,1 0 0 0 0,-1 1 0 0 0,1-1 0 0 0,0 0 1 0 0,-1 0-1 0 0,1 1 0 0 0,0-1 0 0 0,-1 0 0 0 0,1 1 0 0 0,0-1 0 0 0,0 0 0 0 0,-1 1 0 0 0,1-1 0 0 0,0 1 0 0 0,0-1 1 0 0,-1 0-1 0 0,1 1 0 0 0,0-1 0 0 0,0 1 0 0 0,0-1 0 0 0,0 1 0 0 0,0-1 0 0 0,0 0 0 0 0,0 1 0 0 0,0 0 2 0 0,0 0 0 0 0,0-1-1 0 0,-1 1 1 0 0,1-1 0 0 0,0 1-1 0 0,0 0 1 0 0,0-1 0 0 0,-1 1-1 0 0,1-1 1 0 0,0 1 0 0 0,0-1 0 0 0,-1 1-1 0 0,1-1 1 0 0,0 1 0 0 0,-1-1-1 0 0,1 1 1 0 0,-1-1 0 0 0,1 0-1 0 0,0 1 1 0 0,-1-1 0 0 0,1 0-1 0 0,-2 1 1 0 0,1 0 0 0 0,1-1-1 0 0,-1 0 1 0 0,0 1 0 0 0,0 0 0 0 0,0-1-1 0 0,1 1 1 0 0,-1-1 0 0 0,0 1 0 0 0,1 0-1 0 0,-1 0 1 0 0,1-1 0 0 0,-1 1 0 0 0,1 0-1 0 0,-1 0 1 0 0,0 1 0 0 0,1-1 1 0 0,0 0 1 0 0,-1-1 0 0 0,1 1-1 0 0,0 0 1 0 0,-1-1 0 0 0,1 1-1 0 0,-1 0 1 0 0,1-1-1 0 0,-1 1 1 0 0,1 0 0 0 0,-1-1-1 0 0,1 1 1 0 0,-1-1 0 0 0,0 1-1 0 0,1-1 1 0 0,-1 1-1 0 0,0-1 1 0 0,1 0 0 0 0,-1 1-1 0 0,0-1 1 0 0,0 0 0 0 0,1 0-1 0 0,-1 1 1 0 0,0-1-1 0 0,-1 0 1 0 0,-8 5 133 0 0,9-5-134 0 0,0 1 0 0 0,1 0 0 0 0,-1-1 0 0 0,0 1 0 0 0,1-1 0 0 0,-1 0 0 0 0,0 1 0 0 0,0-1 0 0 0,1 1 0 0 0,-1-1 0 0 0,0 0 0 0 0,0 0 0 0 0,0 1 0 0 0,0-1 0 0 0,0 0 0 0 0,1 0 0 0 0,-3 0 0 0 0,2 0-2 0 0,-1 1 1 0 0,1-1-1 0 0,-1 0 1 0 0,1 1-1 0 0,-1-1 1 0 0,1 1-1 0 0,-1 0 0 0 0,1 0 1 0 0,-1-1-1 0 0,1 1 1 0 0,0 0-1 0 0,-2 2 0 0 0,2-2 7 0 0,0 0-1 0 0,-1 0 1 0 0,1 0-1 0 0,0 0 0 0 0,-1-1 1 0 0,1 1-1 0 0,-1 0 0 0 0,1 0 1 0 0,-1-1-1 0 0,0 1 0 0 0,1-1 1 0 0,-3 1-1 0 0,-9 3-145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50:26.1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162 156 1584 0 0,'-11'3'6257'0'0,"11"-3"-6060"0"0,-1 1 0 0 0,0-1 0 0 0,1 0 0 0 0,-1 1 0 0 0,0-1 0 0 0,1 0 0 0 0,-1 1 0 0 0,0-1 0 0 0,0 0 0 0 0,1 0 0 0 0,-1 0 0 0 0,0 0 0 0 0,0 0 0 0 0,1 0-1 0 0,-1 0 1 0 0,0 0 0 0 0,0 0 0 0 0,1 0 0 0 0,-1-1 0 0 0,0 1 0 0 0,0 0 0 0 0,1 0 0 0 0,-1-1 0 0 0,0 1 0 0 0,1 0 0 0 0,-1-1 0 0 0,0 1 0 0 0,1-1 0 0 0,-1 1 0 0 0,0-1 0 0 0,-13-1 3739 0 0,20 7-3650 0 0,-3-3-230 0 0,1 0 0 0 0,-1 0 0 0 0,0 0-1 0 0,0 1 1 0 0,0 0 0 0 0,-1-1 0 0 0,6 7 0 0 0,8 8 834 0 0,24 4-72 0 0,-36-18-764 0 0,-1-1-1 0 0,1 0 1 0 0,0 0-1 0 0,0 0 0 0 0,0 0 1 0 0,0-1-1 0 0,0 1 1 0 0,8 0-1 0 0,-7-1-6 0 0,0 1 1 0 0,-1-1-1 0 0,1 1 1 0 0,-1-1-1 0 0,1 1 1 0 0,-1 0-1 0 0,7 5 1 0 0,62 46 218 0 0,-63-46-248 0 0,0 2-1 0 0,0-1 1 0 0,0 1-1 0 0,8 12 1 0 0,28 25 48 0 0,-10-12-18 0 0,-26-24-25 0 0,-1-1 0 0 0,1 0 1 0 0,16 10-1 0 0,-8-7 6 0 0,-1 1 1 0 0,-1 1-1 0 0,0 1 0 0 0,17 19 1 0 0,-9-10-12 0 0,36 26 0 0 0,-38-32-14 0 0,-2 0 11 0 0,-1 1 1 0 0,0 2 0 0 0,21 30-1 0 0,-19-20 253 0 0,-43-55 581 0 0,-12-17-832 0 0,-1 2 0 0 0,-2 2 0 0 0,-48-39 0 0 0,20 19-55 0 0,12 14-29 0 0,35 30 36 0 0,2 0 0 0 0,-25-25 0 0 0,31 28 23 0 0,0 0 0 0 0,-1 1-1 0 0,0 0 1 0 0,-22-13 0 0 0,-51-23-89 0 0,82 44 94 0 0,-37-17-43 0 0,16 7 8 0 0,-37-22-1 0 0,57 30 33 0 0,-1 0-1 0 0,0 0 1 0 0,0 1-1 0 0,0-1 0 0 0,0 1 0 0 0,0 0 1 0 0,-1 0-1 0 0,1 1 0 0 0,-1-1 1 0 0,-8-1-1 0 0,9 3 5 0 0,1-1 0 0 0,0 0 0 0 0,-1 0 1 0 0,1 0-1 0 0,0 0 0 0 0,0 0 0 0 0,0-1 0 0 0,0 0 0 0 0,0 1 1 0 0,0-1-1 0 0,0 0 0 0 0,1 0 0 0 0,-1-1 0 0 0,1 1 1 0 0,-1 0-1 0 0,1-1 0 0 0,0 0 0 0 0,0 1 0 0 0,0-1 0 0 0,0 0 1 0 0,-1-4-1 0 0,2 5-11 0 0,0 1 1 0 0,0-1 0 0 0,-1 1-1 0 0,1 0 1 0 0,0 0-1 0 0,0-1 1 0 0,-1 1 0 0 0,1 0-1 0 0,0 0 1 0 0,-1 0-1 0 0,1 0 1 0 0,-3 0 0 0 0,2 0-3 0 0,1 0 0 0 0,-1 0 0 0 0,0 0 0 0 0,1 0 0 0 0,-1 0 1 0 0,1-1-1 0 0,-1 1 0 0 0,1 0 0 0 0,-2-3 0 0 0,3 4 16 0 0,0 0-1 0 0,0-1 1 0 0,0 1-1 0 0,0 0 1 0 0,0 0-1 0 0,-1-1 1 0 0,1 1-1 0 0,0 0 1 0 0,0 0-1 0 0,0-1 1 0 0,0 1-1 0 0,-1 0 1 0 0,1 0-1 0 0,0-1 1 0 0,0 1-1 0 0,0 0 1 0 0,-1 0-1 0 0,1 0 1 0 0,0 0-1 0 0,0 0 1 0 0,-1-1-1 0 0,1 1 1 0 0,0 0-1 0 0,0 0 1 0 0,-1 0-1 0 0,1 0 1 0 0,0 0-1 0 0,0 0 1 0 0,-1 0-1 0 0,1 0 1 0 0,0 0-1 0 0,-1 0 1 0 0,1 0-1 0 0,0 0 1 0 0,0 0-1 0 0,-1 0 1 0 0,1 0-1 0 0,0 0 1 0 0,-1 0-1 0 0,1 0 1 0 0,0 0-1 0 0,0 0 1 0 0,-1 1-1 0 0,1-1 0 0 0,0 0 0 0 0,0 0 0 0 0,-1 0 0 0 0,1 0 0 0 0,0 0 0 0 0,0 0 0 0 0,0 1 0 0 0,0-1 0 0 0,0 0 0 0 0,-1 0 0 0 0,1 0 0 0 0,0 0 0 0 0,0 0 0 0 0,0 0-1 0 0,0 0 1 0 0,-1 0 0 0 0,1 0 0 0 0,0 0 0 0 0,0 0 0 0 0,0 0 0 0 0,-1 0 0 0 0,1 0 0 0 0,0 0 0 0 0,0 0 0 0 0,0-1 0 0 0,0 1 0 0 0,0 0 0 0 0,-1 0 0 0 0,1 0 0 0 0,0 0 0 0 0,0 0 0 0 0,0 0 0 0 0,0 0 0 0 0,0 0 0 0 0,-1-1 0 0 0,1 1 0 0 0,0 0 0 0 0,0 0 0 0 0,0 0 0 0 0,0 0 0 0 0,0 0-1 0 0,0-1 1 0 0,-14-5 32 0 0,13 6-36 0 0,0 0 1 0 0,1 0-1 0 0,-1 0 0 0 0,0 0 1 0 0,1 0-1 0 0,-1 0 0 0 0,0-1 0 0 0,1 1 1 0 0,-1 0-1 0 0,0 0 0 0 0,1-1 1 0 0,-1 1-1 0 0,1 0 0 0 0,-1-1 0 0 0,1 1 1 0 0,-1-1-1 0 0,1 1 0 0 0,-1 0 1 0 0,1-1-1 0 0,-1 1 0 0 0,1-1 1 0 0,-1 0-1 0 0,0 0 0 0 0,2 1-10 0 0,0-1 0 0 0,0 1 0 0 0,-1 0 0 0 0,1-1-1 0 0,0 1 1 0 0,-1 0 0 0 0,1-1 0 0 0,0 1 0 0 0,0 0 0 0 0,0 0 0 0 0,-1 0-1 0 0,1 0 1 0 0,0 0 0 0 0,0 0 0 0 0,0 0 0 0 0,-1 0 0 0 0,1 0 0 0 0,0 0-1 0 0,0 0 1 0 0,0 1 0 0 0,-1-1 0 0 0,1 0 0 0 0,0 0 0 0 0,0 1-1 0 0,0 0 1 0 0,23 8-43 0 0,-23-9 54 0 0,326 164-78 0 0,-136-37 104 0 0,-88-53-5 0 0,40 31 51 0 0,-141-104-47 0 0,0 1-1 0 0,0 0 1 0 0,0-1-1 0 0,0 0 0 0 0,1 1 1 0 0,-1-1-1 0 0,0 0 1 0 0,1 0-1 0 0,-1 0 1 0 0,0 0-1 0 0,1-1 0 0 0,-1 1 1 0 0,1-1-1 0 0,-1 1 1 0 0,6-1-1 0 0,-24-16 206 0 0,-137-138-27 0 0,43 39-220 0 0,69 69-120 0 0,-77-67 0 0 0,-7 1-434 0 0,114 96 261 0 0,13 13 69 0 0,8 8 116 0 0,44 27-115 0 0,-16-11 157 0 0,51 39 0 0 0,416 373 174 0 0,-479-410-28 0 0,1-1 1 0 0,0-1-1 0 0,2-2 0 0 0,44 23 0 0 0,-85-54 210 0 0,-1-1 0 0 0,-17-12 0 0 0,-8-4-260 0 0,2-1-1 0 0,0-2 1 0 0,-49-59-1 0 0,50 52-126 0 0,-2 1-1 0 0,-60-49 0 0 0,53 55-15 0 0,-106-83-228 0 0,119 88 224 0 0,1-1 1 0 0,-41-51-1 0 0,46 49-164 0 0,26 31 246 0 0,1-1 1 0 0,-1 0-1 0 0,1 0 0 0 0,-1 0 1 0 0,1 1-1 0 0,-1-1 1 0 0,1 1-1 0 0,-1-1 1 0 0,0 1-1 0 0,1 0 0 0 0,1 1 1 0 0,141 103-312 0 0,-58-38 368 0 0,233 187 242 0 0,-233-182-108 0 0,154 99 0 0 0,-205-148-95 0 0,-6-1 41 0 0,-23-17-8 0 0,0 0 1 0 0,0 0 0 0 0,1 0-1 0 0,-1-1 1 0 0,1 0 0 0 0,0 0-1 0 0,12 3 1 0 0,-24-10 72 0 0,0-1-1 0 0,0 0 0 0 0,0 0 1 0 0,-8-9-1 0 0,6 5-82 0 0,-131-121 73 0 0,-104-107-681 0 0,191 180 122 0 0,-3 3 0 0 0,-100-79 0 0 0,90 83 281 0 0,-75-51-179 0 0,134 98 224 0 0,5 4 2 0 0,8 11-77 0 0,17 16-46 0 0,30 24 159 0 0,115 83 1 0 0,-81-67 136 0 0,-36-27-17 0 0,424 349 404 0 0,-392-319-362 0 0,63 60 319 0 0,-147-131-383 0 0,1 0 0 0 0,-1 0 1 0 0,1 1-1 0 0,-1-1 0 0 0,0 1 1 0 0,0-1-1 0 0,0 1 0 0 0,0-1 1 0 0,0 1-1 0 0,1 2 0 0 0,-2-3-28 0 0,-1-1 0 0 0,1 0-1 0 0,0 0 1 0 0,0 1 0 0 0,0-1-1 0 0,-1 0 1 0 0,1 0 0 0 0,0 0-1 0 0,0 0 1 0 0,-1 1 0 0 0,1-1-1 0 0,0 0 1 0 0,0 0 0 0 0,-1 0-1 0 0,1 0 1 0 0,0 0 0 0 0,0 0-1 0 0,-1 0 1 0 0,1 0 0 0 0,0 0-1 0 0,0 0 1 0 0,-1 0 0 0 0,1 0-1 0 0,0 0 1 0 0,-1 0 0 0 0,1 0-1 0 0,0 0 1 0 0,0 0 0 0 0,-1 0-1 0 0,1 0 1 0 0,0 0 0 0 0,0 0-1 0 0,-1 0 1 0 0,1-1 0 0 0,0 1-1 0 0,0 0 1 0 0,-1 0 0 0 0,-41-20 269 0 0,39 19-316 0 0,-47-28-89 0 0,1-3 0 0 0,-59-48 1 0 0,-12-10-273 0 0,114 86 375 0 0,-356-225-822 0 0,357 226 829 0 0,0 0 0 0 0,0 0 0 0 0,-1 1 0 0 0,1 0 1 0 0,-1 0-1 0 0,-9-2 0 0 0,14 4 9 0 0,1 0 0 0 0,0 0 0 0 0,0 0 0 0 0,-1 0 0 0 0,1 0 0 0 0,0 0 0 0 0,0 0 0 0 0,-1 0 0 0 0,1 0 0 0 0,0 0 0 0 0,0 0 0 0 0,0 0 0 0 0,-1 0 0 0 0,1 1 0 0 0,0-1 0 0 0,0 0 0 0 0,-1 0 0 0 0,1 0 0 0 0,0 0 0 0 0,0 0 0 0 0,0 0 1 0 0,-1 1-1 0 0,1-1 0 0 0,0 0 0 0 0,0 0 0 0 0,0 0 0 0 0,0 0 0 0 0,-1 1 0 0 0,1-1 0 0 0,0 0 0 0 0,0 0 0 0 0,0 0 0 0 0,0 1 0 0 0,0-1 0 0 0,0 0 0 0 0,0 0 0 0 0,0 1 0 0 0,2 11-140 0 0,9 8-21 0 0,20 19 106 0 0,2-2 0 0 0,43 39 1 0 0,81 58 162 0 0,17 14 67 0 0,-155-128-77 0 0,2-1 0 0 0,0-1-1 0 0,2-1 1 0 0,0-1-1 0 0,0-1 1 0 0,30 14-1 0 0,-78-36 715 0 0,-21-6-744 0 0,-218-141-300 0 0,200 114 153 0 0,-9-6 2 0 0,-98-59-40 0 0,169 104 115 0 0,-43-21-16 0 0,43 20 3 0 0,-1 1 0 0 0,1 0 0 0 0,-1 0 0 0 0,1 1 0 0 0,-1-1 1 0 0,0 0-1 0 0,1 1 0 0 0,-1 0 0 0 0,0 0 0 0 0,1 0 0 0 0,-1 0 0 0 0,0 0 0 0 0,1 0 0 0 0,-1 0 0 0 0,-4 2 0 0 0,7-2 11 0 0,0 1-1 0 0,0-1 0 0 0,-1 1 0 0 0,1-1 0 0 0,0 0 0 0 0,0 1 0 0 0,0-1 0 0 0,0 1 0 0 0,0-1 1 0 0,0 1-1 0 0,0-1 0 0 0,0 0 0 0 0,0 1 0 0 0,0-1 0 0 0,0 1 0 0 0,0-1 0 0 0,0 0 0 0 0,1 1 1 0 0,-1-1-1 0 0,0 1 0 0 0,0-1 0 0 0,0 0 0 0 0,0 1 0 0 0,1-1 0 0 0,-1 0 0 0 0,0 1 0 0 0,0-1 1 0 0,1 0-1 0 0,-1 1 0 0 0,0-1 0 0 0,1 0 0 0 0,-1 0 0 0 0,0 1 0 0 0,1-1 0 0 0,-1 0 0 0 0,1 1 1 0 0,15 13-203 0 0,95 70-79 0 0,204 146 658 0 0,-244-182-242 0 0,-11-6 193 0 0,82 42-1 0 0,-124-74-9 0 0,-25-12 122 0 0,-31-18-110 0 0,-308-237-674 0 0,152 106-252 0 0,181 142 575 0 0,1 1 1 0 0,-1 0-1 0 0,-1 1 1 0 0,1 0-1 0 0,-1 1 0 0 0,0 0 1 0 0,-25-6-1 0 0,38 12 21 0 0,1 0-1 0 0,-1 0 0 0 0,1-1 0 0 0,-1 1 0 0 0,1 0 1 0 0,-1 0-1 0 0,1 0 0 0 0,-1 0 0 0 0,1 0 0 0 0,-1 0 0 0 0,0 0 1 0 0,1 0-1 0 0,-1 0 0 0 0,1 0 0 0 0,-1 0 0 0 0,1 0 0 0 0,-1 0 1 0 0,0 0-1 0 0,1 1 0 0 0,-1-1 0 0 0,1 0 0 0 0,-1 0 0 0 0,1 1 1 0 0,-1-1-1 0 0,1 0 0 0 0,-1 1 0 0 0,1 0-2 0 0,0 0-1 0 0,0-1 1 0 0,0 1 0 0 0,0 0-1 0 0,0-1 1 0 0,0 1-1 0 0,0 0 1 0 0,1-1 0 0 0,-1 1-1 0 0,0 0 1 0 0,0-1 0 0 0,1 1-1 0 0,-1 0 1 0 0,0-1-1 0 0,1 1 1 0 0,-1-1 0 0 0,2 2-1 0 0,25 27-309 0 0,-24-27 294 0 0,57 51 13 0 0,2-3 0 0 0,2-3 1 0 0,2-3-1 0 0,76 38 0 0 0,244 131 556 0 0,-225-107-57 0 0,-126-82-149 0 0,-128-74 415 0 0,-107-72-1255 0 0,66 42 41 0 0,-117-63 54 0 0,121 71 275 0 0,118 65 37 0 0,32 21-392 0 0,152 110 358 0 0,-141-103 160 0 0,152 99 348 0 0,-75-49-134 0 0,-41-28-74 0 0,77 64 0 0 0,-141-105-161 0 0,12 12 105 0 0,2-1 0 0 0,-1 0-1 0 0,37 20 1 0 0,-40-27 281 0 0,-43-25-21 0 0,-169-136-586 0 0,-122-49-10 0 0,311 198 211 0 0,7 3-8 0 0,-1 1 0 0 0,-1-1 0 0 0,1 1 0 0 0,0 0 1 0 0,0 0-1 0 0,-1 0 0 0 0,1 1 0 0 0,-1-1 0 0 0,0 1 0 0 0,-8-1 0 0 0,13 3 12 0 0,-1-1 0 0 0,1 0 0 0 0,0 1-1 0 0,0-1 1 0 0,0 1 0 0 0,0-1 0 0 0,0 1-1 0 0,0-1 1 0 0,0 1 0 0 0,1-1 0 0 0,-1 1-1 0 0,0-1 1 0 0,0 1 0 0 0,0-1 0 0 0,0 0 0 0 0,1 1-1 0 0,-1-1 1 0 0,0 1 0 0 0,0-1 0 0 0,1 0-1 0 0,-1 1 1 0 0,0-1 0 0 0,1 1 0 0 0,-1-1-1 0 0,0 0 1 0 0,1 0 0 0 0,-1 1 0 0 0,0-1 0 0 0,1 0-1 0 0,0 1 1 0 0,13 13-122 0 0,151 112-145 0 0,-112-88 308 0 0,186 119 114 0 0,-136-93-99 0 0,-11-7 67 0 0,109 48 1 0 0,-186-96-44 0 0,-12-7-49 0 0,-1 0-1 0 0,0-1 1 0 0,1 1-1 0 0,-1-1 1 0 0,1 0-1 0 0,0 0 0 0 0,-1 0 1 0 0,1 0-1 0 0,4 1 1 0 0,-10-4-36 0 0,-1-1 0 0 0,1 0 0 0 0,-1 0 0 0 0,1 0 1 0 0,0 0-1 0 0,-5-6 0 0 0,-2-2-17 0 0,-263-232-323 0 0,249 222 345 0 0,-14-10-5 0 0,0 2 0 0 0,-2 1-1 0 0,-1 2 1 0 0,-88-40-1 0 0,127 66-107 0 0,4 2 33 0 0,8 8-17 0 0,17 11-12 0 0,40 27 35 0 0,61 47 214 0 0,221 154 25 0 0,-208-154-22 0 0,-99-66-63 0 0,72 47 138 0 0,-95-66-111 0 0,0 0-1 0 0,23 8 1 0 0,-42-18-95 0 0,0 0 0 0 0,0 0 0 0 0,0 0 1 0 0,0 0-1 0 0,0 0 0 0 0,0 0 0 0 0,1 0 1 0 0,-1 0-1 0 0,0 0 0 0 0,0 1 0 0 0,0-1 0 0 0,0 0 1 0 0,0 0-1 0 0,0 0 0 0 0,0 0 0 0 0,0 0 0 0 0,0 0 1 0 0,0 0-1 0 0,1 0 0 0 0,-1 0 0 0 0,0 0 0 0 0,0 0 1 0 0,0 0-1 0 0,0 0 0 0 0,0 0 0 0 0,0 0 0 0 0,0 0 1 0 0,0 0-1 0 0,0 0 0 0 0,1 0 0 0 0,-1 0 0 0 0,0 0 1 0 0,0 0-1 0 0,0 0 0 0 0,0 0 0 0 0,0 0 0 0 0,0 0 1 0 0,0 0-1 0 0,0 0 0 0 0,0 0 0 0 0,1 0 0 0 0,-1-1 1 0 0,0 1-1 0 0,0 0 0 0 0,0 0 0 0 0,0 0 1 0 0,0 0-1 0 0,0 0 0 0 0,0 0 0 0 0,0 0 0 0 0,0 0 1 0 0,0 0-1 0 0,0 0 0 0 0,0 0 0 0 0,0-1 0 0 0,0 1 1 0 0,0 0-1 0 0,0 0 0 0 0,0 0 0 0 0,0 0 0 0 0,0 0 1 0 0,0 0-1 0 0,0-1 0 0 0,-5-7 38 0 0,-12-10-20 0 0,-167-151-92 0 0,-54-53-8 0 0,173 155 34 0 0,-83-110 0 0 0,134 158 14 0 0,-49-70-82 0 0,55 75 47 0 0,-1-1 0 0 0,2 0 0 0 0,0 0 0 0 0,-6-21 0 0 0,13 36 63 0 0,0 0 0 0 0,-1-1 0 0 0,1 1 0 0 0,0 0 0 0 0,0 0 0 0 0,0 0 0 0 0,0 0 0 0 0,0 0 0 0 0,0-1 1 0 0,0 1-1 0 0,0 0 0 0 0,0 0 0 0 0,0 0 0 0 0,0 0 0 0 0,0 0 0 0 0,0-1 0 0 0,0 1 0 0 0,0 0 0 0 0,0 0 0 0 0,0 0 0 0 0,0 0 0 0 0,0-1 1 0 0,0 1-1 0 0,0 0 0 0 0,0 0 0 0 0,0 0 0 0 0,0 0 0 0 0,1 0 0 0 0,-1-1 0 0 0,0 1 0 0 0,0 0 0 0 0,0 0 0 0 0,0 0 0 0 0,0 0 0 0 0,0 0 1 0 0,0 0-1 0 0,0 0 0 0 0,1 0 0 0 0,-1-1 0 0 0,0 1 0 0 0,0 0 0 0 0,8 2-77 0 0,6 7 18 0 0,-14-8 60 0 0,31 24 2 0 0,54 58 1 0 0,-13-12 123 0 0,35 30 32 0 0,147 124 40 0 0,-115-129-152 0 0,9 9 39 0 0,-135-95-65 0 0,-7-4 9 0 0,1-1-1 0 0,-1 1 1 0 0,2-1 0 0 0,-1-1 0 0 0,0 1-1 0 0,1-1 1 0 0,14 6 0 0 0,-22-10-25 0 0,0 0 1 0 0,1 0-1 0 0,-1 0 1 0 0,0 0-1 0 0,0 0 1 0 0,0 0-1 0 0,0 0 0 0 0,0 0 1 0 0,0 0-1 0 0,1 0 1 0 0,-1 0-1 0 0,0 0 1 0 0,0 0-1 0 0,0 0 0 0 0,0 0 1 0 0,0 0-1 0 0,1 0 1 0 0,-1 0-1 0 0,0 0 1 0 0,0 0-1 0 0,0 0 1 0 0,0 0-1 0 0,0 0 0 0 0,0 0 1 0 0,0 0-1 0 0,1 0 1 0 0,-1-1-1 0 0,0 1 1 0 0,0 0-1 0 0,0 0 0 0 0,0 0 1 0 0,0 0-1 0 0,0 0 1 0 0,0 0-1 0 0,0 0 1 0 0,1 0-1 0 0,-1-1 1 0 0,0 1-1 0 0,0 0 0 0 0,0 0 1 0 0,0 0-1 0 0,0 0 1 0 0,0 0-1 0 0,0 0 1 0 0,0 0-1 0 0,0-1 1 0 0,0 1-1 0 0,0 0 0 0 0,0 0 1 0 0,0 0-1 0 0,0 0 1 0 0,0 0-1 0 0,0-1 1 0 0,0 1-1 0 0,0 0 0 0 0,0 0 1 0 0,-6-11 15 0 0,-11-10-16 0 0,-150-148-189 0 0,-96-110-250 0 0,165 161 253 0 0,-67-87-311 0 0,120 135 187 0 0,68 85 185 0 0,228 213 598 0 0,-45-40-150 0 0,128 89 4 0 0,-313-262-253 0 0,-14-11-4 0 0,0 1 0 0 0,-1 0 0 0 0,1 0 0 0 0,7 9 0 0 0,-47-28-20 0 0,-47-39-321 0 0,-85-73 1 0 0,92 68 182 0 0,-464-372-34 0 0,531 425 116 0 0,4 3-1 0 0,1 1 1 0 0,-1-1 0 0 0,0 0 0 0 0,0 1-1 0 0,0 0 1 0 0,0-1 0 0 0,0 1-1 0 0,-1 0 1 0 0,1 0 0 0 0,0 0 0 0 0,-1 0-1 0 0,1 0 1 0 0,0 1 0 0 0,-1-1 0 0 0,-4 1-1 0 0,7 0 3 0 0,-1 0-1 0 0,1 0 0 0 0,0 0 0 0 0,0 1 0 0 0,0-1 0 0 0,-1 0 1 0 0,1 0-1 0 0,0 1 0 0 0,0-1 0 0 0,0 0 0 0 0,0 1 0 0 0,-1-1 1 0 0,1 0-1 0 0,0 1 0 0 0,0-1 0 0 0,0 0 0 0 0,0 1 0 0 0,0-1 1 0 0,0 0-1 0 0,0 1 0 0 0,0-1 0 0 0,0 0 0 0 0,0 1 0 0 0,0-1 1 0 0,0 0-1 0 0,0 1 0 0 0,0-1 0 0 0,0 0 0 0 0,0 1 0 0 0,1-1 1 0 0,-1 0-1 0 0,0 1 0 0 0,0-1 0 0 0,0 0 0 0 0,0 0 0 0 0,1 1 1 0 0,7 14-60 0 0,14 14 75 0 0,2-2 1 0 0,1-1-1 0 0,1 0 0 0 0,56 40 0 0 0,13 13 78 0 0,319 292 245 0 0,-342-304-127 0 0,95 110 0 0 0,-166-175-182 0 0,1 0 0 0 0,0 0-1 0 0,0 0 1 0 0,-1 1 0 0 0,1-1 0 0 0,-1 0 0 0 0,0 1 0 0 0,0-1 0 0 0,1 4 0 0 0,-2-6-23 0 0,0 0 0 0 0,0 1 0 0 0,0-1 0 0 0,0 0 0 0 0,0 0 0 0 0,0 0 1 0 0,0 1-1 0 0,0-1 0 0 0,0 0 0 0 0,0 0 0 0 0,0 1 0 0 0,0-1 0 0 0,0 0 0 0 0,0 0 1 0 0,0 0-1 0 0,0 1 0 0 0,-1-1 0 0 0,1 0 0 0 0,0 0 0 0 0,0 0 0 0 0,0 1 1 0 0,0-1-1 0 0,-1 0 0 0 0,1 0 0 0 0,0 0 0 0 0,0 0 0 0 0,0 1 0 0 0,0-1 0 0 0,-1 0 1 0 0,1 0-1 0 0,0 0 0 0 0,0 0 0 0 0,-1 0 0 0 0,1 0 0 0 0,0 0 0 0 0,-19-2-3 0 0,-14-11-91 0 0,1-1 1 0 0,0-1-1 0 0,1-2 1 0 0,-35-24-1 0 0,24 14 25 0 0,-345-222-96 0 0,377 243 168 0 0,-55-33 35 0 0,57 35-25 0 0,1 0-1 0 0,-1 1 1 0 0,0 0 0 0 0,-1 0-1 0 0,1 1 1 0 0,-10-2-1 0 0,17 4-15 0 0,1 0 0 0 0,-1 0 0 0 0,1 0 0 0 0,-1-1 0 0 0,1 1-1 0 0,-1 0 1 0 0,1 0 0 0 0,-1 0 0 0 0,1 0 0 0 0,-1 0 0 0 0,1 0-1 0 0,-1 0 1 0 0,1 0 0 0 0,-1 1 0 0 0,1-1 0 0 0,-1 0-1 0 0,1 0 1 0 0,-1 0 0 0 0,1 0 0 0 0,0 1 0 0 0,-1-1 0 0 0,1 0-1 0 0,-1 0 1 0 0,1 1 0 0 0,-1-1 0 0 0,1 0 0 0 0,0 1-1 0 0,-1-1 1 0 0,1 1 0 0 0,5 11-64 0 0,21 12-75 0 0,177 121-202 0 0,57 32 378 0 0,5 3 145 0 0,-232-157-138 0 0,38 30 356 0 0,-69-49-139 0 0,-10-4-174 0 0,-9-4-38 0 0,-31-11-123 0 0,0-2 0 0 0,-85-45 0 0 0,14 5-159 0 0,58 31 108 0 0,-184-75-93 0 0,-5 20 135 0 0,236 80-47 0 0,20 8-4 0 0,19 9 8 0 0,64 27 139 0 0,42 24 286 0 0,160 83 302 0 0,-256-134-578 0 0,59 32 45 0 0,40 17 210 0 0,-123-60-235 0 0,-7-2 8 0 0,0-1 0 0 0,1-1 0 0 0,-1 1 0 0 0,0-1 0 0 0,1 1 0 0 0,6 0 0 0 0,-16-4 5 0 0,0 0 0 0 0,0 0 0 0 0,0 0-1 0 0,0-1 1 0 0,-8-6 0 0 0,2 3-40 0 0,-164-111-284 0 0,112 72-20 0 0,-104-57 0 0 0,111 76 245 0 0,-100-32 0 0 0,135 54-105 0 0,21 4 143 0 0,0 1 0 0 0,0-1 1 0 0,0 0-1 0 0,0 0 0 0 0,0 1 1 0 0,0-1-1 0 0,0 0 0 0 0,0 1 0 0 0,0-1 1 0 0,0 0-1 0 0,0 0 0 0 0,0 1 0 0 0,0-1 1 0 0,1 0-1 0 0,-1 0 0 0 0,0 1 1 0 0,0-1-1 0 0,0 0 0 0 0,0 0 0 0 0,1 0 1 0 0,-1 1-1 0 0,0-1 0 0 0,0 0 0 0 0,0 0 1 0 0,1 0-1 0 0,-1 1 0 0 0,0-1 1 0 0,0 0-1 0 0,1 0 0 0 0,-1 0 0 0 0,0 0 1 0 0,0 0-1 0 0,1 0 0 0 0,38 26-210 0 0,-31-21 214 0 0,297 171 474 0 0,-87-45-195 0 0,-59-32-145 0 0,-130-82-110 0 0,195 124 350 0 0,-223-141-373 0 0,-1 0 0 0 0,0 0 0 0 0,0 0-1 0 0,0 0 1 0 0,0 0 0 0 0,0 0 0 0 0,0 1 0 0 0,0-1 0 0 0,1 0 0 0 0,-1 0 0 0 0,0 0-1 0 0,0 0 1 0 0,0 0 0 0 0,0 0 0 0 0,0 0 0 0 0,0 0 0 0 0,0 0 0 0 0,0 0-1 0 0,0 1 1 0 0,1-1 0 0 0,-1 0 0 0 0,0 0 0 0 0,0 0 0 0 0,0 0 0 0 0,0 0-1 0 0,0 0 1 0 0,0 1 0 0 0,0-1 0 0 0,0 0 0 0 0,0 0 0 0 0,0 0 0 0 0,0 0-1 0 0,0 0 1 0 0,0 0 0 0 0,0 1 0 0 0,0-1 0 0 0,0 0 0 0 0,0 0 0 0 0,0 0-1 0 0,0 0 1 0 0,0 0 0 0 0,0 0 0 0 0,0 1 0 0 0,0-1 0 0 0,-1 0 0 0 0,1 0 0 0 0,0 0-1 0 0,0 0 1 0 0,0 0 0 0 0,0 0 0 0 0,0 0 0 0 0,0 1 0 0 0,-11 1-163 0 0,9-2 122 0 0,-1 0 1 0 0,1 0-1 0 0,-1 0 1 0 0,1-1-1 0 0,-1 1 0 0 0,1-1 1 0 0,-6-1-1 0 0,-109-59-614 0 0,24 13 483 0 0,58 30 202 0 0,-1 2-1 0 0,-50-16 0 0 0,101 49 23 0 0,22 5 86 0 0,46 18 0 0 0,-9-4 63 0 0,2 5-52 0 0,223 112 232 0 0,-236-118-75 0 0,-132-48-70 0 0,42 6-290 0 0,0-1 0 0 0,0-1 0 0 0,-28-14 0 0 0,-74-44-162 0 0,27 13 129 0 0,83 45 82 0 0,-17-8-4 0 0,1-1 1 0 0,0-2 0 0 0,-35-27-1 0 0,65 43 15 0 0,-6-4-81 0 0,17 18-25 0 0,3 0 88 0 0,1-1 0 0 0,1 0 0 0 0,-1-1 0 0 0,2 0-1 0 0,-1 0 1 0 0,1-1 0 0 0,14 6 0 0 0,-24-12 13 0 0,172 87 284 0 0,-174-88-269 0 0,0 0 0 0 0,0 0 0 0 0,0 0-1 0 0,0 0 1 0 0,0 0 0 0 0,0 0 0 0 0,0 0 0 0 0,0-1 141 0 0,0 1-141 0 0,-8-6 87 0 0,-14-11-39 0 0,-13-6-31 0 0,-67-33 0 0 0,7 5-50 0 0,-191-104-331 0 0,241 128 251 0 0,36 21 78 0 0,0 0 1 0 0,0 0-1 0 0,0 1 1 0 0,-1 1-1 0 0,1-1 1 0 0,-1 1-1 0 0,-19-4 1 0 0,30 8 10 0 0,-1 0 0 0 0,0 0 0 0 0,0 0 0 0 0,0 0-1 0 0,0 0 1 0 0,0 1 0 0 0,0-1 0 0 0,0 0 0 0 0,0 0 0 0 0,0 0 0 0 0,0 0 0 0 0,0 0-1 0 0,0 0 1 0 0,0 0 0 0 0,0 0 0 0 0,0 0 0 0 0,0 0 0 0 0,0 0 0 0 0,0 1 0 0 0,0-1-1 0 0,0 0 1 0 0,0 0 0 0 0,0 0 0 0 0,0 0 0 0 0,0 0 0 0 0,0 0 0 0 0,0 0 0 0 0,0 0 0 0 0,0 0-1 0 0,0 0 1 0 0,0 0 0 0 0,0 0 0 0 0,-1 0 0 0 0,1 1 0 0 0,0-1 0 0 0,0 0 0 0 0,0 0-1 0 0,0 0 1 0 0,0 0 0 0 0,0 0 0 0 0,0 0 0 0 0,0 0 0 0 0,0 0 0 0 0,0 0 0 0 0,0 0 0 0 0,0 0-1 0 0,-1 0 1 0 0,16 10-114 0 0,30 16 181 0 0,-28-17-117 0 0,9 4 31 0 0,43 16 1 0 0,-12-6 69 0 0,-26-7-5 0 0,44 30 1 0 0,-20-11-8 0 0,59 32 309 0 0,-275-183 11 0 0,48 17-476 0 0,106 93 106 0 0,3 3 0 0 0,1 0-1 0 0,0 0 1 0 0,0 0 0 0 0,0 0 0 0 0,0 0-1 0 0,0-1 1 0 0,-3-5 0 0 0,6 9 17 0 0,0-1-1 0 0,0 1 1 0 0,0 0 0 0 0,0 0-1 0 0,0 0 1 0 0,0 0 0 0 0,0 0-1 0 0,0-1 1 0 0,0 1 0 0 0,0 0-1 0 0,0 0 1 0 0,0 0 0 0 0,1 0-1 0 0,-1 0 1 0 0,0-1-1 0 0,0 1 1 0 0,0 0 0 0 0,0 0-1 0 0,0 0 1 0 0,0 0 0 0 0,0 0-1 0 0,0 0 1 0 0,0 0 0 0 0,0-1-1 0 0,1 1 1 0 0,-1 0 0 0 0,0 0-1 0 0,0 0 1 0 0,0 0 0 0 0,0 0-1 0 0,0 0 1 0 0,0 0 0 0 0,0 0-1 0 0,1 0 1 0 0,-1 0 0 0 0,0 0-1 0 0,0 0 1 0 0,0 0 0 0 0,0 0-1 0 0,0 0 1 0 0,1 0-1 0 0,-1 0 1 0 0,0 0 0 0 0,0 0-1 0 0,0 0 1 0 0,0 0 0 0 0,1 0-1 0 0,12 1-44 0 0,10 6 10 0 0,242 105 3 0 0,-166-62 225 0 0,174 116 0 0 0,-263-159-156 0 0,9 6 65 0 0,-1 0 0 0 0,0 2 1 0 0,-1-1-1 0 0,21 24 0 0 0,-38-38-98 0 0,0 0 1 0 0,0 0 0 0 0,0 0 0 0 0,0 0-1 0 0,0 0 1 0 0,0 1 0 0 0,0-1-1 0 0,0 0 1 0 0,0 0 0 0 0,0 0-1 0 0,1 0 1 0 0,-1 0 0 0 0,0 0-1 0 0,0 0 1 0 0,0 0 0 0 0,0 0-1 0 0,0 0 1 0 0,0 0 0 0 0,0 0 0 0 0,0 0-1 0 0,0 0 1 0 0,0 1 0 0 0,0-1-1 0 0,0 0 1 0 0,0 0 0 0 0,0 0-1 0 0,0 0 1 0 0,0 0 0 0 0,0 0-1 0 0,0 0 1 0 0,0 0 0 0 0,0 0-1 0 0,0 0 1 0 0,0 0 0 0 0,0 1 0 0 0,0-1-1 0 0,0 0 1 0 0,0 0 0 0 0,0 0-1 0 0,-1 0 1 0 0,1 0 0 0 0,0 0-1 0 0,0 0 1 0 0,0 0 0 0 0,0 0-1 0 0,0 0 1 0 0,0 0 0 0 0,0 0-1 0 0,0 0 1 0 0,0 0 0 0 0,0 0 0 0 0,0 0-1 0 0,0 0 1 0 0,0 0 0 0 0,0 0-1 0 0,-1 0 1 0 0,1 0 0 0 0,0 0-1 0 0,0 0 1 0 0,0 0 0 0 0,0 1-1 0 0,0-2 1 0 0,0 1 0 0 0,-9 0 54 0 0,-7-4-38 0 0,-11-6-18 0 0,-4 0-36 0 0,1-1 0 0 0,0-2 0 0 0,-37-21 0 0 0,-102-80-201 0 0,131 88 131 0 0,36 24 105 0 0,-19-11-60 0 0,21 13 58 0 0,0 0 1 0 0,0 0 0 0 0,0 0 0 0 0,0 0 0 0 0,0 0 0 0 0,0 0 0 0 0,0 0 0 0 0,0 0-1 0 0,0 0 1 0 0,0 0 0 0 0,0 0 0 0 0,0 0 0 0 0,0 0 0 0 0,0 0 0 0 0,0 0 0 0 0,0 0-1 0 0,0 0 1 0 0,0 0 0 0 0,0 0 0 0 0,0 0 0 0 0,0 0 0 0 0,0 0 0 0 0,0 1 0 0 0,-1-1-1 0 0,1 0 1 0 0,0 0 0 0 0,0 0 0 0 0,0 0 0 0 0,0 0 0 0 0,0 0 0 0 0,0 0 0 0 0,0 0-1 0 0,0 0 1 0 0,0 0 0 0 0,0 0 0 0 0,0 0 0 0 0,0 0 0 0 0,0 0 0 0 0,0 0 0 0 0,0 0-1 0 0,0 0 1 0 0,0 0 0 0 0,0 0 0 0 0,-1-1 0 0 0,1 1 0 0 0,0 0 0 0 0,0 0 0 0 0,0 0-1 0 0,10 11-52 0 0,9 6 45 0 0,1-1 0 0 0,0-1-1 0 0,24 13 1 0 0,33 24 28 0 0,-42-26 84 0 0,64 35 0 0 0,-7-5 43 0 0,-55-33-109 0 0,-25-16-18 0 0,-2-1-1 0 0,1 1 1 0 0,-1 1 0 0 0,0 0-1 0 0,10 11 1 0 0,40 40 85 0 0,-60-59-99 0 0,1 0 0 0 0,-1 0 0 0 0,0 0 0 0 0,1 1 0 0 0,-1-1-1 0 0,0 0 1 0 0,0 1 0 0 0,1-1 0 0 0,-1 0 0 0 0,0 1 0 0 0,0-1 0 0 0,1 0 0 0 0,-1 1-1 0 0,0-1 1 0 0,0 0 0 0 0,0 1 0 0 0,0-1 0 0 0,0 1 0 0 0,1-1 0 0 0,-1 0-1 0 0,0 1 1 0 0,0-1 0 0 0,0 1 0 0 0,0-1 0 0 0,0 0 0 0 0,0 1 0 0 0,0-1 0 0 0,0 1-1 0 0,-1-1 1 0 0,1 0 0 0 0,0 1 0 0 0,0 0 0 0 0,-13 0 71 0 0,-17-9-81 0 0,-152-68-53 0 0,165 69 51 0 0,-39-15-23 0 0,20 17 19 0 0,61 31-174 0 0,11-7 184 0 0,0-1 0 0 0,56 20-1 0 0,-12-6 21 0 0,-66-26-13 0 0,-6-3 9 0 0,-1 0 0 0 0,0 0 1 0 0,1 0-1 0 0,-1 1 0 0 0,-1 0 1 0 0,1 1-1 0 0,0-1 0 0 0,-1 1 1 0 0,0 0-1 0 0,0 1 0 0 0,8 10 1 0 0,-7-7 20 0 0,1 3 84 0 0,-11-10-69 0 0,-8-6-30 0 0,-123-57-15 0 0,82 41-30 0 0,-10-3-161 0 0,-73-39 1 0 0,105 41 118 0 0,6 4-47 0 0,65 39 4 0 0,-22-11 123 0 0,1-1 0 0 0,38 14-1 0 0,-42-17 71 0 0,-27-18 1 0 0,-1 0-87 0 0,-1-1 0 0 0,0 1 0 0 0,-1 1-1 0 0,0 1 1 0 0,-1 0 0 0 0,-28-13 0 0 0,20 10-1 0 0,17 9 3 0 0,-3-1-19 0 0,1-1 1 0 0,0 0-1 0 0,0 0 0 0 0,-13-11 0 0 0,18 13-2 0 0,4 4-38 0 0,8 5-5 0 0,90 41-53 0 0,-41-17 141 0 0,107 36 0 0 0,-132-54 10 0 0,-1 1 0 0 0,0 1 0 0 0,39 24 0 0 0,-44-13 58 0 0,-24-22-35 0 0,1 1-1 0 0,-1-1 1 0 0,1 0 0 0 0,0 1 0 0 0,7 3-1 0 0,-19-12-49 0 0,-1-1 0 0 0,1-1 0 0 0,0 1 0 0 0,-11-14 0 0 0,-23-18 12 0 0,-121-95-190 0 0,103 80 52 0 0,-88-58 0 0 0,148 110 119 0 0,0 1 0 0 0,0 0 0 0 0,-1 0 0 0 0,1-1 0 0 0,0 1 0 0 0,0 0 0 0 0,0 0 0 0 0,-1 0-1 0 0,1-1 1 0 0,0 1 0 0 0,0 0 0 0 0,-1 0 0 0 0,1 0 0 0 0,0-1 0 0 0,0 1 0 0 0,-1 0 0 0 0,1 0-1 0 0,0 0 1 0 0,-1 0 0 0 0,1 0 0 0 0,0 0 0 0 0,-1 0 0 0 0,1 0 0 0 0,0 0 0 0 0,0 0 0 0 0,-1 0-1 0 0,1 0 1 0 0,0 0 0 0 0,-1 0 0 0 0,1 0 0 0 0,0 0 0 0 0,-1 0 0 0 0,1 0 0 0 0,0 0-1 0 0,0 1 1 0 0,-1-1 0 0 0,1 0 0 0 0,-1 0 0 0 0,6 13-41 0 0,13 15-10 0 0,8-3 55 0 0,0 0-1 0 0,2-2 0 0 0,0-1 0 0 0,59 34 0 0 0,-19-12 31 0 0,-11-9 4 0 0,-31-20 104 0 0,40 31-1 0 0,-50-28-58 0 0,-14-16-65 0 0,0 1-1 0 0,0-1 1 0 0,0 0-1 0 0,0 0 1 0 0,0 1-1 0 0,0-1 0 0 0,5 2 1 0 0,-7-3 21 0 0,-2 0 2 0 0,1 0-33 0 0,0 0 0 0 0,0-1 1 0 0,0 1-1 0 0,0-1 1 0 0,0 1-1 0 0,0 0 0 0 0,0 0 1 0 0,1-1-1 0 0,-1 1 1 0 0,0 0-1 0 0,1 0 1 0 0,-1 0-1 0 0,0 0 0 0 0,1 0 1 0 0,-1 0-1 0 0,0 1 1 0 0,1-1-8 0 0,0 0 0 0 0,-1 0 1 0 0,1 0-1 0 0,-1-1 0 0 0,1 1 1 0 0,-1 0-1 0 0,0 0 0 0 0,1-1 1 0 0,-1 1-1 0 0,0 0 0 0 0,0-1 1 0 0,1 1-1 0 0,-1-1 0 0 0,0 1 1 0 0,0-1-1 0 0,0 1 0 0 0,1-1 1 0 0,-1 0-1 0 0,-1 1 0 0 0,1-1 0 0 0,0 0 1 0 0,0 1-1 0 0,0-1 0 0 0,0 1 0 0 0,0-1 0 0 0,0 1 0 0 0,0-1 0 0 0,0 1 1 0 0,1-1-1 0 0,-1 1 0 0 0,0 0 0 0 0,0-1 0 0 0,1 1 0 0 0,-1 0 0 0 0,1 0 0 0 0,-1 0 1 0 0,0-1-1 0 0,1 1 0 0 0,-1 2 0 0 0,1 7-60 0 0,0-10 59 0 0,-1 0-1 0 0,1 0 0 0 0,0 0 0 0 0,0 1 0 0 0,0-1 0 0 0,0 0 0 0 0,0 0 0 0 0,0 0 0 0 0,0 0 1 0 0,0 1-1 0 0,0-1 0 0 0,0 0 0 0 0,0 0 0 0 0,0 0 0 0 0,0 0 0 0 0,0 1 0 0 0,0-1 1 0 0,0 0-1 0 0,0 0 0 0 0,0 0 0 0 0,0 0 0 0 0,0 1 0 0 0,0-1 0 0 0,0 0 0 0 0,0 0 1 0 0,0 0-1 0 0,0 0 0 0 0,0 0 0 0 0,0 1 0 0 0,1-1 0 0 0,-1 0 0 0 0,0 0 0 0 0,0 0 1 0 0,0 0-1 0 0,0 0 0 0 0,0 0 0 0 0,0 1 0 0 0,1-1 0 0 0,-1 0 0 0 0,0 0 0 0 0,0 0 1 0 0,0 0-1 0 0,0 0 0 0 0,1 0 0 0 0,-1 0 0 0 0,0 0 0 0 0,0 0 0 0 0,0 0 0 0 0,0 0 1 0 0,1 0-1 0 0,-1 0 0 0 0,0 0 0 0 0,0 0 0 0 0,0 0 0 0 0,0 0 0 0 0,1 0 0 0 0,-1 0 1 0 0,0 0-1 0 0,0 0 0 0 0,0 0 0 0 0,2-1 23 0 0,-5-8-52 0 0,-21-24 35 0 0,18 27-8 0 0,0-1 0 0 0,1 0 0 0 0,0-1 0 0 0,-4-8 1 0 0,-48-97-288 0 0,-77-114-1 0 0,0-29-822 0 0,115 215 982 0 0,13 30 80 0 0,-2-5 5 0 0,12 13 44 0 0,7 7 14 0 0,17 13 72 0 0,0 0 0 0 0,39 34 0 0 0,-35-26 2 0 0,27 20 98 0 0,-7-7 83 0 0,-1 2 0 0 0,65 69 0 0 0,-76-70-164 0 0,-36-36-95 0 0,0 0 0 0 0,0 0 0 0 0,0 0-1 0 0,0 0 1 0 0,0-1 0 0 0,0 0-1 0 0,1 0 1 0 0,-1 0 0 0 0,6 2-1 0 0,-10-4-7 0 0,0 0 0 0 0,0 0 0 0 0,0 0 0 0 0,1 0 0 0 0,-1 0 0 0 0,0 0 0 0 0,0 0 0 0 0,0 0 0 0 0,0 0 0 0 0,0 0 0 0 0,0 0 0 0 0,0 0 0 0 0,0 0 0 0 0,1 0 0 0 0,-1 0 0 0 0,0 0 0 0 0,0 0 0 0 0,0 0 0 0 0,0-1 0 0 0,0 1 0 0 0,0 0 0 0 0,0 0 0 0 0,0 0 0 0 0,0 0 0 0 0,1 0 0 0 0,-1 0 0 0 0,0 0 0 0 0,0 0 0 0 0,0 0 0 0 0,0 0 0 0 0,0 0 0 0 0,0 0 0 0 0,0 0 0 0 0,0-1 0 0 0,0 1 0 0 0,0 0 0 0 0,0 0 0 0 0,0 0 0 0 0,0 0 0 0 0,0 0 0 0 0,0 0 0 0 0,0 0-1 0 0,0 0 1 0 0,0-1 0 0 0,0 1 0 0 0,0 0 0 0 0,0 0 0 0 0,0 0 0 0 0,0 0 0 0 0,0 0 0 0 0,0 0 0 0 0,0 0 0 0 0,0 0 0 0 0,0 0 0 0 0,0-1 0 0 0,0 1 0 0 0,0 0 0 0 0,0 0 0 0 0,-5-10-3 0 0,-9-7 1 0 0,-14-11 3 0 0,-1 1 1 0 0,-2 2-1 0 0,-36-23 1 0 0,32 23-3 0 0,-164-127-30 0 0,-89-86-17 0 0,249 206 49 0 0,-31-28-187 0 0,115 98 104 0 0,1-1 1 0 0,52 30-1 0 0,42 33 183 0 0,-76-50-38 0 0,82 65 58 0 0,-53-33 27 0 0,-90-79-137 0 0,1 1 21 0 0,1 0 0 0 0,-1 0 0 0 0,0 0 0 0 0,0 1 0 0 0,-1-1 0 0 0,1 1 0 0 0,3 7 0 0 0,-10-12-21 0 0,0 0 0 0 0,0-1 0 0 0,0 1 0 0 0,0-1 0 0 0,1 1 0 0 0,-1-1 0 0 0,-4-2 0 0 0,-65-30-118 0 0,-93-58 0 0 0,148 81 101 0 0,-172-110-113 0 0,39 23 44 0 0,149 96 81 0 0,-23-15-143 0 0,23 16 134 0 0,1 0 1 0 0,0-1-1 0 0,0 1 1 0 0,0 0-1 0 0,0 0 1 0 0,0 0-1 0 0,0 0 1 0 0,0 0-1 0 0,0 0 1 0 0,0 0-1 0 0,0 0 1 0 0,-1 0-1 0 0,1 0 1 0 0,0 0-1 0 0,0 0 1 0 0,0 0-1 0 0,0 0 1 0 0,0 0-1 0 0,0 0 1 0 0,0 0-1 0 0,0-1 1 0 0,0 1-1 0 0,0 0 1 0 0,0 0-1 0 0,0 0 1 0 0,0 0-1 0 0,0 0 1 0 0,0 0-1 0 0,0 0 1 0 0,0 0-1 0 0,0 0 1 0 0,0-1-1 0 0,0 1 1 0 0,0 0-1 0 0,0 0 1 0 0,0 0-1 0 0,0 0 1 0 0,0 0-1 0 0,0 0 0 0 0,0 0 1 0 0,0 0-1 0 0,0 0 1 0 0,0-1-1 0 0,0 1 1 0 0,0 0-1 0 0,0 0 1 0 0,0 0-1 0 0,0 0 1 0 0,0 0-1 0 0,0 0 1 0 0,0 0-1 0 0,0 0 1 0 0,0 0-1 0 0,0 0 1 0 0,1 0-1 0 0,-1 0 1 0 0,0 0-1 0 0,0-1 1 0 0,15 3-116 0 0,11 5-27 0 0,35 14-1 0 0,66 36-7 0 0,-55-23 109 0 0,40 17 35 0 0,307 128 221 0 0,-416-178-201 0 0,15 5 62 0 0,-18-6-71 0 0,1 0 0 0 0,-1 0-1 0 0,1 0 1 0 0,-1 0 0 0 0,1 0-1 0 0,-1 0 1 0 0,1 1 0 0 0,-1-2-1 0 0,1 1 1 0 0,-1 0-1 0 0,1 0 1 0 0,-1 0 0 0 0,1 0-1 0 0,-1 0 1 0 0,1 0 0 0 0,-1 0-1 0 0,1-1 1 0 0,-1 1 0 0 0,1 0-1 0 0,-1 0 1 0 0,0-1 0 0 0,1 1-1 0 0,-1 0 1 0 0,1-1-1 0 0,-1 1 1 0 0,0 0 0 0 0,1-1-1 0 0,-2-2-15 0 0,-1 1-1 0 0,1 0 0 0 0,-1 0 1 0 0,0 0-1 0 0,0 1 0 0 0,0-1 0 0 0,0 0 1 0 0,0 1-1 0 0,-2-3 0 0 0,-1 1-16 0 0,-39-33-236 0 0,-13-9-381 0 0,-81-84 1 0 0,107 85-135 0 0,9 12-1305 0 0,4 12-1824 0 0,11 15 2221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9:52.69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2 2761 0 0,'-4'-1'363'0'0,"0"1"0"0"0,-1-1 1 0 0,-65 13 9681 0 0,73-15-9729 0 0,5 1-278 0 0,1 0-1 0 0,-1 0 0 0 0,0 1 1 0 0,0 0-1 0 0,1 1 0 0 0,-1-1 1 0 0,14 3-1 0 0,1 0 65 0 0,-1 1 0 0 0,0 1 0 0 0,36 12 0 0 0,-50-14-10 0 0,0 0-1 0 0,0 0 0 0 0,0-1 0 0 0,1 0 1 0 0,-1 0-1 0 0,13-1 0 0 0,55-7 617 0 0,-2 0-493 0 0,104 10-19 0 0,20 1 319 0 0,4 1-33 0 0,-65-9 240 0 0,93-4-365 0 0,-180 7-254 0 0,94 11-1 0 0,-136-10-97 0 0,28 2 51 0 0,58-4 0 0 0,-16-1-15 0 0,-58 6-45 0 0,6-1 68 0 0,-3-4-47 0 0,0 2-1 0 0,-1 1 1 0 0,1 0-1 0 0,26 6 1 0 0,-35-6-16 0 0,-1 0 1 0 0,1-1-1 0 0,27-4 0 0 0,-28 3-4 0 0,0-1 0 0 0,0 2-1 0 0,-1 0 1 0 0,1 0-1 0 0,13 3 1 0 0,-22-3 10 0 0,1 1-1 0 0,-1-1 1 0 0,0 0-1 0 0,0 0 0 0 0,7-2 1 0 0,-8 1-9 0 0,1 1 0 0 0,0 0 1 0 0,-1-1-1 0 0,1 1 0 0 0,0 0 0 0 0,-1 1 0 0 0,1-1 1 0 0,5 2-1 0 0,-7-2 11 0 0,1 1 1 0 0,-1-1-1 0 0,1 0 0 0 0,-1 1 1 0 0,1-1-1 0 0,-1 0 0 0 0,5-1 1 0 0,7 0-99 0 0,-14 1 72 0 0,2 3 22 0 0,-2-3-3 0 0,0 1-1 0 0,1-1 0 0 0,-1 0 1 0 0,0 0-1 0 0,1 1 1 0 0,-1-1-1 0 0,0 0 1 0 0,1 0-1 0 0,-1 0 0 0 0,0 1 1 0 0,1-1-1 0 0,-1 0 1 0 0,0 0-1 0 0,1 0 1 0 0,-1 0-1 0 0,0 0 1 0 0,1 0-1 0 0,-1 0 0 0 0,1 1 1 0 0,-1-1-1 0 0,0 0 1 0 0,1 0-1 0 0,-1-1 1 0 0,0 1-1 0 0,1 0 0 0 0,-1 0 1 0 0,1 0-1 0 0,-1 0 1 0 0,1 0-1 0 0,-1 0-1 0 0,13 0 15 0 0,-13 0-15 0 0,0 0 1 0 0,1 0-1 0 0,-1 0 0 0 0,1 0 1 0 0,-1 0-1 0 0,0 0 1 0 0,1 0-1 0 0,-1 0 0 0 0,1 1 1 0 0,-1-1-1 0 0,0 0 0 0 0,1 0 1 0 0,-1 0-1 0 0,0 0 0 0 0,1 1 1 0 0,-1-1-1 0 0,0 0 0 0 0,1 0 1 0 0,-1 1-1 0 0,0-1 0 0 0,1 0 1 0 0,-1 1-1 0 0,0-1 0 0 0,0 0 1 0 0,0 1-1 0 0,1-1 0 0 0,-1 0 1 0 0,0 1-1 0 0,0 0 0 0 0,1-1 4 0 0,-1 0 0 0 0,0 1-1 0 0,1-1 1 0 0,-1 0 0 0 0,0 1-1 0 0,1-1 1 0 0,-1 0 0 0 0,0 0-1 0 0,1 1 1 0 0,-1-1 0 0 0,0 0-1 0 0,1 0 1 0 0,-1 0 0 0 0,1 0-1 0 0,-1 1 1 0 0,0-1 0 0 0,1 0-1 0 0,-1 0 1 0 0,1 0 0 0 0,-1 0-1 0 0,1 0 1 0 0,-1 0 0 0 0,0 0-1 0 0,2 0 1 0 0,1 1 20 0 0,-13 3-36 0 0,-14 5 15 0 0,0 1 0 0 0,-24 14-1 0 0,14-9 33 0 0,-1-1 0 0 0,0-2 0 0 0,-1-2 0 0 0,-67 11 0 0 0,-36 10 47 0 0,-181 48-53 0 0,149-32 46 0 0,81-19-45 0 0,51-17-34 0 0,19-4 9 0 0,0-1 0 0 0,-1-1-1 0 0,-22 2 1 0 0,-78 11-1 0 0,-8 2 9 0 0,102-17-3 0 0,-29 7 0 0 0,-14 3 1 0 0,-36-11 6 0 0,101-1-23 0 0,0 0 1 0 0,0 1-1 0 0,1-1 0 0 0,-1 1 0 0 0,-5 3 0 0 0,-18 5 27 0 0,19-8-19 0 0,-14 3 20 0 0,-1-1 1 0 0,-35 1 0 0 0,25 2-37 0 0,-15-8 30 0 0,37 4-31 0 0,11-2 13 0 0,0-1 1 0 0,0 1-1 0 0,0-1 0 0 0,0 0 1 0 0,0 0-1 0 0,0 1 1 0 0,1-1-1 0 0,-1 0 1 0 0,0 0-1 0 0,0 0 1 0 0,0 0-1 0 0,0 0 0 0 0,0 0 1 0 0,0 0-1 0 0,0 0 1 0 0,-1-1-1 0 0,0 1 5 0 0,0 0 0 0 0,0-1 0 0 0,0 1 0 0 0,0 0 0 0 0,0 0 0 0 0,0 0 0 0 0,0 1 0 0 0,0-1 0 0 0,0 0 0 0 0,0 1 0 0 0,0-1 0 0 0,-3 2 0 0 0,0 5-42 0 0,5-7 38 0 0,0-1 0 0 0,0 1 0 0 0,0 0 0 0 0,0 0 1 0 0,0 0-1 0 0,0 0 0 0 0,0 0 0 0 0,0 0 0 0 0,0 0 1 0 0,0 0-1 0 0,0 0 0 0 0,0-1 0 0 0,0 1 0 0 0,0 0 1 0 0,-1 0-1 0 0,1 0 0 0 0,0 0 0 0 0,0 0 0 0 0,0 0 0 0 0,0 0 1 0 0,0 0-1 0 0,0 0 0 0 0,0 0 0 0 0,0 0 0 0 0,0 0 1 0 0,0 0-1 0 0,-1 0 0 0 0,1 0 0 0 0,0 0 0 0 0,0 0 1 0 0,0 0-1 0 0,0 0 0 0 0,0 0 0 0 0,0 0 0 0 0,0 0 1 0 0,0 0-1 0 0,-1 0 0 0 0,1 0 0 0 0,0 0 0 0 0,0 0 1 0 0,0 0-1 0 0,0 0 0 0 0,0 0 0 0 0,0 0 0 0 0,0 0 1 0 0,0 0-1 0 0,0 0 0 0 0,-1 0 0 0 0,1 0 0 0 0,0 0 0 0 0,0 0 1 0 0,0 0-1 0 0,0 1 0 0 0,0-1 0 0 0,0 0 0 0 0,0 0 1 0 0,0 0-1 0 0,0 0 0 0 0,0 0 0 0 0,0 0 0 0 0,0 0 1 0 0,0 0-1 0 0,0 0 0 0 0,0 0 0 0 0,0 1 0 0 0,0-1 1 0 0,-2 0 1 0 0,0-1 0 0 0,1 1 0 0 0,-1 0 0 0 0,0 0 0 0 0,1 1 0 0 0,-1-1 0 0 0,0 0 1 0 0,1 0-1 0 0,-1 1 0 0 0,1-1 0 0 0,-1 1 0 0 0,-2 1 0 0 0,0 2 2 0 0,0-1 0 0 0,-1 1 0 0 0,1-1 0 0 0,-1 0 0 0 0,0 0 0 0 0,0 0 0 0 0,0 0 0 0 0,0-1-1 0 0,0 0 1 0 0,-6 2 0 0 0,-8 6 7 0 0,18-9-9 0 0,0 0 0 0 0,1 0 0 0 0,-1-1 0 0 0,0 1 0 0 0,0 0 0 0 0,0-1 0 0 0,0 1 0 0 0,-1-1 0 0 0,1 1 0 0 0,0-1 0 0 0,0 1 0 0 0,0-1 0 0 0,-2 0 0 0 0,3 1 7 0 0,0-1 0 0 0,0 0-2 0 0,-31 21-112 0 0,26-17 109 0 0,3-3-4 0 0,1 1 1 0 0,-1-1-1 0 0,0 0 1 0 0,0 1-1 0 0,1-1 1 0 0,-1 0-1 0 0,0 0 1 0 0,0 0-1 0 0,0 0 1 0 0,0-1-1 0 0,-1 1 1 0 0,-2 0-1 0 0,5-1-3 0 0,-1 0 0 0 0,0 1-1 0 0,1-1 1 0 0,-1 0 0 0 0,1 0-1 0 0,-1 1 1 0 0,1-1 0 0 0,-1 1-1 0 0,1-1 1 0 0,-1 0-1 0 0,1 1 1 0 0,0-1 0 0 0,-1 1-1 0 0,1-1 1 0 0,-1 1 0 0 0,1-1-1 0 0,0 1 1 0 0,-1-1 0 0 0,1 1-1 0 0,0-1 1 0 0,0 1 0 0 0,0 0-1 0 0,-1-1 1 0 0,1 1 0 0 0,0-1-1 0 0,0 1 1 0 0,0 0 0 0 0,0-1-1 0 0,0 1 1 0 0,0-1 0 0 0,0 1-1 0 0,0 0 1 0 0,0-1 0 0 0,1 2-1 0 0,-7 3 24 0 0,5-5-18 0 0,1 0 0 0 0,-1 0 0 0 0,1 0 1 0 0,-1 1-1 0 0,1-1 0 0 0,-1 0 0 0 0,1 0 0 0 0,-1 1 0 0 0,1-1 1 0 0,-1 0-1 0 0,1 1 0 0 0,-1-1 0 0 0,1 1 0 0 0,-1-1 0 0 0,1 0 0 0 0,0 1 1 0 0,-1-1-1 0 0,1 1 0 0 0,0-1 0 0 0,0 1 0 0 0,-1-1 0 0 0,1 1 1 0 0,0-1-1 0 0,0 1 0 0 0,0 0 0 0 0,-1-1 0 0 0,1 1 0 0 0,0-1 1 0 0,0 1-1 0 0,0 0 0 0 0,-1 2-45 0 0,1-3 42 0 0,0 0 0 0 0,-1 0 0 0 0,1 0 0 0 0,0 0 0 0 0,0 1 0 0 0,0-1 0 0 0,0 0 0 0 0,0 0 0 0 0,0 0 0 0 0,0 0 0 0 0,0 0 0 0 0,0 1-1 0 0,0-1 1 0 0,0 0 0 0 0,0 0 0 0 0,0 0 0 0 0,0 0 0 0 0,0 1 0 0 0,0-1 0 0 0,0 0 0 0 0,0 0 0 0 0,0 0 0 0 0,0 0 0 0 0,0 0 0 0 0,0 1-1 0 0,0-1 1 0 0,0 0 0 0 0,0 0 0 0 0,0 0 0 0 0,1 0 0 0 0,-1 0 0 0 0,0 0 0 0 0,0 1 0 0 0,0-1 0 0 0,0 0 0 0 0,0 0 0 0 0,0 0 0 0 0,0 0-1 0 0,1 0 1 0 0,-1 0 0 0 0,0 0 0 0 0,0 0 0 0 0,0 0 0 0 0,0 1 0 0 0,0-1 0 0 0,1 0 0 0 0,-1 0 0 0 0,0 0 0 0 0,0 0 0 0 0,0 0 0 0 0,39 27-24 0 0,-35-25 34 0 0,-1 0-1 0 0,1 0 0 0 0,-1 0 1 0 0,1 0-1 0 0,0-1 1 0 0,0 1-1 0 0,0-1 0 0 0,-1 0 1 0 0,1 0-1 0 0,1-1 1 0 0,-1 1-1 0 0,0-1 0 0 0,0 0 1 0 0,0 0-1 0 0,0 0 1 0 0,8-2-1 0 0,-5 1-5 0 0,7 1-20 0 0,1 1-1 0 0,-1 0 0 0 0,21 6 1 0 0,6-1-12 0 0,162 8 6 0 0,-158-12 55 0 0,49 8 1 0 0,-63-5-29 0 0,0-1 1 0 0,0-2 0 0 0,0-1 0 0 0,41-4 0 0 0,230-20 214 0 0,-114 5-132 0 0,-108 7-11 0 0,-58 6-31 0 0,0 2 0 0 0,0 1 0 0 0,35 0-1 0 0,-30 4-29 0 0,1-2 1 0 0,-1-1-1 0 0,1-2 0 0 0,38-7 0 0 0,82-11 391 0 0,-117 16-289 0 0,46 0 0 0 0,-47 4-4 0 0,49-8 1 0 0,36-6 160 0 0,-105 13-230 0 0,45-6 206 0 0,-44 5-220 0 0,0 1 1 0 0,0 0-1 0 0,1 1 0 0 0,-1 0 0 0 0,14 1 1 0 0,-21 0-29 0 0,8 1 32 0 0,-10 0-20 0 0,1-1 0 0 0,-1 0 0 0 0,1 1 0 0 0,-1-1 0 0 0,1 0 1 0 0,0-1-1 0 0,-1 1 0 0 0,1 0 0 0 0,-1-1 0 0 0,1 1 0 0 0,-1-1 0 0 0,0 0 0 0 0,5-2 0 0 0,-5 2-10 0 0,1 1 0 0 0,-1-1-1 0 0,1 0 1 0 0,0 1 0 0 0,0 0 0 0 0,-1-1-1 0 0,1 1 1 0 0,0 0 0 0 0,3 1-1 0 0,6-1-11 0 0,-12 1-85 0 0,0 1 107 0 0,9-1 34 0 0,-9-1-47 0 0,0 0 0 0 0,0 0 0 0 0,1 0 0 0 0,-1 0 0 0 0,0 0 0 0 0,0 0 0 0 0,0 0 0 0 0,1 0 0 0 0,-1 0 0 0 0,0 0 0 0 0,0 0 0 0 0,1 0 0 0 0,-1 0 0 0 0,0 0 0 0 0,0 0 0 0 0,0 0 0 0 0,1 0 0 0 0,-1 0 0 0 0,0 0 0 0 0,0 0 0 0 0,0 0 0 0 0,0 0 0 0 0,1 0 0 0 0,-1 1 0 0 0,0-1 0 0 0,0 0 0 0 0,0 0 0 0 0,0 0 0 0 0,1 0 0 0 0,-1 0 0 0 0,0 1 0 0 0,0-1 0 0 0,0 0 0 0 0,0 0 0 0 0,0 0 0 0 0,0 0 0 0 0,0 1 0 0 0,1-1 0 0 0,-1 0 0 0 0,0 0 0 0 0,0 0 0 0 0,0 1 0 0 0,0-1 0 0 0,0 0 0 0 0,0 0 0 0 0,0 0 0 0 0,0 1 0 0 0,0-1 0 0 0,0 0 0 0 0,0 0 0 0 0,0 1 0 0 0,0-1 0 0 0,0 0 0 0 0,0 0 0 0 0,-1 0 0 0 0,1 1 0 0 0,0-1 1 0 0,0 0-1 0 0,0 0 0 0 0,0 0 0 0 0,0 1 0 0 0,-5 3-7 0 0,3-3 6 0 0,0 1 0 0 0,-1-1 1 0 0,1 0-1 0 0,0 0 1 0 0,-1 0-1 0 0,1 0 0 0 0,-1-1 1 0 0,1 1-1 0 0,-1-1 1 0 0,-3 1-1 0 0,-3 1 0 0 0,-19 5 4 0 0,10-2 3 0 0,0 0-1 0 0,0 1 1 0 0,1 0 0 0 0,-20 11 0 0 0,-16 12 11 0 0,-1-3 1 0 0,-2-3 0 0 0,0-2-1 0 0,-75 18 1 0 0,19-2 44 0 0,83-26-52 0 0,-1-1 0 0 0,-60 12 0 0 0,-160 24 34 0 0,220-40-34 0 0,-58 2 0 0 0,65-8-7 0 0,0 2 0 0 0,1 0 1 0 0,0 2-1 0 0,-1 0 0 0 0,-27 11 1 0 0,-1 1 31 0 0,-102 20 0 0 0,149-35-35 0 0,-126 19 54 0 0,16-20 30 0 0,82-2-58 0 0,0 2 0 0 0,-41 5 1 0 0,33-1-34 0 0,20-2 0 0 0,-30 6-1 0 0,37-5 30 0 0,0-1-1 0 0,-24 1 0 0 0,18-5-23 0 0,16 2 1 0 0,0-1 0 0 0,0 1 0 0 0,0 0 0 0 0,0-1 1 0 0,0 1-1 0 0,0 1 0 0 0,-4 0 0 0 0,2-1 2 0 0,0 1 0 0 0,0-1 0 0 0,0 0 0 0 0,1 0 1 0 0,-1 0-1 0 0,0-1 0 0 0,-9-2 0 0 0,1 1-2 0 0,12 2 0 0 0,0 0 0 0 0,0 0-1 0 0,0 0 1 0 0,0 0 0 0 0,0 0 0 0 0,1 0 0 0 0,-1 0 0 0 0,0 0 0 0 0,0 0 0 0 0,0 1 0 0 0,0-1-1 0 0,0 0 1 0 0,1 1 0 0 0,-1-1 0 0 0,0 0 0 0 0,0 1 0 0 0,1-1 0 0 0,-1 1 0 0 0,0 0 0 0 0,1-1-1 0 0,-1 1 1 0 0,0 1 0 0 0,-14 7 22 0 0,-6-14 8 0 0,0 3-53 0 0,18 2 23 0 0,1 1 0 0 0,-1-1-1 0 0,1 1 1 0 0,0 0 0 0 0,-1 0 0 0 0,1 0 0 0 0,0 0 0 0 0,0 0 0 0 0,-1 0-1 0 0,1 1 1 0 0,0-1 0 0 0,0 1 0 0 0,-1 1 0 0 0,3-1-9 0 0,0-1 0 0 0,-1 0 0 0 0,1 0-1 0 0,0 0 1 0 0,0 1 0 0 0,-1-1 0 0 0,1 0 0 0 0,0 0 0 0 0,-1 0 0 0 0,0 0 0 0 0,1 1 0 0 0,-1-1 0 0 0,1 0 0 0 0,-1 0 0 0 0,0 0-1 0 0,0-1 1 0 0,0 1 0 0 0,0 0 0 0 0,1 0 0 0 0,-1 0 0 0 0,0 0 0 0 0,-2 0 0 0 0,-15 36-40 0 0,8-18 74 0 0,7-9-124 0 0,-9 13 98 0 0,7-2-22 0 0,-3 18-40 0 0,18 11-111 0 0,-6 7 180 0 0,-1-26-5 0 0,-3 50-1 0 0,-1-37-34 0 0,0 48 33 0 0,5-24 42 0 0,-2-44-12 0 0,-1 0 1 0 0,-3 36-1 0 0,0-43 11 0 0,-4 48 19 0 0,7-53-56 0 0,-2 1-1 0 0,0-1 0 0 0,0 0 1 0 0,-1 1-1 0 0,0-1 0 0 0,-5 13 1 0 0,6-21 3 0 0,0 0 0 0 0,0 0 0 0 0,0 1-1 0 0,1-1 1 0 0,0 0 0 0 0,0 0 0 0 0,0 0 0 0 0,0 1 0 0 0,2 5 0 0 0,-1-6 0 0 0,0 0 0 0 0,-1 0 0 0 0,1 0 0 0 0,-1 0 0 0 0,0 0 1 0 0,0 0-1 0 0,-1 0 0 0 0,1 0 0 0 0,-1 0 0 0 0,-1 5 0 0 0,1-5 0 0 0,1-1-1 0 0,0 1 1 0 0,0 0-1 0 0,0 0 1 0 0,0-1-1 0 0,2 6 1 0 0,-1 9-8 0 0,-1 129 77 0 0,3-108-50 0 0,-2-29-13 0 0,0-1 0 0 0,0 1-1 0 0,-1-1 1 0 0,-1 1-1 0 0,-1 11 1 0 0,1-15-5 0 0,0-1 1 0 0,1 0-1 0 0,0 0 0 0 0,0 0 1 0 0,1 0-1 0 0,1 10 1 0 0,-1-9 1 0 0,0-1 0 0 0,0 0 1 0 0,-1 0-1 0 0,0 1 1 0 0,0-1-1 0 0,-2 11 1 0 0,1-10 7 0 0,1 0 1 0 0,-1 1-1 0 0,1-1 0 0 0,0 0 1 0 0,2 9-1 0 0,-1-8-4 0 0,-1 0-1 0 0,1-1 1 0 0,-2 1-1 0 0,0 12 1 0 0,-1-10 21 0 0,0 0 1 0 0,1 1-1 0 0,0-1 1 0 0,0 1 0 0 0,1-1-1 0 0,2 16 1 0 0,-1-19-22 0 0,-1 0 1 0 0,1 0 0 0 0,-2 0-1 0 0,1 0 1 0 0,-1 0 0 0 0,-1 7 0 0 0,-2 20 20 0 0,7 14 9 0 0,-5-37 0 0 0,1-9-36 0 0,1 1 1 0 0,0-1-1 0 0,-1 1 1 0 0,1-1-1 0 0,0 1 1 0 0,0 0-1 0 0,-1-1 1 0 0,1 1-1 0 0,1-1 1 0 0,-1 1-1 0 0,0-1 1 0 0,0 1-1 0 0,0-1 1 0 0,1 1-1 0 0,-1-1 1 0 0,1 1-1 0 0,-1-1 0 0 0,2 3 1 0 0,2 33 176 0 0,-2-34-160 0 0,-1 0 1 0 0,0-1-1 0 0,0 1 1 0 0,0 0-1 0 0,0 0 1 0 0,0 0-1 0 0,-1 0 1 0 0,1 0-1 0 0,-1 0 1 0 0,0 5-1 0 0,5 5 348 0 0,-5-11-359 0 0,1-1-1 0 0,0 1 1 0 0,-1-1 0 0 0,1 1 0 0 0,-1-1 0 0 0,1 1-1 0 0,-1 0 1 0 0,0-1 0 0 0,0 1 0 0 0,0-1 0 0 0,0 3 0 0 0,0-2 3 0 0,0-1 0 0 0,-1 0 0 0 0,1 1 0 0 0,0-1 0 0 0,0 1 1 0 0,0-1-1 0 0,0 1 0 0 0,0-1 0 0 0,1 1 0 0 0,-1-1 0 0 0,0 0 1 0 0,1 1-1 0 0,-1-1 0 0 0,0 0 0 0 0,1 1 0 0 0,0-1 1 0 0,-1 0-1 0 0,1 1 0 0 0,0-1 0 0 0,1 2 0 0 0,-2-3-7 0 0,10 15 272 0 0,15-38-64 0 0,40-47-54 0 0,-25 32-208 0 0,1 1 0 0 0,69-48 1 0 0,-9 10 42 0 0,-21 13 1 0 0,2 4 1 0 0,100-51 0 0 0,-57 37-4 0 0,132-66 6 0 0,-216 118 8 0 0,0-1-1 0 0,60-44 1 0 0,-86 56-16 0 0,-13 9 5 0 0,1-1 0 0 0,-1 0 0 0 0,0 0 0 0 0,0 0-1 0 0,0-1 1 0 0,0 1 0 0 0,0 0 0 0 0,-1-1 0 0 0,1 1 0 0 0,0-1 0 0 0,0 0 0 0 0,2-3 0 0 0,-4 4 0 0 0,-1 1 0 0 0,1 0 0 0 0,0-1 0 0 0,0 1 0 0 0,0-1 1 0 0,0 1-1 0 0,-1 0 0 0 0,1-1 0 0 0,0 1 0 0 0,0-1 0 0 0,-1 1 0 0 0,1 0 0 0 0,0-1 1 0 0,-1 1-1 0 0,1 0 0 0 0,0 0 0 0 0,-1-1 0 0 0,1 1 0 0 0,-1 0 0 0 0,1 0 0 0 0,0 0 1 0 0,-1-1-1 0 0,1 1 0 0 0,-1 0 0 0 0,1 0 0 0 0,0 0 0 0 0,-1 0 0 0 0,1 0 1 0 0,-1 0-1 0 0,1 0 0 0 0,-1 0 0 0 0,1 0 0 0 0,-1 0 0 0 0,-19-1-42 0 0,-15 1 3 0 0,2 1 3 0 0,1-2 1 0 0,-1-1-1 0 0,-35-7 1 0 0,-157-59-417 0 0,129 35 355 0 0,56 20 68 0 0,1-3 1 0 0,0-1 0 0 0,-71-42-1 0 0,79 44 13 0 0,25 13 10 0 0,1 0-1 0 0,-1 0 0 0 0,1-1 1 0 0,0 0-1 0 0,-1 0 0 0 0,-6-5 0 0 0,12 7 2 0 0,0 1 0 0 0,-1 0-1 0 0,1-1 1 0 0,0 1-1 0 0,-1-1 1 0 0,1 1 0 0 0,0 0-1 0 0,0-1 1 0 0,-1 1-1 0 0,1-1 1 0 0,0 1 0 0 0,0-1-1 0 0,0 1 1 0 0,-1-1-1 0 0,1 1 1 0 0,0-1 0 0 0,0 1-1 0 0,0-1 1 0 0,0 1-1 0 0,0-1 1 0 0,0 1 0 0 0,0-1-1 0 0,0 1 1 0 0,0-1-1 0 0,1 1 1 0 0,-1-1 0 0 0,0 1-1 0 0,0-1 1 0 0,0 0-1 0 0,13-12-162 0 0,20-3-14 0 0,-2 5 101 0 0,1 2 0 0 0,38-5-1 0 0,12-4 17 0 0,248-50-37 0 0,-122 28 129 0 0,-174 33-19 0 0,14-2 24 0 0,91-32 1 0 0,-127 35 26 0 0,-18 6-28 0 0,-24 5-40 0 0,27-4 4 0 0,-391 91-202 0 0,172-34 177 0 0,37-7 20 0 0,147-42 2 0 0,-10 1 8 0 0,0 3 0 0 0,-69 28 0 0 0,117-41-1 0 0,-1 0 0 0 0,0 0 0 0 0,0 1 0 0 0,1-1 0 0 0,-1 0 1 0 0,0 1-1 0 0,1-1 0 0 0,-1 0 0 0 0,0 1 0 0 0,1-1 0 0 0,-1 1 1 0 0,0-1-1 0 0,1 1 0 0 0,-1-1 0 0 0,1 1 0 0 0,-1-1 0 0 0,1 1 0 0 0,0 0 1 0 0,-1-1-1 0 0,1 1 0 0 0,-1 0 0 0 0,1-1 0 0 0,-1 2 0 0 0,2-1-2 0 0,-1-1 0 0 0,0 1 1 0 0,1-1-1 0 0,-1 1 0 0 0,1-1 0 0 0,-1 1 0 0 0,0-1 0 0 0,1 0 0 0 0,-1 1 0 0 0,1-1 0 0 0,-1 1 0 0 0,1-1 0 0 0,-1 0 0 0 0,1 1 0 0 0,0-1 0 0 0,-1 0 0 0 0,1 0 0 0 0,-1 0 0 0 0,1 1 0 0 0,1-1 0 0 0,3 1-12 0 0,1 1-1 0 0,0-1 1 0 0,0-1 0 0 0,-1 1 0 0 0,7-1 0 0 0,133-26 19 0 0,-69 11 1 0 0,6-5 3 0 0,112-40 1 0 0,-93 26-3 0 0,163-56 60 0 0,-187 60-36 0 0,98-55 0 0 0,-108 48-4 0 0,79-31-1 0 0,-54 32-6 0 0,-77 32 1 0 0,-1 1 0 0 0,1 1 0 0 0,0 0-1 0 0,0 1 1 0 0,26 2 0 0 0,-37-1-5 0 0,-8 0 18 0 0,4 1-26 0 0,0-2-7 0 0,33-7 144 0 0,-15 2-168 0 0,1 0-1 0 0,27-4 0 0 0,-29 7 65 0 0,12-2-8 0 0,34-9 38 0 0,-63 14-64 0 0,1 0 0 0 0,-1 0-1 0 0,0 0 1 0 0,0 0 0 0 0,0 0-1 0 0,1 0 1 0 0,-1 0 0 0 0,0 0-1 0 0,0 0 1 0 0,0 0 0 0 0,1 0 0 0 0,-1-1-1 0 0,0 1 1 0 0,0 0 0 0 0,0 0-1 0 0,1 0 1 0 0,-1 0 0 0 0,0 0-1 0 0,0-1 1 0 0,0 1 0 0 0,0 0-1 0 0,0 0 1 0 0,1 0 0 0 0,-1-1-1 0 0,0 1 1 0 0,0 0 0 0 0,0 0 0 0 0,0 0-1 0 0,0-1 1 0 0,0 1 0 0 0,0 0-1 0 0,0 0 1 0 0,0 0 0 0 0,0-1-1 0 0,0 1 1 0 0,0 0 0 0 0,0 0-1 0 0,0-1 1 0 0,0 1 0 0 0,0 0-1 0 0,-7-10 85 0 0,6 9-85 0 0,0 1 0 0 0,1-1 0 0 0,-1 0 1 0 0,0 0-1 0 0,0 0 0 0 0,1 1 0 0 0,-1-1 0 0 0,0 0 0 0 0,1 0 0 0 0,-1 0 0 0 0,1 0 0 0 0,-1 0 0 0 0,1 0 0 0 0,0 0 0 0 0,-1-1 0 0 0,1 1 0 0 0,0 0 0 0 0,0 0 0 0 0,0 0 1 0 0,0 0-1 0 0,0 0 0 0 0,0-2 0 0 0,2 0-8 0 0,1-1-1 0 0,-1 1 1 0 0,1 0 0 0 0,0 0 0 0 0,0 1 0 0 0,0-1 0 0 0,1 1-1 0 0,-1-1 1 0 0,0 1 0 0 0,1 0 0 0 0,-1 0 0 0 0,1 0 0 0 0,0 1 0 0 0,7-3-1 0 0,-10 4-10 0 0,0 0-1 0 0,1 0 1 0 0,-1 1-1 0 0,0-1 1 0 0,1 0-1 0 0,-1 0 0 0 0,0 1 1 0 0,0-1-1 0 0,0 1 1 0 0,1-1-1 0 0,-1 1 1 0 0,0 0-1 0 0,0-1 0 0 0,0 1 1 0 0,0 0-1 0 0,0 0 1 0 0,0-1-1 0 0,1 3 1 0 0,0 0 6 0 0,0-1 0 0 0,0 1 0 0 0,-1 0 0 0 0,1 0 0 0 0,-1 0 0 0 0,0 0 0 0 0,1 0 1 0 0,-2 0-1 0 0,1 0 0 0 0,1 3 0 0 0,2 10 7 0 0,-3-12 4 0 0,0 0 0 0 0,0 0 1 0 0,1-1-1 0 0,0 1 1 0 0,-1 0-1 0 0,1-1 1 0 0,0 0-1 0 0,1 1 1 0 0,-1-1-1 0 0,1 0 0 0 0,-1 0 1 0 0,6 4-1 0 0,2 1-11 0 0,-8-5 31 0 0,1-1 0 0 0,-1 0 0 0 0,1 0 0 0 0,0-1 0 0 0,-1 1 0 0 0,1-1 0 0 0,5 3 0 0 0,-7-3-23 0 0,-1 1 1 0 0,1-1-1 0 0,-1 0 1 0 0,1 1-1 0 0,-1-1 0 0 0,0 0 1 0 0,0 1-1 0 0,1-1 1 0 0,-1 0-1 0 0,0 1 1 0 0,0-1-1 0 0,-1 1 1 0 0,1-1-1 0 0,0 0 1 0 0,0 1-1 0 0,-1-1 1 0 0,0 3-1 0 0,0 19 38 0 0,7 5-23 0 0,-6-26-10 0 0,0 0-1 0 0,0 1 1 0 0,1-1 0 0 0,-1 0 0 0 0,1 1-1 0 0,-1-1 1 0 0,1 0 0 0 0,0 0 0 0 0,0 1-1 0 0,0-1 1 0 0,0 0 0 0 0,0 0-1 0 0,0 0 1 0 0,1 0 0 0 0,-1 0 0 0 0,1-1-1 0 0,-1 1 1 0 0,3 2 0 0 0,6 4 17 0 0,-10-5-2 0 0,-1 7-8 0 0,1-8-9 0 0,0-1 5 0 0,0 1 0 0 0,0 0 0 0 0,0-1 0 0 0,1 1-1 0 0,-1-1 1 0 0,1 1 0 0 0,-1 0 0 0 0,1-1 0 0 0,-1 1-1 0 0,1-1 1 0 0,0 1 0 0 0,0-1 0 0 0,2 3 0 0 0,-3-3 10 0 0,1-1 0 0 0,-1 1 0 0 0,1 0 0 0 0,0-1 1 0 0,0 1-1 0 0,-1-1 0 0 0,1 1 0 0 0,0-1 0 0 0,0 1 1 0 0,-1-1-1 0 0,1 0 0 0 0,0 1 0 0 0,0-1 0 0 0,0 0 0 0 0,0 0 1 0 0,0 1-1 0 0,0-1 0 0 0,-1 0 0 0 0,1 0 0 0 0,0 0 1 0 0,0 0-1 0 0,0 0 0 0 0,0 0 0 0 0,0-1 0 0 0,0 1 0 0 0,0 0 1 0 0,0 0-1 0 0,-1-1 0 0 0,1 1 0 0 0,0 0 0 0 0,0-1 1 0 0,0 1-1 0 0,-1-1 0 0 0,1 1 0 0 0,0-1 0 0 0,0 0 0 0 0,1-1 2 0 0,-1 0-1 0 0,0 0 0 0 0,0 1 0 0 0,0-1 1 0 0,-1 0-1 0 0,1 0 0 0 0,0 0 0 0 0,-1-1 0 0 0,1 1 1 0 0,-1 0-1 0 0,0 0 0 0 0,1 0 0 0 0,-1 0 1 0 0,0 0-1 0 0,-1 0 0 0 0,1-4 0 0 0,1-13 47 0 0,-1 18-60 0 0,5-25-4 0 0,-4 25 0 0 0,-1 1-1 0 0,0-1 0 0 0,0 0 0 0 0,0 1 1 0 0,1-1-1 0 0,-1 0 0 0 0,0 1 0 0 0,0-1 0 0 0,0 1 1 0 0,0-1-1 0 0,0 0 0 0 0,0 1 0 0 0,0-1 1 0 0,-1 0-1 0 0,1 1 0 0 0,0-1 0 0 0,0 0 1 0 0,0 1-1 0 0,0-1 0 0 0,-1 1 0 0 0,1-1 1 0 0,0 0-1 0 0,-1 1 0 0 0,1-1 0 0 0,-1 1 1 0 0,1-1-1 0 0,0 1 0 0 0,-1-1 0 0 0,1 1 0 0 0,-1 0 1 0 0,1-1-1 0 0,-1 1 0 0 0,1 0 0 0 0,-1-1 1 0 0,0 1-1 0 0,0-1 3 0 0,1 1 1 0 0,-1 0-1 0 0,1 0 0 0 0,-1 0 1 0 0,1-1-1 0 0,0 1 0 0 0,-1 0 1 0 0,1 0-1 0 0,-1-1 1 0 0,1 1-1 0 0,0 0 0 0 0,-1-1 1 0 0,1 1-1 0 0,0-1 0 0 0,-1 1 1 0 0,1 0-1 0 0,0-1 1 0 0,0 1-1 0 0,0-1 0 0 0,-1 1 1 0 0,1-1-1 0 0,0 1 0 0 0,0-1 1 0 0,0 1-1 0 0,0 0 0 0 0,0-2 1 0 0,-3-15 4 0 0,2 12 3 0 0,0 3-9 0 0,-6-21-2 0 0,6 22 1 0 0,0 0 0 0 0,0 0 0 0 0,0 1 0 0 0,0-1 0 0 0,0 0 0 0 0,0 1 0 0 0,-1-1 1 0 0,1 0-1 0 0,0 1 0 0 0,0 0 0 0 0,0-1 0 0 0,-1 1 0 0 0,1 0 0 0 0,0-1 0 0 0,0 1 0 0 0,-2 0 1 0 0,2 0 0 0 0,0-1 0 0 0,0 1 0 0 0,0-1 0 0 0,0 0 0 0 0,1 1 0 0 0,-1-1 0 0 0,0 0 0 0 0,0 1 0 0 0,1-1 0 0 0,-1 0 0 0 0,1 0 0 0 0,-1 0 0 0 0,0 0 0 0 0,1 1 0 0 0,0-1 0 0 0,-1 0 0 0 0,1 0 0 0 0,-1 0 0 0 0,1 0 0 0 0,0 0 0 0 0,0 0 0 0 0,0 0 0 0 0,0 0 0 0 0,-1 0 0 0 0,1 0 0 0 0,0 0-1 0 0,1 0 1 0 0,-1 0 0 0 0,0 0 0 0 0,0-2 0 0 0,1 2-4 0 0,-1-1 1 0 0,0 1-1 0 0,0-1 0 0 0,0 1 0 0 0,-1-1 0 0 0,1 1 0 0 0,0 0 0 0 0,-1-1 0 0 0,1 1 0 0 0,0-1 0 0 0,-1 1 0 0 0,-1-2 0 0 0,-11-5-8 0 0,12 8 11 0 0,0 0 1 0 0,1 0 0 0 0,-1 0-1 0 0,0 0 1 0 0,1 0-1 0 0,-1 0 1 0 0,1-1-1 0 0,-1 1 1 0 0,0 0-1 0 0,1-1 1 0 0,-1 1-1 0 0,1 0 1 0 0,-1-1 0 0 0,1 1-1 0 0,-1 0 1 0 0,1-1-1 0 0,-1 1 1 0 0,1-1-1 0 0,0 1 1 0 0,-1-1-1 0 0,1 1 1 0 0,0-1 0 0 0,-1 0-1 0 0,1 1 1 0 0,0-1-1 0 0,0 1 1 0 0,-1-1-1 0 0,1 0 1 0 0,0 1-1 0 0,0-1 1 0 0,0 1-1 0 0,0-1 1 0 0,0-1 0 0 0,0 2-2 0 0,-1-1 1 0 0,1 0-1 0 0,0 0 1 0 0,-1 0-1 0 0,1 1 1 0 0,-1-1-1 0 0,1 0 1 0 0,-1 0-1 0 0,1 1 1 0 0,-1-1-1 0 0,1 0 1 0 0,-1 1-1 0 0,0-1 1 0 0,1 0-1 0 0,-2 0 1 0 0,-6-9-2 0 0,-13-35 42 0 0,10 5-16 0 0,-3-15-32 0 0,11 47 19 0 0,0 0-10 0 0,0 0 0 0 0,1 0 0 0 0,0 0-1 0 0,0-1 1 0 0,1 1 0 0 0,0-1 0 0 0,0-14 0 0 0,1 16-1 0 0,0 1 0 0 0,0 0 0 0 0,0 0 0 0 0,0-1 0 0 0,-1 1 0 0 0,0 0 0 0 0,-1 0 0 0 0,1 0 0 0 0,-4-8 0 0 0,7 10-30 0 0,0 1-56 0 0,-7 5-37 0 0,5-2 107 0 0,0-1 1 0 0,1 1-1 0 0,-1 0 1 0 0,1 0-1 0 0,-1 0 1 0 0,0 0-1 0 0,1 0 1 0 0,-1 0-1 0 0,1 0 1 0 0,-1 0-1 0 0,1 0 0 0 0,-1 0 1 0 0,0 0-1 0 0,1 0 1 0 0,-1 0-1 0 0,1 0 1 0 0,-1 0-1 0 0,1 0 1 0 0,-1 0-1 0 0,0 1 1 0 0,1-1-1 0 0,-1 0 1 0 0,0 0-1 0 0,1 0 0 0 0,-1 1 1 0 0,1-1-1 0 0,-1 0 1 0 0,0 0-1 0 0,0 1 1 0 0,1 0-1 0 0,8 15-210 0 0,0 24 86 0 0,-9-38 121 0 0,7 79-89 0 0,-7-62 105 0 0,2-1 0 0 0,0 1 0 0 0,0-1 0 0 0,2 1-1 0 0,9 27 1 0 0,-7-27 76 0 0,0 0 0 0 0,-1 0 0 0 0,3 26 0 0 0,-7-44-68 0 0,-1 1 0 0 0,0 0-1 0 0,0-1 1 0 0,-1 1 0 0 0,1 0 0 0 0,0-1-1 0 0,-1 1 1 0 0,1 0 0 0 0,-1-1-1 0 0,1 1 1 0 0,-1-1 0 0 0,0 2-1 0 0,-5 18 53 0 0,12 37 319 0 0,-3-47-361 0 0,-1 1 0 0 0,-1 0 0 0 0,-1 24 0 0 0,-1-15 9 0 0,1 0 1 0 0,3 21-1 0 0,-4-27 1 0 0,1-14-21 0 0,-1 0-1 0 0,1 0 0 0 0,0 0 0 0 0,0 1 0 0 0,0-1 0 0 0,0 0 1 0 0,0 0-1 0 0,0 0 0 0 0,0 0 0 0 0,0 0 0 0 0,0 0 0 0 0,1 0 0 0 0,-1 0 1 0 0,0 0-1 0 0,1 0 0 0 0,-1 0 0 0 0,1 0 0 0 0,-1 0 0 0 0,1 0 0 0 0,-1 0 1 0 0,1-1-1 0 0,0 1 0 0 0,-1 0 0 0 0,3 1 0 0 0,-1 1 0 0 0,0 0 0 0 0,1 1 0 0 0,-1-1 0 0 0,0 0-1 0 0,0 1 1 0 0,-1 0 0 0 0,1-1 0 0 0,1 7 0 0 0,-2-6-1 0 0,0 0-1 0 0,1 0 1 0 0,-1 0 0 0 0,1 0 0 0 0,0-1-1 0 0,0 1 1 0 0,1 0 0 0 0,4 5 0 0 0,-3-4 0 0 0,1 1 1 0 0,-1 1 0 0 0,0-1-1 0 0,3 9 1 0 0,1-1 13 0 0,-4-7-25 0 0,-1-3 12 0 0,-1-1 0 0 0,0 1 0 0 0,0 0-1 0 0,0 0 1 0 0,-1 0 0 0 0,1 1-1 0 0,-1-1 1 0 0,1 7 0 0 0,0 0-1 0 0,1 0 0 0 0,0 0 1 0 0,1 0-1 0 0,0-1 0 0 0,0 1 1 0 0,9 14-1 0 0,-7-14-1 0 0,-1 0 0 0 0,0 0 0 0 0,-1 0 0 0 0,0 1 0 0 0,4 21 0 0 0,1 6 10 0 0,6 0 5 0 0,-11-31-8 0 0,-1 0-1 0 0,1 0 1 0 0,-2 0-1 0 0,1 1 1 0 0,1 13 0 0 0,-3-13-11 0 0,1 0 1 0 0,0 0 0 0 0,6 15 0 0 0,4 17 12 0 0,-3-5-9 0 0,-5-24-1 0 0,-2 0 0 0 0,3 18 0 0 0,-2-11 18 0 0,0-1 0 0 0,7 25-1 0 0,6 27 26 0 0,-4 14-11 0 0,5 2 8 0 0,-16-80-33 0 0,-1-1 0 0 0,2 0 0 0 0,-1 1 0 0 0,1-1-1 0 0,0 0 1 0 0,0 0 0 0 0,5 10 0 0 0,-5-12 0 0 0,1 2 0 0 0,-1-1 1 0 0,0 0-1 0 0,-1 0 0 0 0,1 1 1 0 0,-1-1-1 0 0,0 1 0 0 0,1 6 0 0 0,7 13 7 0 0,-8-21-14 0 0,1-1-1 0 0,-1 1 0 0 0,0-1 1 0 0,0 1-1 0 0,0-1 1 0 0,-1 1-1 0 0,1 0 0 0 0,-1-1 1 0 0,1 6-1 0 0,11 60 56 0 0,-12-65-54 0 0,0-1-1 0 0,0 1 1 0 0,0 0-1 0 0,0 0 1 0 0,0-1-1 0 0,1 1 1 0 0,-1 0 0 0 0,1-1-1 0 0,0 1 1 0 0,0-1-1 0 0,0 1 1 0 0,0-1 0 0 0,0 1-1 0 0,0-1 1 0 0,3 3-1 0 0,-4-4 1 0 0,1 0 0 0 0,-1-1-1 0 0,0 1 1 0 0,1 0-1 0 0,-1 0 1 0 0,0 0 0 0 0,1 0-1 0 0,-1 0 1 0 0,0 0 0 0 0,0 0-1 0 0,0 0 1 0 0,0 1 0 0 0,0-1-1 0 0,0 0 1 0 0,0 0-1 0 0,0 0 1 0 0,-1 0 0 0 0,1 0-1 0 0,0 0 1 0 0,-1 1 0 0 0,0-1-1 0 0,1 0 1 0 0,0 0 0 0 0,-1 0 0 0 0,1-1-1 0 0,0 1 1 0 0,0 0 0 0 0,0 0 0 0 0,-1 0-1 0 0,1 0 1 0 0,0 0 0 0 0,0 0 0 0 0,0 0-1 0 0,1 0 1 0 0,-1 0 0 0 0,0 0 0 0 0,0 0-1 0 0,0 0 1 0 0,1-1 0 0 0,-1 1 0 0 0,0 0-1 0 0,1 0 1 0 0,-1 0 0 0 0,1 0 0 0 0,0 0-1 0 0,11 22 10 0 0,-11-22-10 0 0,-1 0 1 0 0,1 0-1 0 0,-1 0 0 0 0,1 0 1 0 0,-1 0-1 0 0,0 0 1 0 0,0 1-1 0 0,1-1 0 0 0,-1 0 1 0 0,0 0-1 0 0,0 0 0 0 0,0 0 1 0 0,0 0-1 0 0,0 1 0 0 0,-1-1 1 0 0,1 0-1 0 0,0 0 1 0 0,0 0-1 0 0,-1 0 0 0 0,0 2 1 0 0,1-2-1 0 0,-1 0 0 0 0,1 0 0 0 0,0 0 1 0 0,0 1-1 0 0,0-1 0 0 0,-1 0 0 0 0,1 0 0 0 0,1 0 1 0 0,-1 1-1 0 0,0-1 0 0 0,0 0 0 0 0,0 0 1 0 0,1 3-1 0 0,0-3 1 0 0,-1 0 1 0 0,0 1-1 0 0,1-1 0 0 0,-1 1 1 0 0,0-1-1 0 0,0 1 1 0 0,0-1-1 0 0,0 1 0 0 0,0-1 1 0 0,0 1-1 0 0,0-1 1 0 0,-1 3-1 0 0,0-3-2 0 0,1 0 0 0 0,0 0 0 0 0,0 0-1 0 0,0-1 1 0 0,0 1 0 0 0,-1 0 0 0 0,1 0 0 0 0,1 0 0 0 0,-1 0-1 0 0,0-1 1 0 0,0 1 0 0 0,0 0 0 0 0,0 0 0 0 0,0 0 0 0 0,1 0-1 0 0,-1-1 1 0 0,1 2 0 0 0,-1-1 4 0 0,1 1-1 0 0,-1-1 1 0 0,1 0 0 0 0,-1 1-1 0 0,0-1 1 0 0,1 0 0 0 0,-1 1-1 0 0,0-1 1 0 0,0 0-1 0 0,0 1 1 0 0,0-1 0 0 0,0 0-1 0 0,-1 2 1 0 0,1-2-3 0 0,0 1 0 0 0,-1-1 1 0 0,1 1-1 0 0,0-1 0 0 0,0 0 0 0 0,0 1 0 0 0,1-1 0 0 0,-1 1 1 0 0,0-1-1 0 0,0 0 0 0 0,1 1 0 0 0,-1-1 0 0 0,1 2 0 0 0,0-1 2 0 0,0 0-1 0 0,-1-1 1 0 0,1 1-1 0 0,-1 0 1 0 0,1 0-1 0 0,-1 0 1 0 0,0 0-1 0 0,0 0 1 0 0,0 3-1 0 0,12 41 55 0 0,-12-40-57 0 0,2 0-1 0 0,-1-1 0 0 0,1 1 1 0 0,0-1-1 0 0,0 1 0 0 0,0-1 1 0 0,6 9-1 0 0,-6-10 5 0 0,0-3-2 0 0,-1 1 0 0 0,0-1 1 0 0,0 1-1 0 0,0 0 0 0 0,0-1 1 0 0,0 1-1 0 0,0 0 0 0 0,-1 0 1 0 0,1 2-1 0 0,7 48 6 0 0,4-18 15 0 0,-10-26-30 0 0,1 9 0 0 0,0-1 0 0 0,1 26 0 0 0,-4-36 14 0 0,0 1 0 0 0,1 0-1 0 0,0 0 1 0 0,0-1 0 0 0,1 1 0 0 0,3 8-1 0 0,1 12-5 0 0,5 10 0 0 0,-6-25 8 0 0,-1-1 0 0 0,0 1-1 0 0,-1 1 1 0 0,2 11 0 0 0,-4-20-8 0 0,0-2 7 0 0,0 0 0 0 0,0 1-1 0 0,0-1 1 0 0,1 0 0 0 0,-1 1 0 0 0,1-1-1 0 0,-1 0 1 0 0,1 0 0 0 0,0 0 0 0 0,4 3 0 0 0,-4-3-8 0 0,1 0 0 0 0,-1 0 0 0 0,0 1 0 0 0,0-1 0 0 0,0 1 1 0 0,0 0-1 0 0,2 3 0 0 0,-3-3-2 0 0,1 1 0 0 0,0 0 1 0 0,-1 1-1 0 0,1-1 0 0 0,-1 1 0 0 0,0-1 0 0 0,0 1 1 0 0,-1 0-1 0 0,1 7 0 0 0,-1-7 9 0 0,1 0 1 0 0,0 1-1 0 0,0-1 0 0 0,1 0 1 0 0,-1 0-1 0 0,1 0 0 0 0,4 7 0 0 0,5 17-5 0 0,-9-8 9 0 0,-2-18-8 0 0,0-1 0 0 0,0 1-1 0 0,1-1 1 0 0,-1 1 0 0 0,0 0 0 0 0,1-1 0 0 0,0 1 0 0 0,0-1-1 0 0,0 1 1 0 0,0-1 0 0 0,1 3 0 0 0,13 34 44 0 0,-14-37-47 0 0,0-1 0 0 0,0 1 0 0 0,0 0 0 0 0,-1 0 0 0 0,1 0 0 0 0,0 1 0 0 0,-1-1 1 0 0,1 0-1 0 0,-1 0 0 0 0,0 0 0 0 0,0 0 0 0 0,0 3 0 0 0,0-3 0 0 0,0 0 0 0 0,0 0 0 0 0,0 0 0 0 0,0 1-1 0 0,1-1 1 0 0,-1 0 0 0 0,1 0 0 0 0,-1 0 0 0 0,1 0 0 0 0,1 3 0 0 0,0-3 2 0 0,-1 1 0 0 0,0-1-1 0 0,0 1 1 0 0,0 0-1 0 0,0-1 1 0 0,-1 1-1 0 0,1 4 1 0 0,5 16 2 0 0,0-8 18 0 0,-6-14-18 0 0,0 0 0 0 0,0 1 0 0 0,1-1 0 0 0,-1 0 0 0 0,1 0 0 0 0,-1 0 0 0 0,1 1 1 0 0,-1-1-1 0 0,1 0 0 0 0,0 0 0 0 0,-1 0 0 0 0,1 0 0 0 0,0 0 0 0 0,0 0 0 0 0,0 0 1 0 0,1 1-1 0 0,-1-1-4 0 0,0 0 1 0 0,0 0 0 0 0,0 0-1 0 0,0 0 1 0 0,0 0-1 0 0,0 0 1 0 0,0 0 0 0 0,0 1-1 0 0,0-1 1 0 0,-1 0 0 0 0,1 1-1 0 0,-1-1 1 0 0,1 0-1 0 0,-1 1 1 0 0,1-1 0 0 0,-1 1-1 0 0,0-1 1 0 0,0 1 0 0 0,0 1-1 0 0,1-2 2 0 0,-1 1 0 0 0,0-1 0 0 0,0 1 1 0 0,0-1-1 0 0,1 1 0 0 0,-1-1 0 0 0,1 1 0 0 0,-1-1 0 0 0,1 1 0 0 0,0-1 0 0 0,-1 0 1 0 0,1 1-1 0 0,0-1 0 0 0,0 0 0 0 0,0 0 0 0 0,0 0 0 0 0,0 1 0 0 0,0-1 0 0 0,2 1 0 0 0,-3-2-1 0 0,1 1 0 0 0,-1-1-1 0 0,1 1 1 0 0,-1-1-1 0 0,1 1 1 0 0,-1-1 0 0 0,1 1-1 0 0,-1 0 1 0 0,0-1-1 0 0,1 1 1 0 0,-1-1-1 0 0,0 1 1 0 0,0 0 0 0 0,1-1-1 0 0,-1 1 1 0 0,0 0-1 0 0,0 0 1 0 0,0-1 0 0 0,0 1-1 0 0,0 0 1 0 0,0-1-1 0 0,0 1 1 0 0,0 1-1 0 0,0-1 1 0 0,0 0-1 0 0,0-1 0 0 0,0 1 0 0 0,0 0 0 0 0,0 0 0 0 0,0 0 0 0 0,0-1 0 0 0,0 1 0 0 0,0 0 0 0 0,1 0 0 0 0,-1-1 0 0 0,0 1 0 0 0,1 0 1 0 0,-1 0-1 0 0,0-1 0 0 0,1 1 0 0 0,-1 0 0 0 0,1-1 0 0 0,-1 1 0 0 0,1 0 0 0 0,0 0 3 0 0,0 0 0 0 0,0 0-1 0 0,0 1 1 0 0,0-1 0 0 0,-1 0 0 0 0,1 0 0 0 0,-1 1-1 0 0,1-1 1 0 0,-1 0 0 0 0,1 1 0 0 0,-1-1-1 0 0,0 0 1 0 0,1 3 0 0 0,-1-2 0 0 0,0-1 0 0 0,1 1 0 0 0,-1 0 0 0 0,1 0 0 0 0,0 0 0 0 0,0 0 0 0 0,-1 0 0 0 0,1 0 0 0 0,3 3 0 0 0,-3-4-3 0 0,0 0-1 0 0,0 0 0 0 0,0 0 1 0 0,0 0-1 0 0,-1 0 0 0 0,1 1 1 0 0,0-1-1 0 0,0 0 0 0 0,-1 1 1 0 0,1-1-1 0 0,-1 0 0 0 0,1 1 1 0 0,-1-1-1 0 0,1 2 0 0 0,2 8-5 0 0,16 28 47 0 0,-17-25-54 0 0,3 1 39 0 0,15 19 0 0 0,-14-29-20 0 0,-6-4-5 0 0,0-1 0 0 0,1 0 0 0 0,-1 0 1 0 0,0 0-1 0 0,1 1 0 0 0,-1-1 1 0 0,0 0-1 0 0,1 0 0 0 0,-1 1 0 0 0,0-1 1 0 0,0 0-1 0 0,0 1 0 0 0,1-1 1 0 0,-1 0-1 0 0,0 1 0 0 0,0-1 0 0 0,0 0 1 0 0,0 1-1 0 0,1-1 0 0 0,-1 0 0 0 0,0 1 1 0 0,0-1-1 0 0,0 1 0 0 0,0-1 1 0 0,0 0-1 0 0,0 1 0 0 0,0 0 0 0 0,9 21-16 0 0,-4-10 16 0 0,-2-7 1 0 0,-1 0 0 0 0,0 1-1 0 0,0-1 1 0 0,-1 1-1 0 0,1-1 1 0 0,-1 1 0 0 0,0 0-1 0 0,-1 7 1 0 0,-2 46 9 0 0,13-3-10 0 0,-7-34 47 0 0,-3-17-39 0 0,7 40-41 0 0,-8-44 37 0 0,1 0-1 0 0,-1 0 1 0 0,1 0 0 0 0,0 0 0 0 0,-1 0-1 0 0,1 0 1 0 0,0 0 0 0 0,0 0 0 0 0,0 0-1 0 0,-1-1 1 0 0,1 1 0 0 0,0 0 0 0 0,0 0-1 0 0,2 0 1 0 0,-2 0-6 0 0,0-1 0 0 0,0 1 0 0 0,0-1 0 0 0,-1 1 0 0 0,1 0 0 0 0,0-1 0 0 0,0 1 0 0 0,0 0 0 0 0,-1 0 0 0 0,1-1 0 0 0,0 1 0 0 0,-1 0 0 0 0,1 0 0 0 0,-1 0 0 0 0,1 0 0 0 0,-1 0 0 0 0,1 0 0 0 0,-1 1 0 0 0,10 11 40 0 0,-9-12-36 0 0,1 0-1 0 0,-1 0 1 0 0,0 0 0 0 0,0 0-1 0 0,0 0 1 0 0,0 1-1 0 0,-1-1 1 0 0,1 0-1 0 0,0 0 1 0 0,0 1-1 0 0,-1-1 1 0 0,1 0-1 0 0,0 1 1 0 0,-1-1 0 0 0,1 3-1 0 0,-1-2-2 0 0,1 1-1 0 0,0 0 1 0 0,0 0-1 0 0,0-1 1 0 0,1 1 0 0 0,-1-1-1 0 0,0 1 1 0 0,3 2-1 0 0,7 14 24 0 0,12 57-39 0 0,-13-49 22 0 0,-9-24 0 0 0,1 1 1 0 0,0-1 0 0 0,-1 1-1 0 0,0-1 1 0 0,0 1-1 0 0,0 0 1 0 0,0-1-1 0 0,0 8 1 0 0,-1-10-17 0 0,-2 6 76 0 0,2-7-64 0 0,0 0 1 0 0,0 0-1 0 0,0 0 1 0 0,0 1-1 0 0,0-1 1 0 0,0 0 0 0 0,0 0-1 0 0,0 0 1 0 0,1 0-1 0 0,-1 0 1 0 0,0 0-1 0 0,-1 1 1 0 0,1-1-1 0 0,0 0 1 0 0,0 0-1 0 0,0 0 1 0 0,0 0-1 0 0,0 0 1 0 0,0 0 0 0 0,0 1-1 0 0,0-1 1 0 0,0 0-1 0 0,0 0 1 0 0,0 0-1 0 0,0 0 1 0 0,0 0-1 0 0,0 0 1 0 0,0 0-1 0 0,0 1 1 0 0,-1-1-1 0 0,1 0 1 0 0,0 0 0 0 0,0 0-1 0 0,0 0 1 0 0,0 0-1 0 0,0 0 1 0 0,0 0-1 0 0,0 0 1 0 0,-1 0-1 0 0,1 0 1 0 0,0 0-1 0 0,0 0 1 0 0,0 0 0 0 0,0 0-1 0 0,0 0 1 0 0,-1 0-1 0 0,1 0 1 0 0,0 0-1 0 0,-6 1 10 0 0,0-1-1 0 0,0-1 1 0 0,0 1-1 0 0,0-1 1 0 0,0 0 0 0 0,0-1-1 0 0,-11-3 1 0 0,-7-2 10 0 0,9 4-11 0 0,0 0 0 0 0,0-1 0 0 0,0-1 1 0 0,0-1-1 0 0,1 0 0 0 0,0-1 1 0 0,0-1-1 0 0,1 0 0 0 0,0 0 0 0 0,0-2 1 0 0,1 1-1 0 0,0-2 0 0 0,-18-19 1 0 0,13 12-6 0 0,-1 1 0 0 0,-1 1 0 0 0,-37-26 1 0 0,-68-30-27 0 0,108 64 27 0 0,-3-4 6 0 0,0 0 0 0 0,0-1 0 0 0,1 0 0 0 0,1-2 0 0 0,0 0 0 0 0,-16-20 0 0 0,8 4 16 0 0,1-1 0 0 0,-31-55 0 0 0,-74-102-118 0 0,25 41-36 0 0,73 99 77 0 0,-2 1 0 0 0,-2 1-1 0 0,-59-61 1 0 0,76 93 44 0 0,2-2 1 0 0,0-1-1 0 0,1 0 0 0 0,1 0 1 0 0,0-2-1 0 0,2 0 1 0 0,0 0-1 0 0,-9-23 0 0 0,-145-336-159 0 0,132 303 87 0 0,-8-4 10 0 0,28 55 32 0 0,0 0 1 0 0,2-1-1 0 0,-16-49 1 0 0,22 47 4 0 0,5 20 2 0 0,-1-1-1 0 0,0 0 0 0 0,0 0 1 0 0,-1 1-1 0 0,0 0 1 0 0,-1-1-1 0 0,1 1 1 0 0,-11-15-1 0 0,14 23 17 0 0,-1-1 0 0 0,1 1 0 0 0,-1 0 0 0 0,1-1-1 0 0,-1 1 1 0 0,0 0 0 0 0,1-1 0 0 0,-1 1 0 0 0,1 0 0 0 0,-1 0 0 0 0,0-1 0 0 0,1 1 0 0 0,-1 0 0 0 0,1 0 0 0 0,-1 0-1 0 0,0 0 1 0 0,1 0 0 0 0,-1 0 0 0 0,0 0 0 0 0,1 0 0 0 0,-1 0 0 0 0,0 0 0 0 0,1 0 0 0 0,-1 0 0 0 0,1 0-1 0 0,-1 1 1 0 0,0-1 0 0 0,1 0 0 0 0,-1 0 0 0 0,1 1 0 0 0,-1-1 0 0 0,1 0 0 0 0,-1 1 0 0 0,1-1 0 0 0,-1 1-1 0 0,1-1 1 0 0,-1 1 0 0 0,1-1 0 0 0,-1 1 0 0 0,1-1 0 0 0,0 1 0 0 0,-1-1 0 0 0,1 1 0 0 0,-1 0 0 0 0,-14 27-270 0 0,9-11 227 0 0,1 0 0 0 0,1 1-1 0 0,0 0 1 0 0,1-1-1 0 0,1 1 1 0 0,0 0 0 0 0,2 1-1 0 0,2 28 1 0 0,-2-45 57 0 0,0 1 0 0 0,1-1 0 0 0,-1 0 0 0 0,1 0 0 0 0,-1 1 0 0 0,1-1 0 0 0,0 0 0 0 0,0 0 0 0 0,0 1 0 0 0,0-1 0 0 0,0 0 0 0 0,0 0 0 0 0,1 0 0 0 0,-1-1 0 0 0,1 1 0 0 0,-1 0 0 0 0,1 0 0 0 0,0-1 0 0 0,0 1 0 0 0,0-1 0 0 0,0 0 0 0 0,3 2 0 0 0,-3-2 9 0 0,1 0-1 0 0,0-1 1 0 0,-1 1-1 0 0,1-1 1 0 0,0 0 0 0 0,0 0-1 0 0,-1 0 1 0 0,1 0 0 0 0,0 0-1 0 0,0-1 1 0 0,-1 1-1 0 0,1-1 1 0 0,0 1 0 0 0,-1-1-1 0 0,1 0 1 0 0,-1 0 0 0 0,1-1-1 0 0,-1 1 1 0 0,3-2-1 0 0,13-9 25 0 0,0-1 0 0 0,-1 0-1 0 0,-1-1 1 0 0,0-1 0 0 0,-1 0 0 0 0,18-24-1 0 0,70-110 78 0 0,-97 139-102 0 0,4-5-1 0 0,8-12-15 0 0,-1-1 1 0 0,22-52 0 0 0,-38 75-31 0 0,0 1 0 0 0,0-1 0 0 0,-1 0 0 0 0,1 0 0 0 0,-1-9 0 0 0,0 10-203 0 0,-3 289-1001 0 0,3-247 1229 0 0,1-1 0 0 0,2 1 0 0 0,2-1 0 0 0,1 0-1 0 0,2 0 1 0 0,1-1 0 0 0,2 0 0 0 0,2-1 0 0 0,19 38 0 0 0,-30-68 29 0 0,0-1 0 0 0,1 1 0 0 0,0-1 0 0 0,0 0 0 0 0,0 0 0 0 0,0 0 0 0 0,0-1 0 0 0,1 1 0 0 0,0-1 0 0 0,0 0 0 0 0,0 0 0 0 0,0 0 0 0 0,0 0 0 0 0,0-1 0 0 0,1 0 1 0 0,8 4-1 0 0,-4-4 25 0 0,1 0 0 0 0,-1-1 0 0 0,0 0 0 0 0,1-1 0 0 0,-1 1 0 0 0,0-2 1 0 0,1 1-1 0 0,11-4 0 0 0,-8 2 1 0 0,0 0 1 0 0,1-1-1 0 0,-1-1 0 0 0,0 0 0 0 0,-1-1 1 0 0,1-1-1 0 0,-1 0 0 0 0,0 0 1 0 0,12-9-1 0 0,-17 9-20 0 0,0 1 0 0 0,0-2 0 0 0,0 1 0 0 0,-1-1 0 0 0,0 1 0 0 0,-1-2 0 0 0,1 1 1 0 0,-1-1-1 0 0,-1 1 0 0 0,1-1 0 0 0,-2-1 0 0 0,1 1 0 0 0,-1-1 0 0 0,4-13 0 0 0,0-15-28 0 0,-4 21-117 0 0,0 0-1 0 0,7-18 1 0 0,-10 34 113 0 0,0 0 1 0 0,0-1-1 0 0,0 1 1 0 0,0 0-1 0 0,0 0 1 0 0,0 0-1 0 0,0 0 1 0 0,0 0-1 0 0,0 0 0 0 0,0 0 1 0 0,0 0-1 0 0,0-1 1 0 0,0 1-1 0 0,0 0 1 0 0,0 0-1 0 0,0 0 1 0 0,0 0-1 0 0,0 0 0 0 0,0 0 1 0 0,0 0-1 0 0,0 0 1 0 0,0 0-1 0 0,0 0 1 0 0,0-1-1 0 0,0 1 0 0 0,0 0 1 0 0,0 0-1 0 0,1 0 1 0 0,-1 0-1 0 0,0 0 1 0 0,0 0-1 0 0,0 0 1 0 0,0 0-1 0 0,0 0 0 0 0,0 0 1 0 0,0 0-1 0 0,0 0 1 0 0,0 0-1 0 0,1 0 1 0 0,-1 0-1 0 0,0 0 0 0 0,0 0 1 0 0,0 0-1 0 0,0 0 1 0 0,0 0-1 0 0,0 0 1 0 0,0 0-1 0 0,0 0 1 0 0,0 0-1 0 0,1 0 0 0 0,-1 0 1 0 0,0 0-1 0 0,0 0 1 0 0,0 0-1 0 0,0 0 1 0 0,0 0-1 0 0,0 0 1 0 0,0 0-1 0 0,0 0 0 0 0,0 0 1 0 0,0 0-1 0 0,1 0 1 0 0,-1 0-1 0 0,0 1 1 0 0,0-1-1 0 0,0 0 0 0 0,3 11-236 0 0,1 17 27 0 0,-5 162-289 0 0,1 8 466 0 0,0-195 60 0 0,5 34 46 0 0,-5-35-26 0 0,1 0 0 0 0,-1 0-1 0 0,1-1 1 0 0,-1 1 0 0 0,1 0 0 0 0,0 0-1 0 0,-1 0 1 0 0,1 0 0 0 0,0-1 0 0 0,1 1-1 0 0,-1 0 1 0 0,0-1 0 0 0,0 1-1 0 0,1-1 1 0 0,1 3 0 0 0,-2-4-13 0 0,-1 0-1 0 0,1 0 1 0 0,-1 0 0 0 0,1 0-1 0 0,-1 0 1 0 0,1-1 0 0 0,-1 1-1 0 0,1 0 1 0 0,-1 0 0 0 0,1 0-1 0 0,-1 0 1 0 0,0-1 0 0 0,1 1-1 0 0,-1 0 1 0 0,1 0 0 0 0,-1-1 0 0 0,1 1-1 0 0,-1 0 1 0 0,0-1 0 0 0,1 1-1 0 0,-1 0 1 0 0,0-1 0 0 0,1 1-1 0 0,-1-1 1 0 0,0 1 0 0 0,0-1-1 0 0,1 1 1 0 0,-1 0 0 0 0,0-1-1 0 0,0 1 1 0 0,0-1 0 0 0,0 1 0 0 0,0-1-1 0 0,0 1 1 0 0,1-1 0 0 0,-1 1-1 0 0,0-1 1 0 0,0 1 0 0 0,-1-2-1 0 0,5-21 284 0 0,-4-12-176 0 0,-1 1-1 0 0,-2-1 1 0 0,-11-50-1 0 0,-33-101-124 0 0,41 165-14 0 0,-32-105-250 0 0,-87-197 0 0 0,107 286 195 0 0,-2 0-1 0 0,-1 1 0 0 0,-38-47 0 0 0,41 60-23 0 0,-1 2 0 0 0,-2 0 0 0 0,0 1 0 0 0,-1 1 0 0 0,-41-28 1 0 0,53 41 21 0 0,-1 0-1 0 0,1 0 1 0 0,-1 1 0 0 0,0 1 0 0 0,-23-6 0 0 0,30 9 23 0 0,0 0 1 0 0,-1 0-1 0 0,1 1 1 0 0,-1-1-1 0 0,1 1 0 0 0,-1 0 1 0 0,1 0-1 0 0,0 1 1 0 0,-1 0-1 0 0,1-1 1 0 0,0 2-1 0 0,-1-1 0 0 0,1 0 1 0 0,0 1-1 0 0,0 0 1 0 0,0-1-1 0 0,0 2 1 0 0,-6 3-1 0 0,-4 8-54 0 0,1 0-1 0 0,0 1 1 0 0,1 0-1 0 0,1 1 1 0 0,0 0 0 0 0,-13 29-1 0 0,1-5 61 0 0,-27 36 10 0 0,27-42 71 0 0,-23 43 1 0 0,46-77-47 0 0,-1 0 1 0 0,1 1 0 0 0,0-1 0 0 0,0 0 0 0 0,-1 1 0 0 0,1-1-1 0 0,0 0 1 0 0,0 1 0 0 0,0-1 0 0 0,0 0 0 0 0,-1 1-1 0 0,1-1 1 0 0,0 1 0 0 0,0-1 0 0 0,0 0 0 0 0,0 1-1 0 0,0-1 1 0 0,0 1 0 0 0,0-1 0 0 0,0 0 0 0 0,0 1 0 0 0,0-1-1 0 0,0 1 1 0 0,0-1 0 0 0,1 0 0 0 0,-1 1 0 0 0,0-1-1 0 0,0 0 1 0 0,0 1 0 0 0,1 0 0 0 0,10-3 77 0 0,14-11 17 0 0,-3-3-49 0 0,-1 0 1 0 0,0-2 0 0 0,-1-1 0 0 0,-1-1-1 0 0,30-39 1 0 0,-20 17 43 0 0,-2-1 1 0 0,26-55-1 0 0,-45 79-78 0 0,-1 0 0 0 0,0 0 0 0 0,-1-1 0 0 0,-1 1 0 0 0,-1-1 0 0 0,-1 0 0 0 0,-1-1 0 0 0,-1 1 0 0 0,-1-34 0 0 0,-1 49-32 0 0,1 0 0 0 0,-1 0 0 0 0,0 0 1 0 0,0 0-1 0 0,0 0 0 0 0,-1 1 0 0 0,1-1 0 0 0,-1 0 0 0 0,0 1 0 0 0,-4-7 0 0 0,5 10 5 0 0,0-1-1 0 0,-1 1 1 0 0,1-1-1 0 0,0 1 1 0 0,-1 0-1 0 0,1 0 1 0 0,-1-1-1 0 0,1 1 1 0 0,-1 0-1 0 0,1 0 1 0 0,-1 1-1 0 0,0-1 1 0 0,0 0-1 0 0,1 0 1 0 0,-1 1-1 0 0,0-1 1 0 0,0 1 0 0 0,0 0-1 0 0,0 0 1 0 0,1-1-1 0 0,-1 1 1 0 0,0 0-1 0 0,0 0 1 0 0,0 1-1 0 0,0-1 1 0 0,0 0-1 0 0,1 1 1 0 0,-1-1-1 0 0,0 1 1 0 0,-3 1-1 0 0,-16 8-52 0 0,1 1 0 0 0,0 0 0 0 0,0 2-1 0 0,1 1 1 0 0,1 0 0 0 0,-18 19 0 0 0,-8 4 17 0 0,-139 94-10 0 0,-19 15 118 0 0,189-135-51 0 0,-30 24 45 0 0,41-34-41 0 0,0 0 0 0 0,0 1 0 0 0,0-1 1 0 0,0 0-1 0 0,-1 0 0 0 0,1 0 0 0 0,0 0 0 0 0,0-1 0 0 0,-1 1 1 0 0,1-1-1 0 0,0 1 0 0 0,-1-1 0 0 0,1 0 0 0 0,-1 0 1 0 0,1 0-1 0 0,0 0 0 0 0,-1 0 0 0 0,-2-1 0 0 0,3 0 2 0 0,0 0-1 0 0,0 0 0 0 0,0-1 0 0 0,0 1 0 0 0,1 0 1 0 0,-1-1-1 0 0,0 1 0 0 0,1-1 0 0 0,-1 0 0 0 0,1 1 1 0 0,0-1-1 0 0,-1 0 0 0 0,1 0 0 0 0,0 0 1 0 0,0 0-1 0 0,0 0 0 0 0,-1-4 0 0 0,-9-42 29 0 0,8 32-24 0 0,-37-181 0 0 0,39 193-28 0 0,0-1 0 0 0,0 0-1 0 0,0 1 1 0 0,-1-1-1 0 0,1 1 1 0 0,-1 0 0 0 0,0-1-1 0 0,0 1 1 0 0,-1 0-1 0 0,1 0 1 0 0,-6-6 0 0 0,5 8-2 0 0,1 0-1 0 0,0 1 1 0 0,0-1 0 0 0,-1 1 0 0 0,1 0 0 0 0,-1 0 0 0 0,1 0 0 0 0,-1 0 0 0 0,0 0 0 0 0,1 0 0 0 0,-1 1 0 0 0,0-1 0 0 0,1 1 0 0 0,-1 0 0 0 0,0-1 0 0 0,0 2 0 0 0,1-1 0 0 0,-1 0 0 0 0,0 0 0 0 0,0 1 0 0 0,-2 0 0 0 0,-224 41-77 0 0,209-39 83 0 0,-1-1 1 0 0,-1 0 0 0 0,-21-2-1 0 0,37-1 9 0 0,0-1 0 0 0,0 1 0 0 0,1-1-1 0 0,-1 0 1 0 0,0 0 0 0 0,1-1 0 0 0,-10-5 0 0 0,-8-4 4 0 0,13 8-6 0 0,-1-1 1 0 0,1 0-1 0 0,0-1 1 0 0,1 0-1 0 0,-1-1 1 0 0,1 0-1 0 0,0 0 1 0 0,1-1-1 0 0,0 0 1 0 0,0-1-1 0 0,1 0 1 0 0,0 0-1 0 0,1 0 1 0 0,0-1-1 0 0,-8-16 1 0 0,-13-24-24 0 0,21 40 9 0 0,-1-1 0 0 0,0 1-1 0 0,-1 0 1 0 0,-15-15 0 0 0,-7 5-33 0 0,26 18 49 0 0,-1 0 0 0 0,1-1 0 0 0,0 0 0 0 0,-1 0 0 0 0,1 0 0 0 0,-6-7 1 0 0,5 4-14 0 0,0-1-9 0 0,-1 0 0 0 0,0 1 0 0 0,-1-1 0 0 0,1 1 0 0 0,-1 1 0 0 0,0-1 0 0 0,-10-5 0 0 0,15 11-10 0 0,1 0-1 0 0,-1-1 0 0 0,0 1 1 0 0,1 0-1 0 0,-1 0 0 0 0,0 0 1 0 0,1 1-1 0 0,-1-1 0 0 0,1 0 0 0 0,-1 0 1 0 0,0 1-1 0 0,1-1 0 0 0,-1 1 1 0 0,1 0-1 0 0,-1-1 0 0 0,1 1 1 0 0,-1 0-1 0 0,1 0 0 0 0,0 0 1 0 0,0 0-1 0 0,-1 0 0 0 0,1 0 1 0 0,0 0-1 0 0,0 0 0 0 0,0 1 1 0 0,0-1-1 0 0,0 0 0 0 0,0 1 1 0 0,-1 1-1 0 0,-5 7-59 0 0,1 1 1 0 0,-9 19-1 0 0,12-23 68 0 0,-6 17-15 0 0,1 0 0 0 0,1 1 0 0 0,1-1 0 0 0,2 1 0 0 0,0 0 0 0 0,0 45 0 0 0,4-64 49 0 0,-1 23-9 0 0,1-20 96 0 0,2-11 161 0 0,5-19-197 0 0,1 0-1 0 0,1 0 0 0 0,21-37 1 0 0,-12 26-34 0 0,-11 19-37 0 0,1 0 0 0 0,10-12 0 0 0,-15 20 3 0 0,1 1 0 0 0,0 0 0 0 0,-1 0-1 0 0,2 0 1 0 0,-1 1 0 0 0,0-1 0 0 0,1 1 0 0 0,8-5 0 0 0,-11 7-10 0 0,1 0 0 0 0,-1 0 0 0 0,1 0 0 0 0,-1 1 0 0 0,1-1 0 0 0,-1 0 0 0 0,1 1 0 0 0,0 0 0 0 0,-1 0 0 0 0,1-1 0 0 0,0 2 0 0 0,-1-1 0 0 0,1 0 0 0 0,0 0 0 0 0,-1 1 0 0 0,1 0 0 0 0,0-1 0 0 0,-1 1 0 0 0,1 0 0 0 0,-1 0 0 0 0,0 0 0 0 0,1 1 0 0 0,-1-1 0 0 0,0 1 0 0 0,0-1 0 0 0,1 1 0 0 0,-1 0 0 0 0,2 2 0 0 0,-1 0 0 0 0,1 1 0 0 0,-1-1 0 0 0,0 1 0 0 0,0 0-1 0 0,0 0 1 0 0,-1 0 0 0 0,0 0 0 0 0,0 1 0 0 0,0-1 0 0 0,0 1 0 0 0,-1-1-1 0 0,1 7 1 0 0,2 36-55 0 0,-1 0-1 0 0,-6 61 0 0 0,-17 97-61 0 0,6-75 121 0 0,9-81 14 0 0,0-14 5 0 0,2-1 0 0 0,2 1 0 0 0,5 63 0 0 0,-4-96 2 0 0,1 0 1 0 0,0 0 0 0 0,-1 1-1 0 0,1-1 1 0 0,0 0 0 0 0,1 0-1 0 0,-1 0 1 0 0,1 0 0 0 0,-1 0 0 0 0,4 4-1 0 0,-4-6 2 0 0,0 0-1 0 0,0 0 1 0 0,0 0-1 0 0,0 0 1 0 0,0-1-1 0 0,0 1 1 0 0,0 0-1 0 0,0-1 1 0 0,0 1-1 0 0,1-1 1 0 0,-1 0-1 0 0,0 1 1 0 0,0-1-1 0 0,0 0 0 0 0,1 1 1 0 0,-1-1-1 0 0,0 0 1 0 0,0 0-1 0 0,1 0 1 0 0,-1 0-1 0 0,0 0 1 0 0,0-1-1 0 0,1 1 1 0 0,-1 0-1 0 0,0 0 1 0 0,0-1-1 0 0,0 1 1 0 0,0-1-1 0 0,1 1 1 0 0,-1-1-1 0 0,1-1 1 0 0,24-13 130 0 0,-2-1 0 0 0,0-2 0 0 0,26-24 0 0 0,30-23 6 0 0,46-17-48 0 0,39-29-6 0 0,346-258 65 0 0,-285 185-80 0 0,-141 91-117 0 0,-84 92 18 0 0,0 1 0 0 0,0-1 0 0 0,0 0 1 0 0,0 0-1 0 0,0 0 0 0 0,1 1 0 0 0,-1-1 0 0 0,0 1 0 0 0,0-1 1 0 0,0 1-1 0 0,1-1 0 0 0,-1 1 0 0 0,0 0 0 0 0,0 0 0 0 0,1 0 1 0 0,-1-1-1 0 0,0 1 0 0 0,1 0 0 0 0,-1 0 0 0 0,0 1 1 0 0,1-1-1 0 0,0 0 0 0 0,1 1-13 0 0,0 1 1 0 0,0-1-1 0 0,0 0 0 0 0,-1 1 1 0 0,1-1-1 0 0,0 1 1 0 0,-1 0-1 0 0,0 0 0 0 0,4 3 1 0 0,3 5-31 0 0,0 0 1 0 0,-1 1 0 0 0,9 15 0 0 0,-15-24 63 0 0,1 3-4 0 0,0 1 33 0 0,0-1-1 0 0,0 0 1 0 0,1-1-1 0 0,-1 1 0 0 0,1-1 1 0 0,0 1-1 0 0,0-1 1 0 0,1 0-1 0 0,6 5 0 0 0,-10-9-11 0 0,-1 0 0 0 0,1 0-1 0 0,0 1 1 0 0,-1-1-1 0 0,1 0 1 0 0,-1 0-1 0 0,1 0 1 0 0,0 0 0 0 0,-1 0-1 0 0,1 0 1 0 0,-1 0-1 0 0,1 0 1 0 0,0 0-1 0 0,-1 0 1 0 0,1 0 0 0 0,-1-1-1 0 0,1 1 1 0 0,-1 0-1 0 0,1 0 1 0 0,-1 0 0 0 0,1-1-1 0 0,-1 1 1 0 0,1 0-1 0 0,-1-1 1 0 0,1 1-1 0 0,-1 0 1 0 0,1-1 0 0 0,-1 1-1 0 0,1-1 1 0 0,-1 1-1 0 0,0-1 1 0 0,1 1-1 0 0,-1-1 1 0 0,0 1 0 0 0,1-2-1 0 0,10-24 275 0 0,-6 12-194 0 0,12-14 51 0 0,-10 19-118 0 0,-2-1 0 0 0,1 0-1 0 0,-1 0 1 0 0,-1 0-1 0 0,7-19 1 0 0,17-84 57 0 0,-14 63-70 0 0,28-65 1 0 0,-41 112-28 0 0,0 1 1 0 0,0-1 0 0 0,0 1-1 0 0,0-1 1 0 0,0 1 0 0 0,0 0-1 0 0,1-1 1 0 0,-1 1-1 0 0,1 0 1 0 0,0 0 0 0 0,0 0-1 0 0,-1 0 1 0 0,1 0 0 0 0,0 1-1 0 0,1-1 1 0 0,-1 0 0 0 0,0 1-1 0 0,0 0 1 0 0,1-1-1 0 0,3 0 1 0 0,-5 0 6 0 0,0 1-1 0 0,1-1 1 0 0,-1 0 0 0 0,0 1-1 0 0,0-1 1 0 0,0 0 0 0 0,0 0-1 0 0,-1 0 1 0 0,1 0 0 0 0,1-3-1 0 0,3-10-4 0 0,1 5 10 0 0,-1 0-1 0 0,-1-1 1 0 0,6-18 0 0 0,-6 19-2 0 0,-3 3 2 0 0,-1 1 0 0 0,1 0 0 0 0,-1 0 0 0 0,0 0 1 0 0,-1-1-1 0 0,-1-7 0 0 0,0-5 20 0 0,-2-76-165 0 0,5 89 136 0 0,-1 1 0 0 0,1 0-1 0 0,0 0 1 0 0,1 0 0 0 0,-1 0 0 0 0,1 1-1 0 0,3-7 1 0 0,-5 10-11 0 0,1 0-1 0 0,-1-1 1 0 0,1 1-1 0 0,0 0 1 0 0,-1-1-1 0 0,1 1 1 0 0,0 0-1 0 0,0 0 1 0 0,0-1-1 0 0,0 1 1 0 0,0 0-1 0 0,0 0 1 0 0,0 0-1 0 0,0 0 1 0 0,0 0 0 0 0,1 1-1 0 0,-1-1 1 0 0,0 0-1 0 0,0 1 1 0 0,1-1-1 0 0,-1 0 1 0 0,1 1-1 0 0,-1 0 1 0 0,1-1-1 0 0,-1 1 1 0 0,0 0-1 0 0,1 0 1 0 0,-1-1-1 0 0,2 1 1 0 0,6 5-189 0 0,-8-4 208 0 0,-1-1 0 0 0,1 1-1 0 0,-1-1 1 0 0,0 0 0 0 0,1 1 0 0 0,-1-1 0 0 0,1 0-1 0 0,-1 0 1 0 0,1 1 0 0 0,0-1 0 0 0,-1 0-1 0 0,1 0 1 0 0,-1 0 0 0 0,1 0 0 0 0,-1 0 0 0 0,1 0-1 0 0,-1 0 1 0 0,1 0 0 0 0,0 0 0 0 0,-1 0 0 0 0,1 0-1 0 0,-1 0 1 0 0,1 0 0 0 0,-1 0 0 0 0,1 0-1 0 0,-1-1 1 0 0,1 1 0 0 0,-1 0 0 0 0,2-1 0 0 0,0 0 13 0 0,0 0 1 0 0,0 0 0 0 0,0 0 0 0 0,0-1-1 0 0,0 1 1 0 0,0-1 0 0 0,0 1 0 0 0,0-1 0 0 0,2-3-1 0 0,2-1-73 0 0,-4 7-18 0 0,0 0 43 0 0,0 1 1 0 0,0 0-1 0 0,0-1 0 0 0,0 1 1 0 0,0 0-1 0 0,-1 0 1 0 0,3 4-1 0 0,3 2 4 0 0,20 30-137 0 0,-24-33 169 0 0,0 1 1 0 0,1-1-1 0 0,0 0 0 0 0,0 0 0 0 0,0 0 0 0 0,1 0 0 0 0,6 5 0 0 0,-3-3-19 0 0,4 2 279 0 0,-9-11-69 0 0,-5-7 0 0 0,0 2-164 0 0,1 1 0 0 0,0-1 0 0 0,0 0 0 0 0,1-12 0 0 0,-2-12-6 0 0,2 30-28 0 0,0 0 1 0 0,-1 0-1 0 0,1 0 0 0 0,0 0 1 0 0,0 0-1 0 0,0 1 0 0 0,0-1 1 0 0,0 0-1 0 0,0 0 0 0 0,0 0 1 0 0,1 0-1 0 0,-1 0 0 0 0,0 0 1 0 0,0 0-1 0 0,1 0 0 0 0,-1 0 1 0 0,1 1-1 0 0,-1-1 0 0 0,0 0 1 0 0,1 0-1 0 0,0 1 0 0 0,-1-1 1 0 0,2-1-1 0 0,-2 2 4 0 0,0-1 1 0 0,0 1-1 0 0,0-1 0 0 0,0 1 0 0 0,0 0 1 0 0,0-1-1 0 0,0 1 0 0 0,0-1 1 0 0,1 1-1 0 0,-1 0 0 0 0,0-1 1 0 0,0 1-1 0 0,0 0 0 0 0,1-1 0 0 0,-1 1 1 0 0,0 0-1 0 0,1-1 0 0 0,-1 1 1 0 0,0 0-1 0 0,1-1 0 0 0,-1 1 0 0 0,0 0 1 0 0,1 0-1 0 0,-1-1 0 0 0,0 1 1 0 0,1 0-1 0 0,-1 0 0 0 0,1 0 1 0 0,-1 0-1 0 0,0 0 0 0 0,1 0 0 0 0,-1-1 1 0 0,1 1-1 0 0,0 0 0 0 0,5-13 91 0 0,-5 11-88 0 0,-1-1 0 0 0,1 1 0 0 0,0 0 0 0 0,0 0-1 0 0,0 0 1 0 0,0 0 0 0 0,1 0 0 0 0,1-3 0 0 0,2-1-8 0 0,-2-1 32 0 0,-3-9 84 0 0,-2 6-90 0 0,0-1 0 0 0,-7-18 1 0 0,1 11-38 0 0,7 15 21 0 0,0 0 1 0 0,-1 1-1 0 0,1-1 1 0 0,-1 1-1 0 0,1 0 1 0 0,-1-1-1 0 0,0 1 1 0 0,0 0-1 0 0,0 0 0 0 0,-1 0 1 0 0,-1-2-1 0 0,-1-2 15 0 0,1 0 0 0 0,0-1 0 0 0,0 0 0 0 0,-4-10-1 0 0,-14-37-7 0 0,17 46-8 0 0,1 0 0 0 0,0 0 0 0 0,1-1 0 0 0,0 0 0 0 0,0 0 0 0 0,1 0 0 0 0,0 0 0 0 0,-1-12 0 0 0,-4-8-13 0 0,0 6 41 0 0,3-47-44 0 0,-1 49-2 0 0,3 14 18 0 0,0 1-1 0 0,0-1 1 0 0,1 0-1 0 0,-1-7 1 0 0,2 12-8 0 0,0 0 1 0 0,-1 0 0 0 0,1 0-1 0 0,-1 1 1 0 0,0-1 0 0 0,0 0-1 0 0,0 0 1 0 0,1 1 0 0 0,-1-1-1 0 0,-2-2 1 0 0,2 3 1 0 0,0 0 1 0 0,0 0 0 0 0,0 0-1 0 0,1 0 1 0 0,-1 0 0 0 0,0 0-1 0 0,1 0 1 0 0,-1 0 0 0 0,1 0-1 0 0,-1-1 1 0 0,1 1 0 0 0,0 0-1 0 0,-1 0 1 0 0,1-1 0 0 0,0 1-1 0 0,0 0 1 0 0,0 0 0 0 0,0-1-1 0 0,0 1 1 0 0,0 0 0 0 0,1-3-1 0 0,-1 2-1 0 0,0 0 0 0 0,0 0 0 0 0,0 0 0 0 0,0 0-1 0 0,0 0 1 0 0,0 0 0 0 0,0 0 0 0 0,-1 0 0 0 0,1 0 0 0 0,-1 0-1 0 0,0 0 1 0 0,1 0 0 0 0,-3-2 0 0 0,1 0 3 0 0,1-1 1 0 0,-1 1 0 0 0,1-1-1 0 0,0 1 1 0 0,0-1-1 0 0,0 1 1 0 0,1-1 0 0 0,-1-7-1 0 0,-1-10 1 0 0,-2-15 28 0 0,0 3-11 0 0,-2 11-22 0 0,5 19 36 0 0,-4-9-140 0 0,2 13 8 0 0,-2 6 10 0 0,2 5 69 0 0,0 0 0 0 0,0-1 0 0 0,1 1 0 0 0,-1 12 0 0 0,-3 15 17 0 0,-48 166 108 0 0,9-70-159 0 0,-26 64-1138 0 0,-80 360 1 0 0,7-9 369 0 0,92-368 766 0 0,-6 54 27 0 0,27-100 11 0 0,25-106 36 0 0,-2 0-1 0 0,-1 0 0 0 0,-1-1 1 0 0,-1-1-1 0 0,-2 0 0 0 0,-26 43 1 0 0,38-68 5 0 0,-1 0 0 0 0,0 0 1 0 0,0 1-1 0 0,0-1 0 0 0,0-1 0 0 0,0 1 1 0 0,-1 0-1 0 0,1 0 0 0 0,0-1 0 0 0,-1 0 1 0 0,1 1-1 0 0,-1-1 0 0 0,0 0 1 0 0,1 0-1 0 0,-1 0 0 0 0,0-1 0 0 0,0 1 1 0 0,1-1-1 0 0,-1 1 0 0 0,0-1 0 0 0,0 0 1 0 0,0 0-1 0 0,0 0 0 0 0,0 0 1 0 0,1-1-1 0 0,-1 1 0 0 0,0-1 0 0 0,0 0 1 0 0,-2-1-1 0 0,-10-3 45 0 0,2-1 0 0 0,-1-1 0 0 0,1 0 0 0 0,-18-13 0 0 0,10 6-59 0 0,10 8-17 0 0,-1 0 1 0 0,0 0-1 0 0,0 1 1 0 0,-1 1-1 0 0,0 0 0 0 0,1 0 1 0 0,-1 1-1 0 0,0 1 1 0 0,-1 0-1 0 0,1 1 1 0 0,0 1-1 0 0,0 0 1 0 0,-21 2-1 0 0,9 2-4 0 0,1 1-1 0 0,1 2 0 0 0,-1 0 0 0 0,1 1 0 0 0,0 1 1 0 0,-30 17-1 0 0,16-7-7 0 0,-62 36-27 0 0,89-49 22 0 0,0 2 0 0 0,0-1 1 0 0,0 2-1 0 0,1-1 0 0 0,1 1 0 0 0,-14 18 1 0 0,20-26 18 0 0,1 1 0 0 0,0 0 0 0 0,0 1 0 0 0,0-1 0 0 0,0 0 0 0 0,0 0 1 0 0,0 0-1 0 0,0 1 0 0 0,1-1 0 0 0,-1 4 0 0 0,1-5 5 0 0,0 0-1 0 0,0 0 1 0 0,0 0-1 0 0,0 0 1 0 0,0 0-1 0 0,0 0 1 0 0,1 0-1 0 0,-1 0 1 0 0,0 0 0 0 0,1 0-1 0 0,-1 0 1 0 0,1 0-1 0 0,-1 0 1 0 0,1 0-1 0 0,-1 0 1 0 0,1 0-1 0 0,1 1 1 0 0,0 0 4 0 0,1-1 0 0 0,-1 1 0 0 0,1-1 0 0 0,0 1 0 0 0,-1-1 0 0 0,1 0 0 0 0,0 0 0 0 0,0 0-1 0 0,0 0 1 0 0,0-1 0 0 0,0 1 0 0 0,0-1 0 0 0,0 0 0 0 0,6 0 0 0 0,25-2 49 0 0,61-11 1 0 0,-62 7-27 0 0,64-3 1 0 0,-123 13 27 0 0,0 2 1 0 0,0 0 0 0 0,-36 14-1 0 0,-11 3-68 0 0,-2 8-65 0 0,72-29 73 0 0,0-1 1 0 0,-1 1-1 0 0,1 0 0 0 0,0 0 1 0 0,0 0-1 0 0,1 0 0 0 0,-1 1 1 0 0,0-1-1 0 0,1 1 0 0 0,-1-1 1 0 0,1 1-1 0 0,0 0 0 0 0,0 0 1 0 0,0 0-1 0 0,0 0 1 0 0,1 1-1 0 0,-1-1 0 0 0,1 0 1 0 0,0 1-1 0 0,0-1 0 0 0,0 1 1 0 0,0-1-1 0 0,0 1 0 0 0,1-1 1 0 0,0 1-1 0 0,0-1 0 0 0,0 1 1 0 0,0 0-1 0 0,0-1 1 0 0,1 1-1 0 0,0-1 0 0 0,-1 1 1 0 0,1-1-1 0 0,0 1 0 0 0,1-1 1 0 0,-1 0-1 0 0,1 1 0 0 0,-1-1 1 0 0,1 0-1 0 0,0 0 0 0 0,0 0 1 0 0,5 5-1 0 0,6 2-11 0 0,1 0 0 0 0,0-1 1 0 0,0-1-1 0 0,1 0 0 0 0,0 0 0 0 0,22 6 0 0 0,-2-4 60 0 0,68 12 0 0 0,-42-9-35 0 0,-1 3-1 0 0,111 45 1 0 0,-162-58 17 0 0,0 0 1 0 0,1 0 0 0 0,0-1-1 0 0,0-1 1 0 0,0 0 0 0 0,-1 0-1 0 0,1-1 1 0 0,0 0 0 0 0,20-3-1 0 0,-24 2 10 0 0,0 0 0 0 0,0 0-1 0 0,0-1 1 0 0,0 0 0 0 0,0 0-1 0 0,0 0 1 0 0,-1-1-1 0 0,1 0 1 0 0,-1 0 0 0 0,0-1-1 0 0,0 1 1 0 0,0-1 0 0 0,0 0-1 0 0,-1 0 1 0 0,1-1 0 0 0,7-9-1 0 0,-11 11-19 0 0,0 0 0 0 0,0-1 0 0 0,0 1 0 0 0,0 0 0 0 0,0 0 0 0 0,-1-1 0 0 0,1 1 0 0 0,-1-1 0 0 0,0 1 0 0 0,0 0 0 0 0,0-1 0 0 0,-1 1 0 0 0,1-1 0 0 0,-1 1 0 0 0,0 0 0 0 0,0-1 0 0 0,0 1 0 0 0,0 0 0 0 0,0 0 0 0 0,-1 0 0 0 0,-2-4 0 0 0,-2-5-10 0 0,-2 0 0 0 0,1 1 0 0 0,-18-21 0 0 0,21 27-21 0 0,-1 1 1 0 0,1-1 0 0 0,-1 1-1 0 0,0 0 1 0 0,-1 0-1 0 0,1 0 1 0 0,0 1-1 0 0,-12-6 1 0 0,14 8 0 0 0,-1 0 0 0 0,0 0 0 0 0,1 0 0 0 0,-1 1 0 0 0,0-1 0 0 0,0 1 0 0 0,0 0 0 0 0,0 0 0 0 0,1 0 0 0 0,-1 0 0 0 0,0 1 0 0 0,0 0 0 0 0,0-1 0 0 0,1 2 0 0 0,-1-1 0 0 0,-5 2 0 0 0,5-1-5 0 0,-1 0 0 0 0,1 0-1 0 0,-1 1 1 0 0,1-1 0 0 0,0 1-1 0 0,0 0 1 0 0,0 0 0 0 0,0 0-1 0 0,0 1 1 0 0,1-1 0 0 0,0 1-1 0 0,-1 0 1 0 0,1 0 0 0 0,1 0-1 0 0,-1 0 1 0 0,1 1 0 0 0,-1-1-1 0 0,1 1 1 0 0,1-1 0 0 0,-1 1-1 0 0,0 0 1 0 0,1 0 0 0 0,0 0-1 0 0,0 0 1 0 0,1 0 0 0 0,-1 0-1 0 0,1 0 1 0 0,0 0 0 0 0,1 0-1 0 0,-1 0 1 0 0,1 0 0 0 0,0 0-1 0 0,0-1 1 0 0,0 1 0 0 0,4 7-1 0 0,12 24-2 0 0,1-1 0 0 0,2-1 1 0 0,1 0-1 0 0,2-2 0 0 0,2 0 0 0 0,47 47 0 0 0,-56-65 78 0 0,0 0-1 0 0,1 0 1 0 0,23 12-1 0 0,-31-21 5 0 0,-1 0-1 0 0,1-1 1 0 0,-1 0-1 0 0,1-1 1 0 0,0 1-1 0 0,1-2 1 0 0,-1 0-1 0 0,0 0 1 0 0,18 1-1 0 0,-26-3-42 0 0,1 1-1 0 0,-1-1 1 0 0,0 0-1 0 0,0-1 1 0 0,1 1 0 0 0,-1 0-1 0 0,0 0 1 0 0,0 0-1 0 0,0-1 1 0 0,0 1 0 0 0,1 0-1 0 0,-1-1 1 0 0,0 1-1 0 0,0-1 1 0 0,0 0 0 0 0,0 1-1 0 0,0-1 1 0 0,0 0 0 0 0,0 0-1 0 0,0 1 1 0 0,-1-1-1 0 0,1 0 1 0 0,0 0 0 0 0,0-1-1 0 0,0 0 1 0 0,0 0-1 0 0,-1 0 1 0 0,1 0 0 0 0,-1 0-1 0 0,0 1 1 0 0,1-1 0 0 0,-1 0-1 0 0,0 0 1 0 0,0 0 0 0 0,-1 0-1 0 0,1 0 1 0 0,0 0 0 0 0,-1-3-1 0 0,-3-7 0 0 0,0 1 0 0 0,-1-1-1 0 0,-10-18 1 0 0,14 28-20 0 0,-15-25-92 0 0,-1 0 1 0 0,0 1-1 0 0,-2 1 0 0 0,-1 1 1 0 0,-1 1-1 0 0,-25-22 1 0 0,41 41 65 0 0,0 0 1 0 0,0 1-1 0 0,-1-1 1 0 0,1 1 0 0 0,0 0-1 0 0,-1 1 1 0 0,0-1-1 0 0,0 1 1 0 0,0 0 0 0 0,0 0-1 0 0,-7 0 1 0 0,10 1 8 0 0,1 1 0 0 0,-1 0 0 0 0,0 0 1 0 0,0 0-1 0 0,1 1 0 0 0,-1-1 0 0 0,0 1 0 0 0,1-1 0 0 0,-1 1 0 0 0,0 0 1 0 0,1 0-1 0 0,-1 0 0 0 0,1 0 0 0 0,0 1 0 0 0,-1-1 0 0 0,1 1 1 0 0,0-1-1 0 0,0 1 0 0 0,0 0 0 0 0,0 0 0 0 0,0 0 0 0 0,0 0 1 0 0,0 0-1 0 0,1 0 0 0 0,-1 0 0 0 0,1 1 0 0 0,-3 4 0 0 0,2-2-11 0 0,0 0-1 0 0,1 0 0 0 0,0 0 0 0 0,-1 1 0 0 0,2-1 0 0 0,-1 0 0 0 0,0 0 0 0 0,1 1 0 0 0,0-1 0 0 0,1 7 1 0 0,11 57-127 0 0,-7-45 144 0 0,3 11 68 0 0,2-1 1 0 0,1 1-1 0 0,2-2 0 0 0,1 0 0 0 0,2 0 0 0 0,26 41 0 0 0,-5-18 135 0 0,3-3 0 0 0,70 75 0 0 0,-70-89-115 0 0,-27-27-38 0 0,-1 0 0 0 0,0 0-1 0 0,0 1 1 0 0,-1 1 0 0 0,17 28 0 0 0,-26-38 7 0 0,-1 0 1 0 0,0 0 0 0 0,0 0 0 0 0,0 0 0 0 0,0 0 0 0 0,-1 0 0 0 0,0 5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6:27.97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51 0 1904 0 0,'0'1'8126'0'0,"-9"6"-7643"0"0,1-1 0 0 0,-26 23 2259 0 0,40-30-2443 0 0,0 1 1 0 0,-1 0 0 0 0,1 0 0 0 0,0 0-1 0 0,-1 1 1 0 0,8 2 0 0 0,-7-2-213 0 0,23 2 278 0 0,44-1-1 0 0,-16-2 234 0 0,66-5-80 0 0,-97 5-504 0 0,109-4 185 0 0,-78 4-85 0 0,-45 1-87 0 0,0 0 1 0 0,0-1-1 0 0,-1-1 1 0 0,22-3-1 0 0,-5-1 12 0 0,0 1 0 0 0,1 1-1 0 0,-1 2 1 0 0,42 2 0 0 0,-5 1-6 0 0,63-5 140 0 0,-46 8-142 0 0,32-2 27 0 0,102 11-30 0 0,-158-11-13 0 0,-38-3-3 0 0,33 4 0 0 0,-40-2 4 0 0,-1-2-1 0 0,0 0 1 0 0,18-2 0 0 0,9-1 10 0 0,64 6-20 0 0,-80 1 2 0 0,-20-3-3 0 0,1-1-1 0 0,0 1 1 0 0,0 0 0 0 0,0-1 0 0 0,-1 0 0 0 0,1 0-1 0 0,0 0 1 0 0,0 0 0 0 0,5-2 0 0 0,-4 2-7 0 0,1 0-1 0 0,-1 0 1 0 0,0 0 0 0 0,1 0 0 0 0,-1 1-1 0 0,0 0 1 0 0,0 0 0 0 0,1 1 0 0 0,4 1 0 0 0,20 5 17 0 0,-3-5 10 0 0,45 0-1 0 0,-14-7 6 0 0,-39 5 266 0 0,-15 0-228 0 0,1 0-1 0 0,0-1 0 0 0,0 0 1 0 0,0 0-1 0 0,0 0 0 0 0,-1 0 0 0 0,1-1 1 0 0,0 0-1 0 0,8-3 0 0 0,-10 4-35 0 0,-1-1-1 0 0,1 1 0 0 0,0-1 0 0 0,0 1 1 0 0,-1 0-1 0 0,1 0 0 0 0,0 0 0 0 0,0 0 1 0 0,-1 1-1 0 0,5 0 0 0 0,19 0 184 0 0,-20-2-213 0 0,-7 2 20 0 0,-12 3 37 0 0,3-1-46 0 0,0 1-11 0 0,-4 1 6 0 0,1 0 0 0 0,-1 0 0 0 0,-27 3-1 0 0,-40 8 1 0 0,52-10-4 0 0,-36 4 0 0 0,-137 13 19 0 0,32-7 47 0 0,126-13-39 0 0,-34 1 1 0 0,-65 6-22 0 0,-68 7 16 0 0,192-15-15 0 0,0 2-1 0 0,1 0 0 0 0,0 0 0 0 0,-31 14 0 0 0,22-9-5 0 0,-138 56 19 0 0,124-52-22 0 0,26-9 0 0 0,0 1-1 0 0,-1 1 1 0 0,-24 13-1 0 0,-47 27 31 0 0,83-44-30 0 0,-1 0 0 0 0,1 0-1 0 0,-1 0 1 0 0,1 0 0 0 0,-1-1-1 0 0,-5 1 1 0 0,6-1-1 0 0,0-1 0 0 0,0 1 0 0 0,0 0 0 0 0,0 1 0 0 0,1-1 0 0 0,-1 1 0 0 0,0-1 0 0 0,1 1 0 0 0,0 0 0 0 0,-1 1 0 0 0,-2 2 1 0 0,3-4-2 0 0,1 1 0 0 0,-1 0 0 0 0,1-1 0 0 0,-1 1 0 0 0,0-1 0 0 0,1 0 0 0 0,-5 1 0 0 0,-19 10-10 0 0,21-8 12 0 0,-1-1-1 0 0,0 0 0 0 0,0 0 1 0 0,-1 0-1 0 0,1-1 0 0 0,-1 0 1 0 0,-7 1-1 0 0,-22 8 11 0 0,-67 30-26 0 0,87-37 9 0 0,14-3 4 0 0,0-1 0 0 0,0 0 0 0 0,0 1 0 0 0,0 0 0 0 0,0-1 0 0 0,0 1 0 0 0,0 0 0 0 0,0 0 0 0 0,-2 1-1 0 0,3 4-110 0 0,11 1 0 0 0,1-5 109 0 0,-1 0-1 0 0,1-1 1 0 0,0 0-1 0 0,0-1 0 0 0,-1 0 1 0 0,1-1-1 0 0,12-2 1 0 0,-3 1 2 0 0,-12 1 3 0 0,63-5 19 0 0,134 3 0 0 0,-25 3-15 0 0,-41-3 36 0 0,143-3 103 0 0,-11-17-27 0 0,-250 22-99 0 0,1 2 1 0 0,26 3-1 0 0,-3 0-2 0 0,-28-4-16 0 0,-1-1 1 0 0,1 0 0 0 0,19-5 0 0 0,-17 3 1 0 0,36-2 1 0 0,33 13-1 0 0,-81-8 0 0 0,1 1 0 0 0,-1 0 0 0 0,14 4 0 0 0,-14-3-8 0 0,0 0 0 0 0,0-1 0 0 0,14 2 0 0 0,98 8 42 0 0,-113-11-42 0 0,1 0 1 0 0,-1 1-1 0 0,0 1 0 0 0,12 3 0 0 0,-2-1 20 0 0,-3-1-8 0 0,-1-2-1 0 0,19 1 1 0 0,-27-2-7 0 0,-2 0-1 0 0,0 0 0 0 0,0 0 1 0 0,0 0-1 0 0,0 0 0 0 0,1 0 1 0 0,-1 1-1 0 0,0-1 0 0 0,0 1 0 0 0,0-1 1 0 0,0 1-1 0 0,0 0 0 0 0,0-1 1 0 0,-1 1-1 0 0,3 2 0 0 0,8 1 3 0 0,-11-5-2 0 0,-1 1 0 0 0,1 0 0 0 0,-1 1 0 0 0,1-1 0 0 0,-1 0 0 0 0,1 0 0 0 0,-1 0 0 0 0,1 0 0 0 0,-1 0 0 0 0,1 0 0 0 0,-1 1 0 0 0,1-1 0 0 0,-1 0 0 0 0,0 0 0 0 0,1 1 0 0 0,-1-1 0 0 0,1 0 0 0 0,-1 1 0 0 0,0-1 0 0 0,1 0 0 0 0,-1 1 0 0 0,1-1 0 0 0,-1 1 0 0 0,1 0 0 0 0,0 0 0 0 0,0 0 0 0 0,1-1 0 0 0,-1 1 1 0 0,1 0-1 0 0,-1-1 0 0 0,1 1 1 0 0,0-1-1 0 0,-1 1 0 0 0,1-1 0 0 0,-1 0 1 0 0,1 0-1 0 0,0 0 0 0 0,3 0 1 0 0,-2 0-1 0 0,0 0 1 0 0,0 0 0 0 0,0 1-1 0 0,0-1 1 0 0,0 1 0 0 0,0 0-1 0 0,3 1 1 0 0,1-4 0 0 0,-1 2 11 0 0,-6 1-12 0 0,1 0 0 0 0,-1 0-1 0 0,1-1 1 0 0,-1 1 0 0 0,1 0 0 0 0,-1-1-1 0 0,1 1 1 0 0,0 0 0 0 0,-1-1 0 0 0,1 1-1 0 0,0-1 1 0 0,-1 1 0 0 0,1-1-1 0 0,0 1 1 0 0,0-1 0 0 0,-1 0 0 0 0,1 1-1 0 0,0-1 1 0 0,0 0 0 0 0,0 0 0 0 0,0 1-1 0 0,-1-1 1 0 0,1 0 0 0 0,1 0 0 0 0,-1 1-1 0 0,-1 0 1 0 0,1 0 0 0 0,-1 1 0 0 0,1-1 0 0 0,-1 0 0 0 0,1 0 0 0 0,0 0 0 0 0,-1 0 0 0 0,1 0 0 0 0,0 0-1 0 0,0 0 1 0 0,0 0 0 0 0,1 0 0 0 0,3-6-3 0 0,-5 12-15 0 0,0 0 27 0 0,-3-15 2 0 0,3 8-12 0 0,0 0 0 0 0,0 0 0 0 0,-1 0 1 0 0,1 0-1 0 0,0 0 0 0 0,0 0 0 0 0,0 0 0 0 0,0 0 0 0 0,0-1 1 0 0,-1 1-1 0 0,1 0 0 0 0,0 0 0 0 0,0 0 0 0 0,0 0 0 0 0,0 0 1 0 0,0 0-1 0 0,-1 0 0 0 0,1 0 0 0 0,0 0 0 0 0,0 0 1 0 0,0 0-1 0 0,0 0 0 0 0,-1 0 0 0 0,1 0 0 0 0,0 0 0 0 0,0 0 1 0 0,0 0-1 0 0,0 0 0 0 0,0 0 0 0 0,-1 0 0 0 0,1 0 0 0 0,0 0 1 0 0,0 1-1 0 0,0-1 0 0 0,0 0 0 0 0,0 0 0 0 0,-1 0 1 0 0,1 0-1 0 0,0 0 0 0 0,0 0 0 0 0,0 0 0 0 0,0 1 0 0 0,0-1 1 0 0,0 0-1 0 0,0 0 0 0 0,0 0 0 0 0,0 0 0 0 0,-1 0 0 0 0,1 1 1 0 0,0-1-1 0 0,0 0 0 0 0,0 0 0 0 0,0 0 0 0 0,0 0 1 0 0,0 0-1 0 0,0 1 0 0 0,0-1 0 0 0,0 0 0 0 0,0 0 0 0 0,0 0 1 0 0,0 0-1 0 0,0 1 0 0 0,0 0 1 0 0,0 0 0 0 0,-1 0 0 0 0,1 0 0 0 0,0 0 1 0 0,-1 0-1 0 0,0 0 0 0 0,1 0 0 0 0,-1 0 0 0 0,1 0 0 0 0,-1-1 1 0 0,0 1-1 0 0,0 0 0 0 0,1 0 0 0 0,-1-1 0 0 0,0 1 0 0 0,0 0 0 0 0,0-1 1 0 0,0 1-1 0 0,0-1 0 0 0,-1 1 0 0 0,-9 6-3 0 0,5-5 2 0 0,1 0-1 0 0,0 0 1 0 0,-1 0 0 0 0,1-1 0 0 0,-12 2 0 0 0,-8 1-16 0 0,-85 18 59 0 0,33-8-47 0 0,28-5 13 0 0,-98 5-1 0 0,84-8 38 0 0,-99 22 0 0 0,83-13-38 0 0,-22-2-21 0 0,-20 4-2 0 0,36 4 46 0 0,-27-2-20 0 0,68-6-10 0 0,30-9-1 0 0,1 0 1 0 0,-1 0 0 0 0,-19 1-1 0 0,-44 4 1 0 0,62-7-5 0 0,-1 1 0 0 0,1 0 0 0 0,0 2 0 0 0,-15 5 0 0 0,-7 2 0 0 0,-63 18 13 0 0,-56 15 13 0 0,106-28 11 0 0,-8 1-77 0 0,16-17-5 0 0,42-1 49 0 0,0 0 0 0 0,0 0 0 0 0,0 0-1 0 0,0 0 1 0 0,0 0 0 0 0,0 0 0 0 0,0 0 0 0 0,1 0 0 0 0,-1 0-1 0 0,0 0 1 0 0,0 0 0 0 0,0 0 0 0 0,0 0 0 0 0,0 0 0 0 0,0 0-1 0 0,0 0 1 0 0,0 0 0 0 0,0 1 0 0 0,0-1 0 0 0,1 0-1 0 0,-1 0 1 0 0,0 0 0 0 0,0 0 0 0 0,0 0 0 0 0,0 0 0 0 0,0 0-1 0 0,0 0 1 0 0,0 0 0 0 0,0 0 0 0 0,0 0 0 0 0,0 1 0 0 0,0-1-1 0 0,0 0 1 0 0,0 0 0 0 0,0 0 0 0 0,0 0 0 0 0,0 0-1 0 0,0 0 1 0 0,0 0 0 0 0,0 0 0 0 0,0 1 0 0 0,0-1 0 0 0,0 0-1 0 0,0 0 1 0 0,0 0 0 0 0,0 0 0 0 0,0 0 0 0 0,0 0 0 0 0,0 0-1 0 0,0 0 1 0 0,0 0 0 0 0,0 1 0 0 0,0-1 0 0 0,0 0-1 0 0,0 0 1 0 0,0 0 0 0 0,0 0 0 0 0,0 0 0 0 0,0 0 0 0 0,-1 0-1 0 0,1 0 1 0 0,0 0 0 0 0,0 0 0 0 0,0 0 0 0 0,0 0-1 0 0,0 0 1 0 0,7 5-21 0 0,3-2 31 0 0,1-1 1 0 0,0-1-1 0 0,0 0 0 0 0,0 0 1 0 0,-1-1-1 0 0,1 0 0 0 0,0-1 1 0 0,15-3-1 0 0,30 0 31 0 0,209 17 11 0 0,-230-10-23 0 0,88 6 43 0 0,209-11 0 0 0,-203-4-41 0 0,34-3-21 0 0,37 0 93 0 0,-77 6-53 0 0,-94 3-12 0 0,0 1 0 0 0,36 6 1 0 0,-53-6-26 0 0,0 0 1 0 0,1 0-1 0 0,-1-1 1 0 0,0-1 0 0 0,0 0-1 0 0,13-3 1 0 0,-6 1-4 0 0,0 1 0 0 0,0 1 0 0 0,26 1 0 0 0,-16 1-31 0 0,-58 6 8 0 0,-28 2-2 0 0,-295 22 52 0 0,116-11-16 0 0,133-13-32 0 0,-200-13 0 0 0,158-17 17 0 0,27 3-5 0 0,101 19-13 0 0,1 1 0 0 0,-1 1-1 0 0,0 0 1 0 0,-26 7 0 0 0,-17 0-22 0 0,-47-8 67 0 0,11-1-31 0 0,62 3 9 0 0,-1-2 0 0 0,-37-5 1 0 0,63 5-9 0 0,1-1 0 0 0,-1-1 0 0 0,0 0 0 0 0,1 0 1 0 0,0-1-1 0 0,-1 0 0 0 0,1 0 0 0 0,0-1 0 0 0,0 0 0 0 0,-11-8 1 0 0,17 11-9 0 0,0 1 0 0 0,0-1 1 0 0,0 0-1 0 0,0 1 1 0 0,0 0-1 0 0,0-1 1 0 0,1 1-1 0 0,-1 0 0 0 0,0 0 1 0 0,0 0-1 0 0,-4 1 1 0 0,-20-1-10 0 0,4 4-91 0 0,21-4 102 0 0,0 0-1 0 0,-1 0 1 0 0,1 1-1 0 0,0-1 1 0 0,0 0-1 0 0,0 1 1 0 0,0-1-1 0 0,0 1 1 0 0,0-1-1 0 0,0 1 0 0 0,0 0 1 0 0,0-1-1 0 0,0 1 1 0 0,0 0-1 0 0,1-1 1 0 0,-1 1-1 0 0,0 0 1 0 0,-1 2-1 0 0,-1-1-71 0 0,3-2 74 0 0,0 0-1 0 0,0 0 1 0 0,1 0-1 0 0,-1 0 1 0 0,0 0 0 0 0,0 0-1 0 0,0 0 1 0 0,1 0-1 0 0,-1 0 1 0 0,0 0-1 0 0,0 1 1 0 0,0-1 0 0 0,1 0-1 0 0,-1 0 1 0 0,0 0-1 0 0,0 0 1 0 0,0 0 0 0 0,0 1-1 0 0,0-1 1 0 0,1 0-1 0 0,-1 0 1 0 0,0 0-1 0 0,0 0 1 0 0,0 1 0 0 0,0-1-1 0 0,0 0 1 0 0,0 0-1 0 0,0 0 1 0 0,0 1-1 0 0,0-1 1 0 0,0 0 0 0 0,0 0-1 0 0,0 0 1 0 0,0 1-1 0 0,0-1 1 0 0,0 0-1 0 0,0 0 1 0 0,0 0 0 0 0,0 1-1 0 0,0-1 1 0 0,0 0-1 0 0,0 0 1 0 0,0 0-1 0 0,0 1 1 0 0,0-1 0 0 0,0 0-1 0 0,0 0 1 0 0,0 0-1 0 0,-1 1 1 0 0,1-1-1 0 0,0 0 1 0 0,0 0 0 0 0,0 0-1 0 0,0 0 1 0 0,0 0-1 0 0,-1 1 1 0 0,1-1-1 0 0,0 0 1 0 0,0 0 0 0 0,0 0-1 0 0,-1 0 1 0 0,1 0-1 0 0,0 0 1 0 0,0 0-1 0 0,0 0 1 0 0,-1 0 0 0 0,10 16-53 0 0,-8-14 48 0 0,0 0 0 0 0,0 0 1 0 0,0 0-1 0 0,0 0 0 0 0,0 0 1 0 0,0 0-1 0 0,1 0 0 0 0,-1 0 1 0 0,4 2-1 0 0,4 3 10 0 0,1-1-1 0 0,0 0 0 0 0,1 0 1 0 0,0-2-1 0 0,0 1 1 0 0,0-1-1 0 0,0-1 0 0 0,0 0 1 0 0,1 0-1 0 0,-1-1 0 0 0,1 0 1 0 0,0-1-1 0 0,21-1 1 0 0,151 5-15 0 0,80-1-8 0 0,-209-4 36 0 0,83 10 1 0 0,-96-5-11 0 0,-1-2 1 0 0,1-1-1 0 0,0-3 0 0 0,43-5 1 0 0,-49 3-2 0 0,0 1 1 0 0,0 2-1 0 0,49 6 0 0 0,6 0 62 0 0,37-10 19 0 0,-68 1-61 0 0,-1 3-22 0 0,-39 1 6 0 0,0-1 0 0 0,38-5 0 0 0,25-3-2 0 0,-27 4 26 0 0,55-7-33 0 0,-100 11 1 0 0,0 0 1 0 0,0 1-1 0 0,0 1 0 0 0,0 0 0 0 0,-1 0 0 0 0,19 8 0 0 0,-25-9 0 0 0,0-1 1 0 0,0 1-1 0 0,0-1 0 0 0,1 1 0 0 0,-1-1 0 0 0,0 0 0 0 0,0-1 0 0 0,5 0 0 0 0,-5 0 0 0 0,0 1 1 0 0,0 0-1 0 0,0 0 0 0 0,0 0 0 0 0,1 0 0 0 0,7 2 0 0 0,-6 1 8 0 0,-6-3-8 0 0,1 0 0 0 0,-1 0 0 0 0,0 0-1 0 0,1 0 1 0 0,-1 0 0 0 0,0 0 0 0 0,1 1 0 0 0,-1-1 0 0 0,0 0 0 0 0,1 0 0 0 0,-1 0 0 0 0,0 0 0 0 0,1 0 0 0 0,-1 0 0 0 0,0 0 0 0 0,1 0 0 0 0,-1 0 0 0 0,0-1 0 0 0,1 1 0 0 0,-1 0 0 0 0,0 0 0 0 0,1 0 0 0 0,-1 0 0 0 0,0 0 0 0 0,0 0 0 0 0,1-1 0 0 0,-1 1 0 0 0,1 0 0 0 0,2-1-5 0 0,0 1-1 0 0,-1 0 1 0 0,1 0 0 0 0,0 1-1 0 0,0-1 1 0 0,0 1 0 0 0,4 1 0 0 0,3 0-7 0 0,-8-2 12 0 0,-1 0 0 0 0,0 0 0 0 0,1 1 0 0 0,-1-1 0 0 0,0 1 0 0 0,0 0 0 0 0,1-1 0 0 0,-1 1 0 0 0,0 0 0 0 0,0 0 0 0 0,0-1 0 0 0,0 1 0 0 0,2 2 0 0 0,6 4 9 0 0,-7-10 9 0 0,-2 3-19 0 0,0 1-1 0 0,0-1 1 0 0,0 0 0 0 0,0 0 0 0 0,0 0-1 0 0,0 0 1 0 0,0 0 0 0 0,1 0 0 0 0,-1 0-1 0 0,0 0 1 0 0,0 0 0 0 0,0 0-1 0 0,0 0 1 0 0,0 0 0 0 0,0 0 0 0 0,0 1-1 0 0,0-1 1 0 0,0 0 0 0 0,0 0-1 0 0,0 0 1 0 0,0 0 0 0 0,1 0 0 0 0,-1 0-1 0 0,0 0 1 0 0,0 0 0 0 0,0 0 0 0 0,0 0-1 0 0,0 0 1 0 0,0 0 0 0 0,0 0-1 0 0,0 0 1 0 0,0 0 0 0 0,1 0 0 0 0,-1 0-1 0 0,0 0 1 0 0,0 0 0 0 0,0 0-1 0 0,0 0 1 0 0,0 0 0 0 0,0 0 0 0 0,0-1-1 0 0,0 1 1 0 0,0 0 0 0 0,0 0 0 0 0,0 0-1 0 0,1 0 1 0 0,-1 0 0 0 0,0 0-1 0 0,0 0 1 0 0,0 0 0 0 0,0 0 0 0 0,0 0-1 0 0,0 0 1 0 0,0 0 0 0 0,0-1-1 0 0,0 1 1 0 0,0 0 0 0 0,0 0 0 0 0,0 0-1 0 0,0 0 1 0 0,0 0 0 0 0,0 0 0 0 0,0 0-1 0 0,0 0 1 0 0,3 4 2 0 0,-6-1 53 0 0,-1-3-60 0 0,3 0 3 0 0,-1 0 1 0 0,1 0 0 0 0,-1 0 0 0 0,1 0 0 0 0,-1 0-1 0 0,1 0 1 0 0,-1 1 0 0 0,1-1 0 0 0,-1 0 0 0 0,1 1 0 0 0,-3 0-1 0 0,-8 33-99 0 0,7-27 103 0 0,0-1-1 0 0,-1 1 1 0 0,1-1 0 0 0,-2 0-1 0 0,1-1 1 0 0,-1 1 0 0 0,1-1 0 0 0,-2-1-1 0 0,1 1 1 0 0,0-1 0 0 0,-1 0-1 0 0,-10 3 1 0 0,-14 4 1 0 0,-59 11 0 0 0,64-15 14 0 0,-59 13-15 0 0,6-1-2 0 0,-143 17 0 0 0,92-22 3 0 0,-186 44 0 0 0,228-40 29 0 0,-126 9 0 0 0,-18 13-29 0 0,146-22-4 0 0,44-10 21 0 0,-1-2 1 0 0,-67 2-1 0 0,61 0-35 0 0,22-3 9 0 0,-64 5 16 0 0,76-11-8 0 0,15 1-4 0 0,0-1 0 0 0,0 1-1 0 0,-1 0 1 0 0,1-1 0 0 0,0 1 0 0 0,-1 0 0 0 0,1 0 0 0 0,0 0 0 0 0,-1 0 0 0 0,1 0-1 0 0,0 0 1 0 0,-1 1 0 0 0,1-1 0 0 0,0 0 0 0 0,0 1 0 0 0,-3 0 0 0 0,4 1 0 0 0,0-1-1 0 0,0 0-1 0 0,0-1 0 0 0,0 1 1 0 0,0 0-1 0 0,0 0 0 0 0,0-1 1 0 0,-1 1-1 0 0,1 0 1 0 0,0-1-1 0 0,0 1 0 0 0,-1 0 1 0 0,1-1-1 0 0,0 1 0 0 0,-1 0 1 0 0,1-1-1 0 0,-1 1 0 0 0,1-1 1 0 0,-1 1-1 0 0,1-1 0 0 0,-1 1 1 0 0,1-1-1 0 0,-1 1 1 0 0,1-1-1 0 0,-2 1 0 0 0,-20 14 12 0 0,11-8-6 0 0,9-6 0 0 0,1 0 0 0 0,0-1 0 0 0,-1 1 0 0 0,1 0 0 0 0,-1-1 1 0 0,1 0-1 0 0,-1 1 0 0 0,1-1 0 0 0,-1 0 0 0 0,1 0 0 0 0,-3 1 0 0 0,-12 2 16 0 0,18-8 400 0 0,0 5-416 0 0,-1 0-1 0 0,1-1 0 0 0,0 1 0 0 0,-1 0 0 0 0,1-1 0 0 0,0 1 0 0 0,-1 0 0 0 0,1 0 0 0 0,0 1 1 0 0,-1-1-1 0 0,1 0 0 0 0,0 0 0 0 0,-1 1 0 0 0,1-1 0 0 0,0 1 0 0 0,-1 0 0 0 0,1-1 1 0 0,1 2-1 0 0,-1-1-1 0 0,-1 0 1 0 0,0 0-1 0 0,1 0 1 0 0,0 0 0 0 0,-1 0-1 0 0,1 0 1 0 0,-1-1-1 0 0,1 1 1 0 0,0-1-1 0 0,0 1 1 0 0,-1-1-1 0 0,1 0 1 0 0,0 1 0 0 0,0-1-1 0 0,-1 0 1 0 0,3-1-1 0 0,37-1 13 0 0,-30 1-13 0 0,177 4 3 0 0,-133 1 20 0 0,108-7-1 0 0,53-3-46 0 0,-35 3 32 0 0,32-5 24 0 0,-121 6-30 0 0,43-9-9 0 0,-78 5 11 0 0,67 1 0 0 0,223 12 67 0 0,-167-3-71 0 0,-169-2-4 0 0,-1-1-1 0 0,0 2 1 0 0,0-1 0 0 0,0 1 0 0 0,0 1 0 0 0,0 0 0 0 0,-1 0 0 0 0,10 6-1 0 0,-18-10 5 0 0,0 1 3 0 0,1 0-1 0 0,0 0 0 0 0,-1 1 0 0 0,1-1 1 0 0,-1 0-1 0 0,1 1 0 0 0,-1-1 0 0 0,0 1 1 0 0,0-1-1 0 0,1 1 0 0 0,-1 0 0 0 0,0-1 1 0 0,1 4-1 0 0,8 11 12 0 0,-9-16-13 0 0,0 1 0 0 0,0 0 1 0 0,1-1-1 0 0,-1 1 0 0 0,0-1 0 0 0,0 1 1 0 0,1-1-1 0 0,-1 1 0 0 0,0-1 1 0 0,0 0-1 0 0,1 0 0 0 0,-1 0 0 0 0,0 0 1 0 0,1 0-1 0 0,2 0 0 0 0,9 2 12 0 0,-10-1-11 0 0,1 1 1 0 0,-1-1-1 0 0,1 0 0 0 0,0 1 0 0 0,-1-2 1 0 0,1 1-1 0 0,0 0 0 0 0,0-1 0 0 0,-1 1 1 0 0,1-1-1 0 0,0 0 0 0 0,5-1 0 0 0,31 8 12 0 0,-40-7-15 0 0,1 0 0 0 0,-1 0 0 0 0,0 0-1 0 0,0 0 1 0 0,1 0 0 0 0,-1 0 0 0 0,0 0 0 0 0,1 0 0 0 0,-1 0 0 0 0,0 0 0 0 0,0 0 0 0 0,1 1 0 0 0,-1-1 0 0 0,0 0 0 0 0,0 0-1 0 0,0 0 1 0 0,1 0 0 0 0,-1 1 0 0 0,0-1 0 0 0,0 0 0 0 0,0 0 0 0 0,1 1 0 0 0,-1-1 0 0 0,0 0 0 0 0,0 0 0 0 0,0 1 0 0 0,0-1-1 0 0,0 0 1 0 0,0 0 0 0 0,0 1 0 0 0,1-1 0 0 0,-1 0 0 0 0,0 1 0 0 0,0-1 0 0 0,0 0 0 0 0,0 0 0 0 0,0 1 0 0 0,0-1 0 0 0,0 0-1 0 0,0 1 1 0 0,-1-1 0 0 0,1 0 0 0 0,0 0 0 0 0,0 1 0 0 0,0-1 0 0 0,0 0 0 0 0,0 0 0 0 0,0 1 0 0 0,-1-1 0 0 0,1 0-1 0 0,0 0 1 0 0,0 1 0 0 0,0-1 0 0 0,-1 0 0 0 0,1 1 3 0 0,-1 0 0 0 0,1 1 0 0 0,-1-1-1 0 0,0 0 1 0 0,0 0 0 0 0,1-1 0 0 0,-1 1-1 0 0,0 0 1 0 0,0 0 0 0 0,0 0 0 0 0,0 0 0 0 0,0-1-1 0 0,-1 2 1 0 0,-6 1-3 0 0,-1 0 0 0 0,1 0-1 0 0,-10 7 1 0 0,11-5 0 0 0,0-2 1 0 0,-1 1-1 0 0,1-1 0 0 0,-1 0 0 0 0,-8 2 1 0 0,-22 1-2 0 0,-1-3 1 0 0,0 0-1 0 0,-41-4 1 0 0,-24 2-1 0 0,36 3 0 0 0,1 4 0 0 0,0 2 0 0 0,-76 22 0 0 0,-27 10 11 0 0,-18 5-1 0 0,154-36-14 0 0,-34 17 0 0 0,-1 0 1 0 0,52-23 8 0 0,0-1-1 0 0,-31 4 1 0 0,8-2-3 0 0,-31 10-3 0 0,41-8 5 0 0,-54 6-1 0 0,-67 13-3 0 0,5-1 4 0 0,48-25 21 0 0,70-2-25 0 0,0 1-1 0 0,-40 5 1 0 0,56-1-3 0 0,-1 0 0 0 0,1 0 1 0 0,0 1-1 0 0,1 0 0 0 0,-15 9 1 0 0,23-12 1 0 0,-19 18 2 0 0,21-19 7 0 0,-1-1-4 0 0,2 0-2 0 0,0 0 0 0 0,0 0 1 0 0,-1 0-1 0 0,1 0 1 0 0,0 0-1 0 0,0 0 0 0 0,-1 0 1 0 0,1 0-1 0 0,0 0 0 0 0,0 0 1 0 0,0 0-1 0 0,-1 0 0 0 0,1 0 1 0 0,0 0-1 0 0,0 0 1 0 0,-1 0-1 0 0,1 0 0 0 0,0 0 1 0 0,0 0-1 0 0,0 0 0 0 0,-1 0 1 0 0,1 1-1 0 0,0-1 0 0 0,0 0 1 0 0,0 0-1 0 0,-1 0 1 0 0,1 0-1 0 0,0 1 0 0 0,0-1 1 0 0,0 0-1 0 0,0 0 0 0 0,0 0 1 0 0,-1 1-1 0 0,1-1 0 0 0,0 0 1 0 0,0 0-1 0 0,0 0 0 0 0,0 1 1 0 0,0-1-1 0 0,0 0 1 0 0,0 0-1 0 0,0 0 0 0 0,0 1 1 0 0,0-1-1 0 0,0 0 0 0 0,0 0 1 0 0,0 1-1 0 0,0-1 0 0 0,0 0 1 0 0,0 0-1 0 0,0 1 1 0 0,0-1-1 0 0,0 0 0 0 0,0 0 1 0 0,0 0-1 0 0,1 1 0 0 0,-1-1 1 0 0,0 0-1 0 0,0 0 0 0 0,0 0 1 0 0,0 1-1 0 0,0-1 1 0 0,1 0-1 0 0,-1 0 0 0 0,0 0 1 0 0,0 0-1 0 0,0 0 0 0 0,1 1 1 0 0,-1-1-1 0 0,-4 0 4 0 0,0 0-1 0 0,1 1 0 0 0,-1 0 1 0 0,0 0-1 0 0,1 0 1 0 0,-1 0-1 0 0,1 0 0 0 0,-1 1 1 0 0,1-1-1 0 0,0 1 1 0 0,0 0-1 0 0,-1 0 1 0 0,1 0-1 0 0,0 0 0 0 0,-4 5 1 0 0,7-6-4 0 0,0-1-1 0 0,-1 0 1 0 0,1 0 0 0 0,0 0 0 0 0,0 1 0 0 0,0-1 0 0 0,-1 0-1 0 0,1 0 1 0 0,0 1 0 0 0,0-1 0 0 0,0 0 0 0 0,0 1-1 0 0,0-1 1 0 0,0 0 0 0 0,0 0 0 0 0,0 1 0 0 0,-1-1 0 0 0,1 0-1 0 0,0 1 1 0 0,0-1 0 0 0,0 0 0 0 0,0 0 0 0 0,1 1-1 0 0,-1-1 1 0 0,0 0 0 0 0,0 1 0 0 0,0-1 0 0 0,0 0 0 0 0,0 0-1 0 0,0 1 1 0 0,0-1 0 0 0,0 0 0 0 0,1 1 0 0 0,-1-1-1 0 0,0 0 1 0 0,0 0 0 0 0,0 0 0 0 0,1 1 0 0 0,-1-1 0 0 0,0 0-1 0 0,0 0 1 0 0,0 0 0 0 0,1 1 0 0 0,-1-1 0 0 0,21 9-18 0 0,25 1-6 0 0,-28-8 28 0 0,1-1-1 0 0,-1-1 0 0 0,0-1 0 0 0,1-1 0 0 0,21-4 0 0 0,34-4 4 0 0,52 6 6 0 0,92-8-9 0 0,22-10 36 0 0,-43 17-27 0 0,-129 5-31 0 0,118-2 55 0 0,-148-1-28 0 0,10-1 3 0 0,0 2 0 0 0,95 10-1 0 0,-118-6-3 0 0,48-1 0 0 0,-36-2 3 0 0,32-3 13 0 0,-49 2-25 0 0,1 1 0 0 0,-1 1 1 0 0,40 4-1 0 0,-37-1 7 0 0,0-2 0 0 0,38-1 0 0 0,-24 0 27 0 0,-11 1-49 0 0,-18 0 25 0 0,1 0 0 0 0,-1-1 1 0 0,14-2-1 0 0,-15 1-4 0 0,1 1 0 0 0,0 0 0 0 0,13 1 0 0 0,21-1 10 0 0,-18 2-2 0 0,-22-1-10 0 0,0-1-1 0 0,1 1 0 0 0,-1-1 0 0 0,1 0 0 0 0,-1 1 0 0 0,0-1 0 0 0,1 0 0 0 0,-1-1 0 0 0,0 1 0 0 0,1 0 0 0 0,-1-1 0 0 0,3 0 0 0 0,-3 0-1 0 0,0 0-1 0 0,1 1 1 0 0,-1-1 0 0 0,0 1 0 0 0,1-1 0 0 0,-1 1-1 0 0,0 0 1 0 0,1 0 0 0 0,-1 0 0 0 0,0 0 0 0 0,1 0-1 0 0,-1 1 1 0 0,0-1 0 0 0,1 1 0 0 0,2 1-1 0 0,-1-1 4 0 0,16 2-53 0 0,-18-3 53 0 0,-1 0 0 0 0,1 1 1 0 0,-1-1-1 0 0,1 0 1 0 0,-1 0-1 0 0,0 0 1 0 0,1 0-1 0 0,-1 0 1 0 0,1 0-1 0 0,-1-1 1 0 0,1 1-1 0 0,1-1 0 0 0,14 0 61 0 0,-9 1-74 0 0,-11-2-38 0 0,2 2 46 0 0,0 0 0 0 0,1 0 0 0 0,-1 0 0 0 0,1 0 0 0 0,-1 0 0 0 0,1 0 0 0 0,-1 0 1 0 0,1 0-1 0 0,-1 0 0 0 0,0 0 0 0 0,1 0 0 0 0,-1 1 0 0 0,1-1 0 0 0,-1 0 0 0 0,1 0 0 0 0,-1 0 0 0 0,1 1 0 0 0,-1-1 0 0 0,1 0 0 0 0,0 1 0 0 0,-1-1 0 0 0,1 0 0 0 0,-1 1 0 0 0,1-1 0 0 0,0 1 0 0 0,-1-1 0 0 0,1 0 1 0 0,0 1-1 0 0,-1-1 0 0 0,1 1 0 0 0,0-1 0 0 0,0 1 0 0 0,-1-1 0 0 0,1 2 0 0 0,-1 0 0 0 0,0 0 1 0 0,0 0 0 0 0,0 0-1 0 0,0 0 1 0 0,0 0-1 0 0,-1-1 1 0 0,1 1 0 0 0,-1 0-1 0 0,-1 1 1 0 0,-13 18-4 0 0,6 2-10 0 0,8-20 10 0 0,0 1 0 0 0,0 0 0 0 0,1-1 0 0 0,-1 1 0 0 0,1 0 0 0 0,0 0 0 0 0,0 0-1 0 0,0 0 1 0 0,1 0 0 0 0,-1 5 0 0 0,2-2 6 0 0,-2 1 0 0 0,1 0-1 0 0,-1 0 1 0 0,0-1 0 0 0,-1 1-1 0 0,0 0 1 0 0,0-1 0 0 0,0 0-1 0 0,-1 1 1 0 0,-4 7 0 0 0,5-12-1 0 0,1 1-1 0 0,-1-1 1 0 0,0 1 0 0 0,0-1-1 0 0,0 0 1 0 0,0 0 0 0 0,-1 0 0 0 0,1 0-1 0 0,-1 0 1 0 0,0-1 0 0 0,1 1 0 0 0,-1-1-1 0 0,-1 1 1 0 0,1-1 0 0 0,0 0-1 0 0,0 0 1 0 0,-1-1 0 0 0,1 1 0 0 0,-1-1-1 0 0,0 0 1 0 0,-4 1 0 0 0,-21 6 0 0 0,-27 6 17 0 0,-110 15 0 0 0,3-6-29 0 0,23-2 40 0 0,102-19-7 0 0,-42-2 0 0 0,-27 0 6 0 0,-83 6-17 0 0,49-4-14 0 0,95 2-3 0 0,-62 14 1 0 0,-11 2 2 0 0,63-14 15 0 0,-89 21-1 0 0,85-14-7 0 0,-1-2 0 0 0,0-3 0 0 0,-81 0 0 0 0,119-5-3 0 0,0 0 0 0 0,0 1 0 0 0,0 2 0 0 0,1 0 0 0 0,-34 15-1 0 0,-9 2 3 0 0,13-15 14 0 0,50-7-20 0 0,0-1-1 0 0,1 1 0 0 0,-1-1 0 0 0,0 1 1 0 0,1 0-1 0 0,-1 0 0 0 0,1-1 1 0 0,0 1-1 0 0,-1 0 0 0 0,1 1 1 0 0,0-1-1 0 0,-2 1 0 0 0,-5 5 14 0 0,10 14 156 0 0,-1-19-165 0 0,1 0 0 0 0,-1 1 1 0 0,0-1-1 0 0,1 0 0 0 0,-1 0 0 0 0,1 0 0 0 0,0 0 0 0 0,0 0 0 0 0,0-1 0 0 0,0 1 0 0 0,0 0 1 0 0,0-1-1 0 0,0 0 0 0 0,0 1 0 0 0,1-1 0 0 0,-1 0 0 0 0,0 0 0 0 0,1 0 0 0 0,-1 0 0 0 0,1-1 0 0 0,-1 1 1 0 0,1-1-1 0 0,4 1 0 0 0,6 0 9 0 0,1-1 1 0 0,0-1-1 0 0,19-2 0 0 0,-16 1-12 0 0,25-2 22 0 0,-1 2 1 0 0,57 4 0 0 0,64-2 2 0 0,-112-2 9 0 0,86 7 0 0 0,-87-2-14 0 0,1-2 0 0 0,-1-3-1 0 0,54-7 1 0 0,46-2 8 0 0,-91 10-18 0 0,-7 1 13 0 0,0-2 1 0 0,-1-2 0 0 0,92-19 0 0 0,-109 16-3 0 0,51-5 0 0 0,13-2 7 0 0,-16 0-15 0 0,-47 9-1 0 0,54-15 1 0 0,-62 14-8 0 0,0 2 1 0 0,0 0-1 0 0,1 2 1 0 0,-1 1-1 0 0,42 3 0 0 0,-5 0 1 0 0,-4 1-9 0 0,-44-1 15 0 0,0-1-1 0 0,0-1 1 0 0,23-2-1 0 0,-24 0 18 0 0,-5 0-29 0 0,0 1 1 0 0,0-1-1 0 0,0 2 1 0 0,0 0-1 0 0,0 0 1 0 0,15 2-1 0 0,-11 3-7 0 0,-12-4 11 0 0,1 0 0 0 0,0 0 0 0 0,0-1 1 0 0,0 1-1 0 0,0-1 0 0 0,0 1 0 0 0,0-1 0 0 0,0 0 0 0 0,4 1 0 0 0,-6-1-15 0 0,14 8 53 0 0,-11-10-38 0 0,-2 2-2 0 0,0 0-1 0 0,0-1 1 0 0,0 1 0 0 0,0 0 0 0 0,0 0 0 0 0,0-1 0 0 0,0 1 0 0 0,0 0 0 0 0,0 0 0 0 0,0 0 0 0 0,0 0 0 0 0,-1 0 0 0 0,1 0 0 0 0,0 0 0 0 0,0 1-1 0 0,0-1 1 0 0,0 0 0 0 0,0 1 0 0 0,0-1 0 0 0,0 0 0 0 0,1 2 0 0 0,1-2 4 0 0,1 1 1 0 0,-1 0-1 0 0,1-1 0 0 0,-1 0 0 0 0,1 0 1 0 0,5 0-1 0 0,0 0-2 0 0,-8 0-4 0 0,-1 0 1 0 0,0 0-1 0 0,1 0 1 0 0,-1 0-1 0 0,1 0 1 0 0,-1 0-1 0 0,1 0 1 0 0,-1 0-1 0 0,0 0 0 0 0,1 0 1 0 0,-1 0-1 0 0,1 0 1 0 0,-1 1-1 0 0,0-1 1 0 0,1 0-1 0 0,-1 0 1 0 0,0 1-1 0 0,1-1 0 0 0,-1 0 1 0 0,0 0-1 0 0,1 1 1 0 0,-1-1-1 0 0,0 0 1 0 0,0 1-1 0 0,1-1 1 0 0,-1 0-1 0 0,0 1 0 0 0,0-1 1 0 0,0 1-1 0 0,1-1 1 0 0,-1 0-1 0 0,0 1 1 0 0,0-1-1 0 0,0 1 1 0 0,0-1-1 0 0,0 0 0 0 0,0 1 1 0 0,0-1-1 0 0,0 1 1 0 0,0-1-1 0 0,0 1 1 0 0,0-1-1 0 0,0 0 0 0 0,0 1 1 0 0,0-1-1 0 0,0 1 1 0 0,0-1-1 0 0,-1 0 1 0 0,1 1-1 0 0,0 7 64 0 0,1 1-101 0 0,-2-7 38 0 0,1 0 0 0 0,0 0-1 0 0,0-1 1 0 0,0 1 0 0 0,0 0-1 0 0,1 0 1 0 0,-1-1 0 0 0,0 1-1 0 0,1 0 1 0 0,-1 0 0 0 0,2 1-1 0 0,21 46 8 0 0,-22-49-6 0 0,-1 0 0 0 0,0 0 1 0 0,0 1-1 0 0,0-1 0 0 0,1 0 0 0 0,-1 0 1 0 0,0 1-1 0 0,0-1 0 0 0,0 0 0 0 0,0 1 1 0 0,0-1-1 0 0,0 0 0 0 0,1 1 1 0 0,-1-1-1 0 0,0 0 0 0 0,0 1 0 0 0,0-1 1 0 0,0 0-1 0 0,0 0 0 0 0,0 1 0 0 0,0-1 1 0 0,-1 0-1 0 0,1 1 0 0 0,0-1 1 0 0,0 0-1 0 0,0 1 0 0 0,0-1 0 0 0,0 0 1 0 0,-1 1-1 0 0,1 3 28 0 0,8 2-24 0 0,-8-6-5 0 0,1 0 1 0 0,-1 0 0 0 0,0 0 0 0 0,1 0-1 0 0,-1 1 1 0 0,0-1 0 0 0,0 0 0 0 0,1 0 0 0 0,-1 1-1 0 0,0-1 1 0 0,0 0 0 0 0,1 0 0 0 0,-1 1-1 0 0,0-1 1 0 0,0 0 0 0 0,1 0 0 0 0,-1 1-1 0 0,0-1 1 0 0,0 0 0 0 0,0 1 0 0 0,0-1-1 0 0,0 0 1 0 0,1 1 0 0 0,-1-1 0 0 0,0 0-1 0 0,0 1 1 0 0,0-1 0 0 0,0 1 0 0 0,0-1-1 0 0,0 0 1 0 0,0 1 0 0 0,0-1 0 0 0,0 0-1 0 0,0 1 1 0 0,-1-1 0 0 0,1 0 0 0 0,0 1 0 0 0,0-1-1 0 0,0 0 1 0 0,0 1 0 0 0,0-1 0 0 0,-1 0-1 0 0,1 1 1 0 0,0-1 0 0 0,0 0 0 0 0,0 0-1 0 0,-1 1 1 0 0,1-1 0 0 0,0 0 0 0 0,-1 0-1 0 0,1 1 1 0 0,0-1 0 0 0,0 0 0 0 0,-1 0-1 0 0,0 0 1 0 0,1 0 0 0 0,1 0 1 0 0,-1 0-1 0 0,0 1 0 0 0,0-1 1 0 0,0 0-1 0 0,0 0 0 0 0,0 0 1 0 0,1 0-1 0 0,-1 0 0 0 0,0 0 1 0 0,0 0-1 0 0,0 0 0 0 0,0 0 0 0 0,0 0 1 0 0,1 0-1 0 0,-1 0 0 0 0,0 0 1 0 0,0 0-1 0 0,0 1 0 0 0,0-1 1 0 0,0 0-1 0 0,0 0 0 0 0,0 0 1 0 0,0 0-1 0 0,1 0 0 0 0,-1 0 1 0 0,0 1-1 0 0,0-1 0 0 0,0 0 0 0 0,0 0 1 0 0,0 0-1 0 0,0 0 0 0 0,0 0 1 0 0,0 1-1 0 0,0-1 0 0 0,0 0 1 0 0,0 0-1 0 0,0 0 0 0 0,0 0 1 0 0,0 1-1 0 0,0-1 0 0 0,0 0 1 0 0,0 0-1 0 0,0 0 0 0 0,0 0 0 0 0,0 0 1 0 0,0 1-1 0 0,0-1 0 0 0,-1 0 1 0 0,1 0-1 0 0,0 0 0 0 0,1 0 6 0 0,-1 1-5 0 0,-10 2 39 0 0,-27 3-45 0 0,13-1 3 0 0,-5 0 8 0 0,-15 0-37 0 0,-6-3 30 0 0,-89 17 0 0 0,-14 0 20 0 0,-84-19 33 0 0,206 2-56 0 0,-50 3-8 0 0,-88-7 0 0 0,135 1 30 0 0,0 2 0 0 0,-64 9 0 0 0,24-1-18 0 0,-117 3 73 0 0,115-5-41 0 0,-23 1 17 0 0,52-4-43 0 0,37-3-5 0 0,-1 0 0 0 0,1 0 1 0 0,0-1-1 0 0,0 0 0 0 0,0-1 1 0 0,-14-3-1 0 0,1 1 3 0 0,1 0-1 0 0,-1 1 1 0 0,-40 3-1 0 0,25-1-1 0 0,14 1-5 0 0,-41 8 0 0 0,23-3 1 0 0,-41 4 25 0 0,41-10-31 0 0,35 0 5 0 0,0-1 1 0 0,0 1-1 0 0,0 1 1 0 0,0-1 0 0 0,-13 4-1 0 0,11-2 5 0 0,1-1 0 0 0,0 0 0 0 0,-18 0 1 0 0,-19 3 4 0 0,32 0-12 0 0,11-3 7 0 0,0 0-1 0 0,0 0 1 0 0,0-1 0 0 0,0 1-1 0 0,0-1 1 0 0,0 1 0 0 0,0-1-1 0 0,-1 0 1 0 0,1 0-1 0 0,0 0 1 0 0,-4 0 0 0 0,-10 1-2 0 0,15-1 0 0 0,0 1 0 0 0,0-1 0 0 0,-1 0 1 0 0,1 0-1 0 0,0 0 0 0 0,-1 0 0 0 0,1 0 0 0 0,0 0 1 0 0,0 0-1 0 0,-1 0 0 0 0,1 0 0 0 0,-3-1 0 0 0,-15 0-1 0 0,5 3-16 0 0,8 2 41 0 0,5-4-24 0 0,1 0-1 0 0,-1 0 1 0 0,1 0 0 0 0,-1 0 0 0 0,0 0 0 0 0,1 0 0 0 0,-1 0-1 0 0,1 0 1 0 0,-1 0 0 0 0,0 0 0 0 0,1 0 0 0 0,-1 0 0 0 0,1 0-1 0 0,-1 0 1 0 0,1 1 0 0 0,-1-1 0 0 0,0 0 0 0 0,1 0 0 0 0,-1 1-1 0 0,0-1 1 0 0,-10 4 36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3:40.66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53 78 1736 0 0,'1'-25'10547'0'0,"0"20"-10389"0"0,1-1 1 0 0,-1 1 0 0 0,0-1-1 0 0,0 1 1 0 0,-1-7 0 0 0,-4 20-159 0 0,0 0 0 0 0,0-1 0 0 0,-8 10 0 0 0,4-4 37 0 0,-1-2-7 0 0,7-8-23 0 0,0-1 0 0 0,0 0 0 0 0,0 1 0 0 0,0 0 0 0 0,1-1 0 0 0,-1 1 0 0 0,1 0 0 0 0,0 0 0 0 0,0 0 0 0 0,-1 3 0 0 0,4-10 178 0 0,0 0-1 0 0,1 0 1 0 0,-1 0 0 0 0,1 0 0 0 0,0 1 0 0 0,1-1-1 0 0,5-5 1 0 0,4-5 36 0 0,-5 3-93 0 0,19-21 121 0 0,-25 30-235 0 0,-1 1 0 0 0,1-1 1 0 0,-1 1-1 0 0,1 0 0 0 0,0-1 0 0 0,0 1 0 0 0,-1 0 0 0 0,1 0 0 0 0,0 0 1 0 0,0 0-1 0 0,0 0 0 0 0,0 1 0 0 0,0-1 0 0 0,4 0 0 0 0,-5 1-15 0 0,0 1 0 0 0,-1-1 0 0 0,1 1-1 0 0,-1-1 1 0 0,1 1 0 0 0,-1-1 0 0 0,1 1 0 0 0,-1 0-1 0 0,1-1 1 0 0,-1 1 0 0 0,0 0 0 0 0,1 0 0 0 0,-1-1-1 0 0,0 1 1 0 0,1 0 0 0 0,-1 0 0 0 0,0-1-1 0 0,0 1 1 0 0,0 0 0 0 0,0 0 0 0 0,0 1 0 0 0,2 19 14 0 0,-2-20-14 0 0,2 102 35 0 0,-17 160 0 0 0,14-261-30 0 0,1 0 1 0 0,0 0-1 0 0,0 0 1 0 0,0 0 0 0 0,0 0-1 0 0,0 0 1 0 0,0-1-1 0 0,1 1 1 0 0,-1 0-1 0 0,1 0 1 0 0,-1 0 0 0 0,2 3-1 0 0,-2-5 0 0 0,1 1-1 0 0,-1-1 1 0 0,0 0-1 0 0,0 0 1 0 0,1 1 0 0 0,-1-1-1 0 0,0 0 1 0 0,0 0-1 0 0,1 0 1 0 0,-1 1-1 0 0,0-1 1 0 0,1 0 0 0 0,-1 0-1 0 0,0 0 1 0 0,1 0-1 0 0,-1 0 1 0 0,1 0-1 0 0,-1 0 1 0 0,0 0 0 0 0,1 0-1 0 0,-1 0 1 0 0,0 0-1 0 0,1 0 1 0 0,0 0-1 0 0,13-8 69 0 0,6-9-9 0 0,0-2 1 0 0,-2 0-1 0 0,30-42 1 0 0,15-16-14 0 0,-42 53-29 0 0,-14 15-13 0 0,0 0 0 0 0,0 1 0 0 0,1 0 0 0 0,17-12 0 0 0,-25 20-9 0 0,0 0 0 0 0,1 0 0 0 0,-1-1 0 0 0,0 1 0 0 0,0 0 0 0 0,1 0 0 0 0,-1 0 0 0 0,0 0 0 0 0,1-1 0 0 0,-1 1 0 0 0,0 0 0 0 0,0 0 0 0 0,1 0-1 0 0,-1 0 1 0 0,0 0 0 0 0,1 0 0 0 0,-1 0 0 0 0,0 0 0 0 0,1 0 0 0 0,-1 0 0 0 0,0 0 0 0 0,1 0 0 0 0,-1 0 0 0 0,0 0 0 0 0,1 0 0 0 0,-1 0 0 0 0,0 0 0 0 0,1 1 0 0 0,-1-1 0 0 0,0 0 0 0 0,0 0 0 0 0,1 0 0 0 0,-1 0 0 0 0,1 1-1 0 0,2 12-34 0 0,-5 18-5 0 0,2-30 42 0 0,-52 304 20 0 0,50-291-72 0 0,1-1 470 0 0,9-29-7 0 0,-3 5-349 0 0,113-222 292 0 0,-111 221-358 0 0,0 1 1 0 0,0 0 0 0 0,1 0-1 0 0,0 1 1 0 0,1 0 0 0 0,0 1-1 0 0,14-12 1 0 0,-22 21 0 0 0,-1 0 0 0 0,0 0 0 0 0,1 0 0 0 0,-1-1 1 0 0,0 1-1 0 0,1 0 0 0 0,-1 0 0 0 0,0 0 0 0 0,1 0 0 0 0,-1 0 0 0 0,0 0 0 0 0,1 0 0 0 0,-1 0 0 0 0,0 0 0 0 0,1 0 0 0 0,-1 0 1 0 0,0 0-1 0 0,1 1 0 0 0,-1-1 0 0 0,0 0 0 0 0,0 0 0 0 0,1 0 0 0 0,-1 0 0 0 0,0 0 0 0 0,1 1 0 0 0,-1-1 0 0 0,0 0 1 0 0,0 0-1 0 0,1 0 0 0 0,-1 1 0 0 0,0-1 0 0 0,0 0 0 0 0,0 0 0 0 0,1 1 0 0 0,-1-1 0 0 0,0 0 0 0 0,0 1 0 0 0,0-1 1 0 0,0 0-1 0 0,0 1 0 0 0,0-1 0 0 0,0 0 0 0 0,1 1 0 0 0,-1-1 0 0 0,0 0 0 0 0,0 0 0 0 0,0 1 0 0 0,0-1 0 0 0,0 0 1 0 0,-1 1-1 0 0,1-1 0 0 0,0 0 0 0 0,0 1 0 0 0,0-1 0 0 0,0 1 0 0 0,-1 19-62 0 0,-69 185 60 0 0,51-154 6 0 0,11-33 12 0 0,-15 27 0 0 0,14-30 30 0 0,139-219 231 0 0,-69 112-238 0 0,-38 56-29 0 0,-4 6-25 0 0,24-30-1 0 0,-43 64-1 0 0,0 0 1 0 0,0 0-1 0 0,0 0 0 0 0,-1-1 1 0 0,1 1-1 0 0,-2 3 0 0 0,-9 15 1 0 0,2-5 18 0 0,-14 37 0 0 0,14-31 7 0 0,-1 1 0 0 0,-1-1 0 0 0,-1-1-1 0 0,-16 22 1 0 0,21-34 4 0 0,-2 0 0 0 0,1 0-1 0 0,-13 10 1 0 0,-14 17 32 0 0,35-37-41 0 0,0 0 0 0 0,0 0 0 0 0,0 0 0 0 0,0 0 0 0 0,0 0 0 0 0,0 1 0 0 0,0-1 0 0 0,-1 0 0 0 0,1 0 1 0 0,0 0-1 0 0,0 0 0 0 0,0 0 0 0 0,0 0 0 0 0,0 0 0 0 0,0 0 0 0 0,0 0 0 0 0,0 0 0 0 0,0 0 0 0 0,0 0 0 0 0,0 1 0 0 0,0-1 1 0 0,0 0-1 0 0,-1 0 0 0 0,1 0 0 0 0,0 0 0 0 0,0 0 0 0 0,0 0 0 0 0,0 0 0 0 0,0 0 0 0 0,0 0 0 0 0,0 0 0 0 0,0 0 0 0 0,-1 0 1 0 0,1 0-1 0 0,0 0 0 0 0,0 0 0 0 0,0 0 0 0 0,0 0 0 0 0,0 0 0 0 0,0 0 0 0 0,0 0 0 0 0,0 0 0 0 0,0 0 0 0 0,-1 0 0 0 0,1 0 1 0 0,0 0-1 0 0,0-1 0 0 0,0 1 0 0 0,0 0 0 0 0,0 0 0 0 0,0 0 0 0 0,0 0 0 0 0,0 0 0 0 0,0 0 0 0 0,0 0 0 0 0,0 0 0 0 0,-1 0 0 0 0,0-9 73 0 0,3-11-38 0 0,22-54 17 0 0,-14 48-31 0 0,-2 1 0 0 0,-1-1-1 0 0,6-43 1 0 0,-13 66-22 0 0,0 0 1 0 0,0 0-1 0 0,0-1 0 0 0,0 1 0 0 0,-1 0 1 0 0,1-1-1 0 0,-1 1 0 0 0,0 0 0 0 0,0 0 1 0 0,0 0-1 0 0,0 0 0 0 0,-1 0 0 0 0,1 0 1 0 0,-1 0-1 0 0,0 0 0 0 0,0 0 0 0 0,0 1 1 0 0,0-1-1 0 0,0 1 0 0 0,0 0 0 0 0,-1-1 1 0 0,1 1-1 0 0,-1 0 0 0 0,0 0 0 0 0,0 1 1 0 0,1-1-1 0 0,-1 0 0 0 0,0 1 0 0 0,0 0 1 0 0,-1 0-1 0 0,-3-1 0 0 0,-17 2 20 0 0,1 1-44 0 0,22-1 24 0 0,1 0-1 0 0,-1 0 1 0 0,0-1-1 0 0,1 1 0 0 0,-1 0 1 0 0,1 0-1 0 0,-1-1 0 0 0,1 1 1 0 0,-1-1-1 0 0,1 1 1 0 0,-1-1-1 0 0,1 1 0 0 0,-1-1 1 0 0,1 1-1 0 0,0-1 1 0 0,-1 1-1 0 0,1-1 0 0 0,0 1 1 0 0,-1-1-1 0 0,1 1 1 0 0,0-1-1 0 0,0 0 0 0 0,-1 1 1 0 0,1-1-1 0 0,0 0 1 0 0,0 1-1 0 0,0-1 0 0 0,0 1 1 0 0,0-1-1 0 0,0 0 0 0 0,0-1 1 0 0,0-4-2 0 0,-1-15-40 0 0,1 21 36 0 0,0 0-1 0 0,0-1 0 0 0,0 1 0 0 0,0-1 0 0 0,0 1 0 0 0,0-1 0 0 0,0 1 0 0 0,0-1 1 0 0,0 1-1 0 0,0 0 0 0 0,0-1 0 0 0,1 1 0 0 0,-1-1 0 0 0,0 1 0 0 0,0 0 0 0 0,0-1 0 0 0,1 1 1 0 0,-1 0-1 0 0,0-1 0 0 0,1 1 0 0 0,-1 0 0 0 0,0-1 0 0 0,0 1 0 0 0,1 0 0 0 0,-1-1 1 0 0,1 1-1 0 0,-1 0 0 0 0,0 0 0 0 0,1 0 0 0 0,-1-1 0 0 0,1 1 0 0 0,-1 0 0 0 0,1 0 0 0 0,0 0 1 0 0,0 1-1 0 0,-1-1 0 0 0,1 1 1 0 0,0-1-1 0 0,-1 1 0 0 0,1 0 0 0 0,0-1 1 0 0,-1 1-1 0 0,1 0 0 0 0,-1-1 0 0 0,1 1 1 0 0,-1 0-1 0 0,0 0 0 0 0,1-1 1 0 0,-1 1-1 0 0,0 0 0 0 0,1 0 0 0 0,-1 0 1 0 0,0 0-1 0 0,0 0 0 0 0,0-1 1 0 0,0 1-1 0 0,0 0 0 0 0,0 0 0 0 0,0 0 1 0 0,0 0-1 0 0,0 1 0 0 0,-1 26-10 0 0,-5 5-15 0 0,-11 35 0 0 0,9-39 24 0 0,-8 54 0 0 0,4 16-24 0 0,-9 160 56 0 0,21-233-22 0 0,-3 138 26 0 0,-4-105 9 0 0,3-40-10 0 0,0 32 0 0 0,6-45 102 0 0,1-7-28 0 0,8-14 32 0 0,2-1-73 0 0,-7 13-49 0 0,-5 2-8 0 0,1 1-1 0 0,-1-1 1 0 0,1 0 0 0 0,-1 1 0 0 0,0-1-1 0 0,0 0 1 0 0,1 0 0 0 0,-1 0-1 0 0,0 0 1 0 0,0 0 0 0 0,0 0 0 0 0,0-1-1 0 0,0 1 1 0 0,0 0 0 0 0,0 0-1 0 0,0-1 1 0 0,0-2 0 0 0,1-2 26 0 0,-1 1 0 0 0,0-1 0 0 0,-1 0-1 0 0,1-10 1 0 0,0-14 22 0 0,5 5-17 0 0,-4 14-30 0 0,0 0 0 0 0,1-21 0 0 0,-7-100 116 0 0,4 132-124 0 0,0 0 0 0 0,1 0 0 0 0,-1 0-1 0 0,0 0 1 0 0,0 0 0 0 0,0-1 0 0 0,0 1 0 0 0,0 0 0 0 0,0 0 0 0 0,0 0 0 0 0,0-1 0 0 0,0 1-1 0 0,0 0 1 0 0,0 0 0 0 0,0 0 0 0 0,0 0 0 0 0,0-1 0 0 0,0 1 0 0 0,0 0 0 0 0,0 0 0 0 0,0 0-1 0 0,0 0 1 0 0,0 0 0 0 0,-1-1 0 0 0,1 1 0 0 0,0 0 0 0 0,0 0 0 0 0,0 0 0 0 0,0 0 0 0 0,0 0-1 0 0,0-1 1 0 0,0 1 0 0 0,-1 0 0 0 0,1 0 0 0 0,0 0 0 0 0,0 0 0 0 0,0 0 0 0 0,0 0 0 0 0,0 0-1 0 0,-1 0 1 0 0,1 0 0 0 0,0-1 0 0 0,0 1 0 0 0,0 0 0 0 0,0 0 0 0 0,-1 0 0 0 0,1 0 0 0 0,0 0-1 0 0,0 0 1 0 0,0 0 0 0 0,0 0 0 0 0,-1 0 0 0 0,1 0 0 0 0,0 0 0 0 0,-8 11-102 0 0,-5 17 20 0 0,8-15 71 0 0,-1 0 1 0 0,-12 20 0 0 0,-9 22 33 0 0,21-32-8 0 0,6-19-7 0 0,-1-1 1 0 0,1 0 0 0 0,-1 1-1 0 0,0-1 1 0 0,0 0 0 0 0,0 1 0 0 0,0-1-1 0 0,-1 0 1 0 0,1 0 0 0 0,-1 0-1 0 0,0 0 1 0 0,0 0 0 0 0,-2 2 0 0 0,3-4 0 0 0,1-1 1 0 0,-1 0 0 0 0,1 0 0 0 0,-1 0 0 0 0,0 0 0 0 0,1 0 0 0 0,-1 0 0 0 0,1 0 0 0 0,-1 0 0 0 0,1-1 0 0 0,-1 1-1 0 0,0 0 1 0 0,1 0 0 0 0,-1 0 0 0 0,1-1 0 0 0,-1 1 0 0 0,1 0 0 0 0,-1 0 0 0 0,1-1 0 0 0,-1 1 0 0 0,1-1-1 0 0,0 1 1 0 0,-1 0 0 0 0,1-1 0 0 0,-1 1 0 0 0,1-1 0 0 0,0 1 0 0 0,-1-1 0 0 0,1 1 0 0 0,0-1 0 0 0,0 1 0 0 0,-1-1-1 0 0,1 1 1 0 0,0-1 0 0 0,0 1 0 0 0,0-1 0 0 0,0 0 0 0 0,-11-26 46 0 0,11 25-48 0 0,-14-44 35 0 0,10 29-21 0 0,-1 0 1 0 0,-1 0-1 0 0,-10-21 0 0 0,12 31-31 0 0,1 1 0 0 0,-1 0 0 0 0,0 1 0 0 0,-1-1 0 0 0,-8-8 0 0 0,13 14 11 0 0,0 0 0 0 0,0-1-1 0 0,0 1 1 0 0,0 0 0 0 0,-1 0 0 0 0,1 0 0 0 0,0 0 0 0 0,0 0-1 0 0,0 0 1 0 0,0 0 0 0 0,0-1 0 0 0,0 1 0 0 0,0 0 0 0 0,0 0 0 0 0,0 0-1 0 0,-1 0 1 0 0,1 0 0 0 0,0 0 0 0 0,0 0 0 0 0,0 0 0 0 0,0 0-1 0 0,0 0 1 0 0,0 0 0 0 0,-1 0 0 0 0,1 0 0 0 0,0 0 0 0 0,0 0-1 0 0,0 0 1 0 0,0 0 0 0 0,0 0 0 0 0,-1 0 0 0 0,1 0 0 0 0,0 0-1 0 0,0 0 1 0 0,0 0 0 0 0,0 0 0 0 0,0 0 0 0 0,0 0 0 0 0,-1 0-1 0 0,1 0 1 0 0,0 0 0 0 0,0 0 0 0 0,0 0 0 0 0,0 0 0 0 0,0 1-1 0 0,0-1 1 0 0,0 0 0 0 0,0 0 0 0 0,-1 0 0 0 0,1 0 0 0 0,0 0-1 0 0,0 0 1 0 0,0 0 0 0 0,0 1 0 0 0,0-1 0 0 0,0 0 0 0 0,0 0-1 0 0,0 0 1 0 0,0 0 0 0 0,0 0 0 0 0,0 0 0 0 0,0 1 0 0 0,0-1-1 0 0,0 0 1 0 0,0 0 0 0 0,0 0 0 0 0,0 17-171 0 0,7 21-82 0 0,31 86 199 0 0,5 50 46 0 0,-33-137 2 0 0,-3-12 3 0 0,7 38 0 0 0,2 144 52 0 0,13 37 20 0 0,-20-215-43 0 0,-8-25-3 0 0,1 0 0 0 0,-1 0 0 0 0,1 0 0 0 0,-1 1 0 0 0,0-1 0 0 0,0 6 0 0 0,0-15 59 0 0,0-1 1 0 0,0 1 0 0 0,1 0-1 0 0,-1 0 1 0 0,4-7-1 0 0,5-13-14 0 0,13-75 27 0 0,-9 35-76 0 0,3 0 0 0 0,28-68 0 0 0,62-143 37 0 0,18-33-5 0 0,-78 209-31 0 0,-26 57-12 0 0,28-84-1 0 0,-42 103-9 0 0,1-5 12 0 0,2-1 0 0 0,0 1 0 0 0,21-40 1 0 0,26-12 0 0 0,-29 44 1 0 0,-23 31 8 0 0,0-1 0 0 0,1 1 0 0 0,0 0 0 0 0,9-7 0 0 0,-15 12-17 0 0,1 1 1 0 0,-1-1 0 0 0,1 1-1 0 0,-1-1 1 0 0,0 0-1 0 0,0 1 1 0 0,1-1 0 0 0,-1 1-1 0 0,0-1 1 0 0,0 0-1 0 0,0 1 1 0 0,0-1 0 0 0,0 0-1 0 0,0 1 1 0 0,0-1-1 0 0,0 0 1 0 0,0 1 0 0 0,0-1-1 0 0,0 0 1 0 0,0 1-1 0 0,-1-2 1 0 0,1 2-2 0 0,0 0 1 0 0,0-1 0 0 0,0 1-1 0 0,-1 0 1 0 0,1-1-1 0 0,0 1 1 0 0,0 0 0 0 0,0 0-1 0 0,0-1 1 0 0,0 1 0 0 0,0 0-1 0 0,0-1 1 0 0,0 1-1 0 0,0 0 1 0 0,0-1 0 0 0,0 1-1 0 0,0 0 1 0 0,0-1-1 0 0,0 1 1 0 0,0 0 0 0 0,0-1-1 0 0,0 1 1 0 0,0 0-1 0 0,1-1 1 0 0,-1 1 0 0 0,0 0-1 0 0,0 0 1 0 0,0-1-1 0 0,0 1 1 0 0,1 0 0 0 0,-1-1-1 0 0,0 1 1 0 0,0 0-1 0 0,1 0 1 0 0,-1 0 0 0 0,0-1-1 0 0,0 1 1 0 0,1 0-1 0 0,-1 0 1 0 0,0 0 0 0 0,1 0-1 0 0,-1 0 1 0 0,0-1 0 0 0,1 1-1 0 0,-15 61-106 0 0,-75 230 82 0 0,12-49 50 0 0,-9 28 11 0 0,47-142 25 0 0,16-56-48 0 0,-21 115 1 0 0,33-127-49 0 0,5-34 33 0 0,1 1 1 0 0,-1 43 0 0 0,-11 171 86 0 0,16-182-81 0 0,2-47 0 0 0,-1 0-1 0 0,-1 1 1 0 0,0-1 0 0 0,0 0-1 0 0,-5 17 1 0 0,3-15 2 0 0,0 0 0 0 0,1 0 0 0 0,0 1 0 0 0,1-1 1 0 0,1 21-1 0 0,0-23 16 0 0,-4 131 40 0 0,4-135-51 0 0,0-1 0 0 0,1 0 0 0 0,-1 0-1 0 0,4 10 1 0 0,-3-13-12 0 0,-1 0 0 0 0,0 0 1 0 0,0-1-1 0 0,0 1 0 0 0,-1 0 0 0 0,1 0 0 0 0,-1 0 0 0 0,0-1 0 0 0,-1 5 1 0 0,-3 22 16 0 0,5-11 27 0 0,0-18-41 0 0,0-1 0 0 0,0 0 0 0 0,0 1 0 0 0,0-1 1 0 0,0 0-1 0 0,1 1 0 0 0,-1-1 0 0 0,0 0 0 0 0,0 1 1 0 0,0-1-1 0 0,0 0 0 0 0,0 1 0 0 0,0-1 0 0 0,1 0 0 0 0,-1 1 1 0 0,0-1-1 0 0,0 0 0 0 0,0 1 0 0 0,1-1 0 0 0,-1 0 0 0 0,0 0 1 0 0,0 1-1 0 0,1-1 0 0 0,-1 0 0 0 0,0 0 0 0 0,1 0 1 0 0,-1 1-1 0 0,0-1 0 0 0,1 0 0 0 0,-1 0 0 0 0,7-27 172 0 0,0 14-163 0 0,0 0 1 0 0,-1-1-1 0 0,-1 0 0 0 0,0 0 0 0 0,-1 0 0 0 0,0 0 0 0 0,2-23 1 0 0,7-25 12 0 0,99-302 86 0 0,-87 286-104 0 0,-21 66-15 0 0,-2 8 2 0 0,0-1 1 0 0,-1 1 0 0 0,1-1 0 0 0,-1 0-1 0 0,0-8 1 0 0,-19 32-139 0 0,-92 167 31 0 0,106-179 124 0 0,-1 0-1 0 0,1-1 1 0 0,-1 1-1 0 0,0-1 0 0 0,-1 0 1 0 0,1-1-1 0 0,-1 1 1 0 0,-9 6-1 0 0,13-12-7 0 0,0 1-1 0 0,0-1 1 0 0,0 1-1 0 0,0-1 1 0 0,0 0-1 0 0,0 0 1 0 0,0 0 0 0 0,0 0-1 0 0,0 0 1 0 0,1 0-1 0 0,-1 0 1 0 0,0-1 0 0 0,0 1-1 0 0,0-1 1 0 0,0 1-1 0 0,0-1 1 0 0,0 0 0 0 0,1 0-1 0 0,-1 0 1 0 0,0 0-1 0 0,-2-2 1 0 0,-7-2 6 0 0,9 4-13 0 0,1 0-1 0 0,-1 1 1 0 0,1-1-1 0 0,-1 1 1 0 0,0 0-1 0 0,1 0 1 0 0,-1-1-1 0 0,0 1 1 0 0,1 0 0 0 0,-1 0-1 0 0,0 0 1 0 0,1 1-1 0 0,-1-1 1 0 0,0 0-1 0 0,1 1 1 0 0,-1-1-1 0 0,1 1 1 0 0,-1-1-1 0 0,-2 2 1 0 0,2 0-5 0 0,-1 0 1 0 0,1 0 0 0 0,-1 0 0 0 0,1 0-1 0 0,0 1 1 0 0,0-1 0 0 0,0 0-1 0 0,0 1 1 0 0,-3 5 0 0 0,1 1 0 0 0,-1 0 1 0 0,1 1-1 0 0,1-1 1 0 0,0 1-1 0 0,-3 16 1 0 0,1 5-9 0 0,2-22 13 0 0,1 1 1 0 0,0 0 0 0 0,1-1 0 0 0,0 1 0 0 0,0 0 0 0 0,1 0 0 0 0,1 0 0 0 0,-1 0-1 0 0,5 16 1 0 0,16 72 24 0 0,-17-85-26 0 0,-2-1 0 0 0,1 1 0 0 0,0 17 0 0 0,4 23 2 0 0,-3-38 7 0 0,1 10 8 0 0,2 0-1 0 0,14 35 0 0 0,-17-49-9 0 0,-1 0 1 0 0,0 1-1 0 0,0 0 0 0 0,-1-1 0 0 0,0 1 0 0 0,-1 15 0 0 0,5 29 25 0 0,14 28-16 0 0,-14-65 1 0 0,-1 0 0 0 0,5 35-1 0 0,-8-42-6 0 0,0-1 0 0 0,1 0 0 0 0,6 15 0 0 0,-6-15 0 0 0,1 0 0 0 0,-1 0 0 0 0,2 18 0 0 0,4 19 33 0 0,12 74 2 0 0,-17-82-75 0 0,-2-19 52 0 0,1-1 0 0 0,6 22 0 0 0,11 13-29 0 0,-16-35 20 0 0,1-1 0 0 0,1 0 0 0 0,15 32 0 0 0,8 10 89 0 0,-6-13-7 0 0,-21-43-82 0 0,0 0 1 0 0,-1 0-1 0 0,0 0 0 0 0,0 1 1 0 0,-1-1-1 0 0,1 6 0 0 0,-1-11-6 0 0,0 0-1 0 0,0 1 1 0 0,0-1-1 0 0,0 0 1 0 0,0 0 0 0 0,1 0-1 0 0,-1 0 1 0 0,0 0-1 0 0,0 1 1 0 0,0-1 0 0 0,0 0-1 0 0,1 0 1 0 0,-1 0-1 0 0,0 0 1 0 0,0 0 0 0 0,0 0-1 0 0,1 0 1 0 0,-1 0-1 0 0,0 0 1 0 0,0 0 0 0 0,0 0-1 0 0,0 0 1 0 0,1 0-1 0 0,-1 0 1 0 0,0 0 0 0 0,0 0-1 0 0,0 0 1 0 0,1 0-1 0 0,-1 0 1 0 0,0 0-1 0 0,0 0 1 0 0,0 0 0 0 0,1 0-1 0 0,-1 0 1 0 0,0-1-1 0 0,0 1 1 0 0,0 0 0 0 0,0 0-1 0 0,0 0 1 0 0,1 0-1 0 0,-1 0 1 0 0,0 0 0 0 0,0-1-1 0 0,0 1 1 0 0,0 0-1 0 0,0 0 1 0 0,0 0 0 0 0,1-1 0 0 0,0 1 1 0 0,-1-1-1 0 0,1 1 1 0 0,-1-1-1 0 0,1 0 1 0 0,-1 1-1 0 0,1-1 1 0 0,-1 0-1 0 0,1 1 1 0 0,-1-1-1 0 0,1 0 1 0 0,-1 1-1 0 0,0-1 1 0 0,0 0-1 0 0,1 0 1 0 0,-1 1-1 0 0,0-1 1 0 0,0 0-1 0 0,0-1 1 0 0,2-36 132 0 0,7-44 0 0 0,0 10-104 0 0,43-344 26 0 0,-40 326-54 0 0,1-11-10 0 0,34-181-16 0 0,-25 201 26 0 0,-6 23 1 0 0,14-94 1 0 0,0-13 7 0 0,-7 42-4 0 0,18-46 6 0 0,-2 11 10 0 0,11-71-15 0 0,-49 224-14 0 0,19-89-22 0 0,-18 84 29 0 0,0-1 0 0 0,0 0 1 0 0,0-19-1 0 0,-3 21-4 0 0,2 1-1 0 0,-1 0 1 0 0,1-1 0 0 0,1 1-1 0 0,0-1 1 0 0,0 1 0 0 0,5-12 0 0 0,2-2 2 0 0,-1 0 1 0 0,-1 0 0 0 0,-1-1-1 0 0,-1 0 1 0 0,3-43 0 0 0,-6 26-4 0 0,-2 23-1 0 0,0 1 0 0 0,2-1 0 0 0,4-21 1 0 0,-3 23 4 0 0,-1 0 1 0 0,-1 0 0 0 0,0-1-1 0 0,-1 1 1 0 0,-4-28 0 0 0,0-18 6 0 0,11-91-44 0 0,-6 139 28 0 0,1-1 1 0 0,0 0-1 0 0,5-17 0 0 0,-1 7 23 0 0,-3 10-18 0 0,1 1 0 0 0,8-22 0 0 0,-10 31-8 0 0,0-1-1 0 0,0 1 1 0 0,1-1-1 0 0,-1 1 1 0 0,1 0-1 0 0,0 0 1 0 0,0 0-1 0 0,1 0 1 0 0,-1 1-1 0 0,8-6 1 0 0,-11 9 3 0 0,0 0 0 0 0,0 0-1 0 0,0 0 1 0 0,0-1 0 0 0,1 1 0 0 0,-1 0 0 0 0,0 0 0 0 0,0 0-1 0 0,0 0 1 0 0,1 0 0 0 0,-1 0 0 0 0,0 0 0 0 0,0 0 0 0 0,0 0-1 0 0,0 0 1 0 0,1 0 0 0 0,-1 0 0 0 0,0 1 0 0 0,0-1 0 0 0,0 0-1 0 0,0 0 1 0 0,1 0 0 0 0,-1 0 0 0 0,0 0 0 0 0,0 0 0 0 0,0 0 0 0 0,0 0-1 0 0,1 0 1 0 0,-1 1 0 0 0,0-1 0 0 0,0 0 0 0 0,0 0 0 0 0,0 0-1 0 0,0 0 1 0 0,0 0 0 0 0,0 1 0 0 0,0-1 0 0 0,1 0 0 0 0,-1 0-1 0 0,4 13-102 0 0,0 12 31 0 0,-4 95-15 0 0,-1-54 38 0 0,-3 53-13 0 0,-28 157 0 0 0,15-173 66 0 0,-11 90 23 0 0,-58 455 114 0 0,77-583-113 0 0,-2 110 1 0 0,6-65-36 0 0,-28 171 131 0 0,14-39-39 0 0,15-135 68 0 0,-6 212 458 0 0,5-247-618 0 0,3-49 31 0 0,0 0 0 0 0,2 30-1 0 0,5-16 52 0 0,1 8 0 0 0,-8-13-20 0 0,0-13-33 0 0,1 0 1 0 0,3 37-1 0 0,0-9 48 0 0,0 40 144 0 0,-2-78-151 0 0,1 0-1 0 0,0 0 1 0 0,0 0-1 0 0,1 0 0 0 0,0 0 1 0 0,4 8-1 0 0,3-4 29 0 0,-9-13-81 0 0,1 0 0 0 0,-1 0 0 0 0,0 0 0 0 0,1 0 0 0 0,-1 0 0 0 0,0 0 0 0 0,1 0 0 0 0,-1 0 0 0 0,0 0 0 0 0,0 0-1 0 0,1 0 1 0 0,-1 0 0 0 0,0 0 0 0 0,1 0 0 0 0,-1 0 0 0 0,0-1 0 0 0,0 1 0 0 0,1 0 0 0 0,-1 0 0 0 0,0 0 0 0 0,0 0 0 0 0,1-1 0 0 0,-1 1-1 0 0,0 0 1 0 0,0 0 0 0 0,0 0 0 0 0,1-1 0 0 0,-1 1 0 0 0,0 0 0 0 0,0 0 0 0 0,0-1 0 0 0,0 1 0 0 0,1 0 0 0 0,-1-1 0 0 0,0 1 0 0 0,0 0-1 0 0,0 0 1 0 0,0-1 0 0 0,0 1 0 0 0,0 0 0 0 0,0-1 0 0 0,0 1 0 0 0,0 0 0 0 0,0-1 0 0 0,0 1 0 0 0,0 0 0 0 0,0-1 0 0 0,13-43 27 0 0,-8 32-18 0 0,-1 0-1 0 0,-1 0 0 0 0,4-25 1 0 0,3-40-2 0 0,32-116 1 0 0,-8 44-3 0 0,25-94-9 0 0,-45 192 1 0 0,83-388 41 0 0,-74 326 22 0 0,6-38 54 0 0,-17 78-52 0 0,32-104 0 0 0,-27 117-46 0 0,-7 20 2 0 0,-1-1-1 0 0,6-80 0 0 0,-9 64 12 0 0,22-97 0 0 0,6-32 11 0 0,-11 11-68 0 0,-8 113 16 0 0,-10 44 4 0 0,5-30 1 0 0,6-5 12 0 0,0-31-1 0 0,-10 48-20 0 0,11-36 0 0 0,3 3 51 0 0,-18 62-39 0 0,-1 0-1 0 0,0 0 1 0 0,-1 0-1 0 0,1 0 1 0 0,-2-11-1 0 0,2-19-4 0 0,14-65-43 0 0,-1 33 47 0 0,-10 56 5 0 0,-3 10-5 0 0,1 0 1 0 0,-1 0-1 0 0,0-1 0 0 0,0 1 0 0 0,-1 0 0 0 0,1-1 0 0 0,0-5 0 0 0,-2 9-1 0 0,1 0 0 0 0,0-1 0 0 0,0 1 0 0 0,-1 0 0 0 0,1-1 0 0 0,0 1-1 0 0,0-1 1 0 0,0 1 0 0 0,0 0 0 0 0,0-1 0 0 0,-1 1 0 0 0,1-1 0 0 0,0 1 0 0 0,0-1 0 0 0,0 1 0 0 0,0 0 0 0 0,0-1-1 0 0,0 1 1 0 0,0-1 0 0 0,1 1 0 0 0,-1 0 0 0 0,0-1 0 0 0,0 1 0 0 0,0-1 0 0 0,0 1 0 0 0,1 0 0 0 0,-1-1 0 0 0,0 1 0 0 0,0-1-1 0 0,0 1 1 0 0,1 0 0 0 0,-1-1 0 0 0,0 1 0 0 0,1 0 0 0 0,-1 0 0 0 0,1-1 0 0 0,7-12 26 0 0,-10 11-13 0 0,1-2 2 0 0,1 5-77 0 0,0-1 64 0 0,0 0 1 0 0,0 0 0 0 0,0 0 0 0 0,0 0-1 0 0,0-1 1 0 0,0 1 0 0 0,0 0 0 0 0,0 0-1 0 0,0 0 1 0 0,0 0 0 0 0,-1 0-1 0 0,1 0 1 0 0,0 0 0 0 0,0 0 0 0 0,0 0-1 0 0,0 0 1 0 0,0 0 0 0 0,0 0 0 0 0,-1 0-1 0 0,1-1 1 0 0,0 1 0 0 0,0 0 0 0 0,0 0-1 0 0,0 0 1 0 0,0 0 0 0 0,0 0-1 0 0,-1 0 1 0 0,1 0 0 0 0,0 0 0 0 0,0 1-1 0 0,0-1 1 0 0,0 0 0 0 0,0 0 0 0 0,0 0-1 0 0,-1 0 1 0 0,1 0 0 0 0,0 0 0 0 0,0 0-1 0 0,0 0 1 0 0,0 0 0 0 0,0 0-1 0 0,0 0 1 0 0,0 0 0 0 0,-1 0 0 0 0,1 1-1 0 0,-2-1 38 0 0,0-7-20 0 0,1 2-18 0 0,0 0 0 0 0,-1 0 0 0 0,1 1 0 0 0,-1-1 0 0 0,0 1 0 0 0,-4-9-1 0 0,2 7-1 0 0,3 4-1 0 0,0 1 0 0 0,0 0 0 0 0,0 0 0 0 0,0 0 0 0 0,0 0 0 0 0,0 0 0 0 0,-1 0-1 0 0,1 1 1 0 0,0-1 0 0 0,-1 0 0 0 0,1 1 0 0 0,0-1 0 0 0,-1 1 0 0 0,1-1 0 0 0,-1 1 0 0 0,1-1-1 0 0,-1 1 1 0 0,1 0 0 0 0,-4 0 0 0 0,-28 2-71 0 0,30-1 69 0 0,1-1 0 0 0,0 1 0 0 0,0 0 0 0 0,0 0 0 0 0,0 0 0 0 0,0 0 0 0 0,0 1 0 0 0,0-1 0 0 0,0 0 0 0 0,0 1 0 0 0,0-1 0 0 0,1 1 0 0 0,-1 0 0 0 0,1 0 0 0 0,-1-1 0 0 0,1 1 0 0 0,0 0 1 0 0,-2 3-1 0 0,-15 17 6 0 0,5-13 4 0 0,11-9-5 0 0,1 1-1 0 0,0-1 0 0 0,0 1 1 0 0,0-1-1 0 0,0 1 0 0 0,0 0 1 0 0,0 0-1 0 0,1-1 1 0 0,-1 1-1 0 0,0 0 0 0 0,0 0 1 0 0,0 0-1 0 0,1 0 0 0 0,-1 0 1 0 0,0 0-1 0 0,1 0 0 0 0,-1 0 1 0 0,1 0-1 0 0,-1 0 1 0 0,0 3-1 0 0,-17 24-39 0 0,15-13 13 0 0,1-1 0 0 0,0 1 0 0 0,1 0 1 0 0,1 0-1 0 0,2 14 0 0 0,-1 6 4 0 0,-21 496-73 0 0,-9 17 137 0 0,27-340-3 0 0,2-124-48 0 0,2 244 76 0 0,3-14 26 0 0,-9-36 81 0 0,2-134-149 0 0,1-32 7 0 0,-15 79 18 0 0,9-52-33 0 0,1-66 84 0 0,-3 91 45 0 0,11-97 10 0 0,9-35-86 0 0,-10-27-113 0 0,4 7 258 0 0,-5-11-210 0 0,1-1-1 0 0,-1 0 1 0 0,0 0 0 0 0,0 0 0 0 0,0 0 0 0 0,1 0 0 0 0,-1 0 0 0 0,0 0 0 0 0,0 0 0 0 0,1 0 0 0 0,-1 0 0 0 0,0 0 0 0 0,0 0 0 0 0,1 0 0 0 0,-1 0-1 0 0,0 0 1 0 0,0 0 0 0 0,1 0 0 0 0,-1 0 0 0 0,0 0 0 0 0,0 0 0 0 0,1 0 0 0 0,-1 0 0 0 0,0 0 0 0 0,0 0 0 0 0,0 0 0 0 0,1-1 0 0 0,-1 1-1 0 0,0 0 1 0 0,0 0 0 0 0,0 0 0 0 0,0 0 0 0 0,1-1 0 0 0,-1 1 0 0 0,0 0 0 0 0,0 0 0 0 0,0 0 0 0 0,0-1 0 0 0,0 1 0 0 0,1 0 0 0 0,-1 0 0 0 0,0 0-1 0 0,0-1 1 0 0,0 1 0 0 0,0 0 0 0 0,0 0 0 0 0,0-1 0 0 0,0 1 0 0 0,0 0 0 0 0,0 0 0 0 0,0-1 0 0 0,3-8 13 0 0,-1 0 0 0 0,0 0 0 0 0,0 0 0 0 0,-1 0 0 0 0,0 0 1 0 0,0 0-1 0 0,-2-18 0 0 0,2-10-3 0 0,5-11-14 0 0,2 0 0 0 0,17-56-1 0 0,1-2-16 0 0,48-203 38 0 0,-41 176-20 0 0,27-174 33 0 0,-40 188-28 0 0,21-145 4 0 0,-9 0 24 0 0,48-313 20 0 0,-68 480-52 0 0,-9 63-10 0 0,2 1 1 0 0,13-55-1 0 0,-3 38 30 0 0,31-87-7 0 0,-3 20-24 0 0,6-13-44 0 0,-44 118 53 0 0,6-13-6 0 0,0-1 0 0 0,10-38 0 0 0,-6 11 18 0 0,-8 32-2 0 0,7-38 0 0 0,4 8-91 0 0,-9 15 83 0 0,-1 15-35 0 0,-2 13-8 0 0,-2 12 20 0 0,-2 14-3 0 0,-3 5 8 0 0,1 0 1 0 0,3 33-1 0 0,1 1-3 0 0,0 92 20 0 0,2 306 3 0 0,-22-1-1 0 0,8-362 16 0 0,-9 188 82 0 0,15-237-99 0 0,-7 43 0 0 0,-1-2 18 0 0,-8 76 47 0 0,5-55-19 0 0,0-5-19 0 0,8-66 9 0 0,-15 48 0 0 0,4-20 6 0 0,-14 42-33 0 0,17-65 0 0 0,-9 44 1 0 0,12-19 13 0 0,7-38-19 0 0,-1-1-1 0 0,-2 1 1 0 0,-10 30 0 0 0,-2 0 40 0 0,-19 111 0 0 0,26-110-44 0 0,4 9 50 0 0,4-23-38 0 0,0-27 4 0 0,-10 33 1 0 0,1-6 1 0 0,10-33-12 0 0,-2 9 8 0 0,0 1-1 0 0,1-1 1 0 0,0 22 0 0 0,2-27-9 0 0,-1 0 0 0 0,-4 20 0 0 0,0-2 2 0 0,3-6-8 0 0,2 37-1 0 0,1-50 9 0 0,0-11-1 0 0,-1-1-5 0 0,1 0-1 0 0,0 0 0 0 0,0 0 1 0 0,0-1-1 0 0,-1 1 0 0 0,1 0 1 0 0,0 0-1 0 0,0 0 0 0 0,1 0 1 0 0,-1 0-1 0 0,0 0 0 0 0,0 0 0 0 0,0 0 1 0 0,1-1-1 0 0,-1 1 0 0 0,0 0 1 0 0,1 0-1 0 0,-1 0 0 0 0,0 0 1 0 0,2 0-1 0 0,-2-1-2 0 0,0 0 0 0 0,1 0 0 0 0,-1 0 0 0 0,0 0 0 0 0,1 0 0 0 0,-1 0 0 0 0,0 0 0 0 0,0-1 0 0 0,1 1 0 0 0,-1 0 0 0 0,0 0 0 0 0,1 0 0 0 0,-1-1-1 0 0,0 1 1 0 0,0 0 0 0 0,0 0 0 0 0,1-1 0 0 0,-1 1 0 0 0,0 0 0 0 0,0 0 0 0 0,0-1 0 0 0,0 1 0 0 0,1 0 0 0 0,-1-1 0 0 0,0 1 0 0 0,0 0 0 0 0,0 0 0 0 0,0-1 0 0 0,0 1 0 0 0,0 0 0 0 0,0-1 0 0 0,0 1 0 0 0,0 0 0 0 0,0-1 0 0 0,0 1 0 0 0,4-22 28 0 0,-1 5-32 0 0,11-34-7 0 0,1-3-28 0 0,-8 34 39 0 0,-1 0 0 0 0,-1-1-1 0 0,-1 0 1 0 0,2-21 0 0 0,-3 15 9 0 0,13-46 1 0 0,82-203-14 0 0,-33 100 4 0 0,-41 94 26 0 0,17-97 0 0 0,-19 74-20 0 0,-5-1-18 0 0,-11 63 2 0 0,14-50 0 0 0,-6 32 34 0 0,-3-1 0 0 0,5-89 0 0 0,-1 12-2 0 0,5 35-58 0 0,0 8 34 0 0,13-58 39 0 0,-3 19-34 0 0,10-28-31 0 0,-7 56 47 0 0,-23 73 16 0 0,4-16-6 0 0,-9 28-13 0 0,2-1-1 0 0,10-23 1 0 0,-12 34-20 0 0,-1-1 1 0 0,-1 1-1 0 0,4-23 1 0 0,5-18 2 0 0,-9 40 6 0 0,0-1 0 0 0,-1 1 1 0 0,1-19-1 0 0,-2 19-6 0 0,0 0 0 0 0,1 0 0 0 0,6-24 0 0 0,-4 23-6 0 0,0 1 0 0 0,2-26 1 0 0,0 0 2 0 0,-5 10-3 0 0,-1 25 7 0 0,-1 0 0 0 0,1 0 0 0 0,1 1-1 0 0,-1-1 1 0 0,0 0 0 0 0,1 0 0 0 0,0 1-1 0 0,1-7 1 0 0,0 5 2 0 0,0-1-1 0 0,-1 0 1 0 0,0 1 0 0 0,0-1-1 0 0,0 0 1 0 0,-1-7-1 0 0,1 8-4 0 0,-1-1-1 0 0,0 1 1 0 0,1-1-1 0 0,0 1 1 0 0,0-1-1 0 0,4-9 1 0 0,-4 12 0 0 0,0 0 0 0 0,0-1 0 0 0,0 1 0 0 0,0-1 0 0 0,-1 1 0 0 0,0-1 0 0 0,0 1 0 0 0,0-1 0 0 0,0 1 0 0 0,0-1 0 0 0,-1-3 0 0 0,-1-21 28 0 0,12-7-26 0 0,-3 13 13 0 0,3-4-28 0 0,-8 22 14 0 0,0 1 0 0 0,-1-1 0 0 0,1 0 0 0 0,-1 0 0 0 0,0 0 0 0 0,0 0-1 0 0,0 0 1 0 0,0-5 0 0 0,6-27 7 0 0,-6 31-7 0 0,1 0 0 0 0,-1-1 0 0 0,0 0 0 0 0,1-8 0 0 0,-2 13-1 0 0,0 0-1 0 0,0 0 1 0 0,0 0 0 0 0,0 0 0 0 0,0 0 0 0 0,0 1 0 0 0,1-1 0 0 0,-1 0-1 0 0,0 0 1 0 0,1 0 0 0 0,-1 0 0 0 0,1 0 0 0 0,-1 0 0 0 0,1 1 0 0 0,-1-1-1 0 0,1 0 1 0 0,-1 0 0 0 0,1 1 0 0 0,0-1 0 0 0,0 0 0 0 0,6 2-96 0 0,-4 11 60 0 0,0 220 0 0 0,-4-140 32 0 0,-1 48 12 0 0,-9 71 10 0 0,-2 139 5 0 0,8-209-2 0 0,-18 69 22 0 0,19-169-26 0 0,2 54 0 0 0,2-57 4 0 0,-2-1 1 0 0,-5 38 0 0 0,-12 66 39 0 0,8-47-26 0 0,-16 105 38 0 0,24-156-66 0 0,-4 16-12 0 0,-2-13 11 0 0,-43 232 143 0 0,43-163-81 0 0,-12 109-26 0 0,10-121-16 0 0,6-72-7 0 0,2 1 1 0 0,0 42-1 0 0,0 19 29 0 0,0-64-38 0 0,3 43 0 0 0,0-62 5 0 0,-1-1 1 0 0,1 0 0 0 0,-5 18-1 0 0,-1 22 23 0 0,-5 20 21 0 0,3-3-54 0 0,6-31 0 0 0,1-28 4 0 0,1 1 0 0 0,-1 0 0 0 0,1-1 1 0 0,0 1-1 0 0,1-1 0 0 0,0 1 0 0 0,0-1 0 0 0,4 14 0 0 0,1 18 23 0 0,-5-25-30 0 0,-1-11 3 0 0,0 1 0 0 0,0-1 0 0 0,1 0-1 0 0,-1 0 1 0 0,1 0 0 0 0,0 0 0 0 0,1 3 0 0 0,0-41 58 0 0,-2 1-87 0 0,1 0 0 0 0,1 0 0 0 0,9-45 0 0 0,31-100-81 0 0,68-309 14 0 0,-81 286 104 0 0,-12 69-4 0 0,6-11 12 0 0,25-220 42 0 0,-26 204-38 0 0,-3 23-4 0 0,-10 63-3 0 0,-3 32 6 0 0,0-48 0 0 0,-6 80-21 0 0,-1-33-8 0 0,2 0-1 0 0,2 0 1 0 0,14-75 0 0 0,26-89 24 0 0,-32 154-22 0 0,-8 32 1 0 0,2 0 0 0 0,0 0 0 0 0,2 0 0 0 0,15-36 0 0 0,-14 43 4 0 0,-1 0 0 0 0,0-1 0 0 0,-1 0 0 0 0,-1 0 0 0 0,0 0 0 0 0,-1-1 0 0 0,-1 1 0 0 0,0-1 0 0 0,0-25 1 0 0,3-8-8 0 0,15-24-17 0 0,-6 24 18 0 0,1 0 13 0 0,-10 33-3 0 0,-1 0 1 0 0,0 0-1 0 0,-2-1 1 0 0,3-20 0 0 0,18-130-84 0 0,-24 145 74 0 0,-1 20 5 0 0,1-1 0 0 0,0 1 0 0 0,0-1 0 0 0,0 1 0 0 0,0 0 0 0 0,0-1 0 0 0,1 1 0 0 0,-1-1 0 0 0,1 1 0 0 0,1-5 1 0 0,13-26 0 0 0,-7 12 0 0 0,1 10-34 0 0,-4 10 12 0 0,-5-11-28 0 0,0 25 20 0 0,0 29 20 0 0,-39 530 2 0 0,22-400 11 0 0,10 87 22 0 0,1-7 107 0 0,5-242-129 0 0,0 130 22 0 0,-2 20 27 0 0,-7 186 21 0 0,9-217-63 0 0,0-66 0 0 0,-1 6 34 0 0,8 84-1 0 0,-4-119-30 0 0,-2 0 0 0 0,-8 65-1 0 0,0-17 26 0 0,-6 65 9 0 0,13-135-44 0 0,-1 0 0 0 0,-6 22 0 0 0,1-4-1 0 0,0 5-1 0 0,-11 72 12 0 0,4 25-3 0 0,-1-53 20 0 0,8-45-21 0 0,-4 55 0 0 0,9 14-65 0 0,2-82 15 0 0,1-16 39 0 0,-1 1 0 0 0,0-1 0 0 0,0 1 0 0 0,0-1 0 0 0,-1 0-1 0 0,1 1 1 0 0,-3 6 0 0 0,2-10 2 0 0,1 0 1 0 0,0 0-1 0 0,0 1 0 0 0,0-1 0 0 0,0 0 0 0 0,0 0 0 0 0,0 0 0 0 0,1 0 0 0 0,-1 0 1 0 0,1 0-1 0 0,0 2 0 0 0,0-1 0 0 0,-1-1 0 0 0,1 0 0 0 0,-1 1 0 0 0,1-1 0 0 0,-1 1 0 0 0,0-1 0 0 0,0 1 0 0 0,0 4 0 0 0,-1 1 0 0 0,0 0 0 0 0,1 1 0 0 0,0-1 0 0 0,0 0 0 0 0,1 0 0 0 0,3 15 0 0 0,1 24 0 0 0,-3-25 4 0 0,-1-18-2 0 0,0-1-1 0 0,-1 0 0 0 0,0 1 0 0 0,0-1 1 0 0,0 1-1 0 0,0-1 0 0 0,-1 1 0 0 0,0 4 1 0 0,0-4 1 0 0,1-1 1 0 0,-1 1 0 0 0,1-1 0 0 0,0 1-1 0 0,0-1 1 0 0,1 1 0 0 0,-1-1 0 0 0,1 1-1 0 0,0-1 1 0 0,1 4 0 0 0,2 21 20 0 0,-4-28-17 0 0,1 0-1 0 0,-2-27-75 0 0,-6-124-90 0 0,-4-65-86 0 0,9 192 228 0 0,2 0-1 0 0,1 0 1 0 0,0 1 0 0 0,7-32 0 0 0,28-91-52 0 0,1-7 36 0 0,-13-68 60 0 0,1-5-24 0 0,-1 21 21 0 0,4-18 10 0 0,5-33 18 0 0,-22 152-24 0 0,21-66-14 0 0,-7 50-28 0 0,22-152 38 0 0,-20 165-35 0 0,-17 76 15 0 0,-1-1 0 0 0,-2 0 0 0 0,4-45 0 0 0,-9 43-4 0 0,2 0-1 0 0,13-53 1 0 0,-9 54-20 0 0,-5 17 29 0 0,0 0 1 0 0,11-25-1 0 0,-10 31-14 0 0,0 0-1 0 0,0-1 1 0 0,-1 0 0 0 0,-1 0-1 0 0,1 0 1 0 0,0-17-1 0 0,-1-2 2 0 0,1 0 0 0 0,2 0 0 0 0,12-44 0 0 0,-16 70 4 0 0,16-98 16 0 0,-15 83-22 0 0,-1 15 4 0 0,-1 0 0 0 0,0-1 0 0 0,1 1-1 0 0,0 0 1 0 0,0 0 0 0 0,0 0 0 0 0,3-5-1 0 0,-2 1 6 0 0,1 0-1 0 0,-2 1 1 0 0,1-1-1 0 0,-1 0 1 0 0,-1-1-1 0 0,1 1 1 0 0,-2-12-1 0 0,1 15-3 0 0,0 0-1 0 0,1 0 0 0 0,0-1 1 0 0,0 1-1 0 0,0 0 0 0 0,0 0 1 0 0,1 0-1 0 0,3-8 0 0 0,6-24-3 0 0,-10 11-1 0 0,-1 21 5 0 0,-1 0-1 0 0,2 0 0 0 0,-1 0 0 0 0,0 0 0 0 0,1 0 1 0 0,0 0-1 0 0,0 0 0 0 0,0 0 0 0 0,4-7 0 0 0,-4 9 1 0 0,1 0 0 0 0,-1 0 0 0 0,0 0 0 0 0,0 0 0 0 0,-1 0 0 0 0,1 0 0 0 0,0 0-1 0 0,-1 0 1 0 0,0-1 0 0 0,0 1 0 0 0,0 0 0 0 0,0 0 0 0 0,-1-4 0 0 0,0-8-1 0 0,4 4 13 0 0,-2 7-44 0 0,-3 9-10 0 0,0 1 39 0 0,1 0-1 0 0,0-1 1 0 0,0 1 0 0 0,1 0 0 0 0,-1 0 0 0 0,2 8 0 0 0,-4 25 29 0 0,-4 8-30 0 0,1 0 1 0 0,3 0-1 0 0,3 54 1 0 0,0-61-9 0 0,1 33 5 0 0,1-30 47 0 0,-2 1 0 0 0,-2-1 0 0 0,-9 50 0 0 0,7-70-9 0 0,2 1 1 0 0,0 34-1 0 0,-1 16 25 0 0,3-24-1 0 0,1-19-36 0 0,-2 45 33 0 0,0 46-13 0 0,1 36 25 0 0,-1-136-42 0 0,0 0 0 0 0,2 0 1 0 0,0-1-1 0 0,2 1 0 0 0,5 25 1 0 0,-2-21 1 0 0,-2-1 0 0 0,3 42 0 0 0,-2-22 17 0 0,-4-16-14 0 0,-1 0 0 0 0,-1-1 0 0 0,-6 33 0 0 0,1 5 42 0 0,0-11 1 0 0,0 18-31 0 0,7-24-41 0 0,0 66 95 0 0,-2-85-58 0 0,-7 59 0 0 0,5-67-11 0 0,2 30-9 0 0,1-41-11 0 0,0-1 0 0 0,0 1 1 0 0,-1-1-1 0 0,0 1 0 0 0,-1-1 0 0 0,0 0 1 0 0,-4 11-1 0 0,5-15 2 0 0,0 0 1 0 0,0 0 0 0 0,0 0-1 0 0,0 1 1 0 0,1-1-1 0 0,0 0 1 0 0,2 11 0 0 0,-1 13 10 0 0,-15 106 57 0 0,13-115-50 0 0,0 1-1 0 0,4 27 0 0 0,-2-26-19 0 0,-1 43 1 0 0,-2-41 6 0 0,4 33 0 0 0,-1-37-3 0 0,-1-1 0 0 0,0 0 0 0 0,-4 21 0 0 0,2-31-3 0 0,0-1-1 0 0,1 1 1 0 0,0 0 0 0 0,0 0 0 0 0,1 0 0 0 0,1 0 0 0 0,2 18-1 0 0,-2-22 1 0 0,-1 0 0 0 0,1-1-1 0 0,-1 1 1 0 0,-1 0 0 0 0,1 0-1 0 0,-1 0 1 0 0,0-1-1 0 0,-1 1 1 0 0,-1 6 0 0 0,1-6-6 0 0,0 0 1 0 0,1 0 0 0 0,-1 0 0 0 0,2 0 0 0 0,-1 0-1 0 0,1 1 1 0 0,0-1 0 0 0,0 7 0 0 0,1 0 2 0 0,0 1 0 0 0,-1-1 0 0 0,-1 0 0 0 0,0 0 1 0 0,-4 21-1 0 0,0-4 0 0 0,3-16 9 0 0,-1-1 1 0 0,0 0 0 0 0,0 0-1 0 0,-7 15 1 0 0,8-18-13 0 0,-1 0 0 0 0,2 1 0 0 0,-1 0 0 0 0,2 0-1 0 0,0 15 1 0 0,0-21-1 0 0,0-1-1 0 0,0 1 0 0 0,0-1 1 0 0,-1 0-1 0 0,1 0 0 0 0,-1 0 0 0 0,0 1 0 0 0,-3 6 0 0 0,4-9 2 0 0,-1-1 0 0 0,1 1 0 0 0,0 0 0 0 0,-1 0 0 0 0,1 0 0 0 0,0 0 0 0 0,0 0-1 0 0,0 0 1 0 0,0 0 0 0 0,1 0 0 0 0,-1 0 0 0 0,0 0 0 0 0,2 2 0 0 0,0 19 2 0 0,-3-13 7 0 0,1-10-6 0 0,0 1-1 0 0,0 0 1 0 0,0-1 0 0 0,0 1 0 0 0,0-1-1 0 0,0 1 1 0 0,0 0 0 0 0,0-1-1 0 0,-1 1 1 0 0,1-1 0 0 0,0 1-1 0 0,0 0 1 0 0,-1-1 0 0 0,1 1-1 0 0,-1-1 1 0 0,1 1 0 0 0,0-1-1 0 0,-1 1 1 0 0,1-1 0 0 0,-1 0-1 0 0,1 1 1 0 0,-2 0 0 0 0,2 0-3 0 0,0-1 0 0 0,-1 1 1 0 0,1 0-1 0 0,0 0 0 0 0,0-1 0 0 0,0 1 1 0 0,0 0-1 0 0,-1 0 0 0 0,1-1 0 0 0,0 1 1 0 0,0 0-1 0 0,1 0 0 0 0,-1 0 1 0 0,0-1-1 0 0,0 1 0 0 0,0 0 0 0 0,0 0 1 0 0,1-1-1 0 0,-1 1 0 0 0,0 0 0 0 0,1 0 1 0 0,-1-1-1 0 0,0 1 0 0 0,1 0 0 0 0,-1-1 1 0 0,1 1-1 0 0,-1-1 0 0 0,1 1 0 0 0,0-1 1 0 0,-1 1-1 0 0,1 0 0 0 0,3 4-25 0 0,-9-6 11 0 0,5 2 15 0 0,-1-1 0 0 0,1 0 0 0 0,0 0 0 0 0,0 0-1 0 0,0 0 1 0 0,0 0 0 0 0,-1 1 0 0 0,1-1 0 0 0,0 0 0 0 0,0 0 0 0 0,0 0 0 0 0,0 1-1 0 0,0-1 1 0 0,0 0 0 0 0,0 0 0 0 0,-1 1 0 0 0,1-1 0 0 0,0 0 0 0 0,0 0 0 0 0,0 0-1 0 0,0 1 1 0 0,0-1 0 0 0,0 0 0 0 0,0 0 0 0 0,0 1 0 0 0,0-1 0 0 0,0 0-1 0 0,0 0 1 0 0,1 1 0 0 0,-1-1 0 0 0,0 0 0 0 0,0 0 0 0 0,0 0 0 0 0,0 1 0 0 0,0-1-1 0 0,0 0 1 0 0,0 1-69 0 0,3-34-114 0 0,-2 10-35 0 0,8-45-1 0 0,-8 60 187 0 0,-1 0 0 0 0,0 0-1 0 0,-2-15 1 0 0,0-8-39 0 0,3 19 65 0 0,0 0 1 0 0,1 0-1 0 0,6-23 1 0 0,3-16-1 0 0,1-7-59 0 0,18-107-108 0 0,-30 163 173 0 0,4-39-12 0 0,2 0 0 0 0,11-41 0 0 0,-4 28-2 0 0,8-64 0 0 0,6-31-48 0 0,-14 105-2 0 0,35-85 0 0 0,-46 125 69 0 0,0 0 0 0 0,-1 0 0 0 0,0 0-1 0 0,0-1 1 0 0,0 1 0 0 0,0 0 0 0 0,-1 0 0 0 0,1 0 0 0 0,-1-1 0 0 0,0 1 0 0 0,-1 0 0 0 0,1 0 0 0 0,-3-9-1 0 0,3 12-3 0 0,0-15 0 0 0,0 13 0 0 0,0 0 1 0 0,0 0-1 0 0,0 0 0 0 0,0-1 1 0 0,-1 1-1 0 0,1 0 1 0 0,-1 0-1 0 0,0 0 1 0 0,0 0-1 0 0,-2-4 0 0 0,-6 73-238 0 0,12 258 196 0 0,-2-301 41 0 0,-1 201 77 0 0,-2-91-4 0 0,-2-76-71 0 0,2-40 21 0 0,1 1 0 0 0,2 31 0 0 0,0-35 2 0 0,-1 1 1 0 0,0-1-1 0 0,-5 24 1 0 0,1-6-3 0 0,4-21-8 0 0,-4 17 8 0 0,0-24-12 0 0,3-4-10 0 0,1 1 0 0 0,0-1 0 0 0,-1 0 0 0 0,1 0 1 0 0,0 0-1 0 0,-1 0 0 0 0,1 1 0 0 0,0-1 0 0 0,0 0 0 0 0,-1 0 0 0 0,1 1 0 0 0,0-1 0 0 0,0 0 0 0 0,0 1 0 0 0,-1-1 0 0 0,1 0 0 0 0,0 0 0 0 0,0 1 0 0 0,0-1 0 0 0,0 0 0 0 0,0 1 0 0 0,0-1 0 0 0,-1 0 1 0 0,1 1-1 0 0,0-1 0 0 0,0 1 0 0 0,0-1 0 0 0,0 1 0 0 0,1 0 1 0 0,-1 0 0 0 0,0 0 0 0 0,0 1 0 0 0,0-1 1 0 0,-1 0-1 0 0,1 1 0 0 0,0-1 0 0 0,0 0 0 0 0,-1 0 0 0 0,1 0 1 0 0,-1 1-1 0 0,1-1 0 0 0,-1 0 0 0 0,1 0 0 0 0,-1 0 0 0 0,0 0 0 0 0,1 0 1 0 0,-1 0-1 0 0,0 0 0 0 0,0 0 0 0 0,-2 1 0 0 0,1 1-5 0 0,1-8-80 0 0,3 3 55 0 0,-1 11 10 0 0,-5-25-57 0 0,1-1-11 0 0,2 14-125 0 0,1 0 0 0 0,-1-1-1 0 0,1 1 1 0 0,-1 0 0 0 0,0 0-1 0 0,0 0 1 0 0,-2-3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6:53.307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94 38 1008 0 0,'-28'-8'7365'0'0,"25"-2"-6122"0"0,-1 4-503 0 0,-9-7 560 0 0,8 16-1155 0 0,5-3-113 0 0,-1 0 0 0 0,1 0 0 0 0,0 1 0 0 0,0-1 0 0 0,-1 0 0 0 0,1 0 0 0 0,0 0 0 0 0,0 1 0 0 0,-1-1 0 0 0,1 0 0 0 0,0 0-1 0 0,0 0 1 0 0,-1 0 0 0 0,1 0 0 0 0,0 0 0 0 0,-1 1 0 0 0,1-1 0 0 0,0 0 0 0 0,-1 0 0 0 0,1 0 0 0 0,0 0 0 0 0,-1 0 0 0 0,1 0 0 0 0,0 0-1 0 0,-1 0 1 0 0,1 0 0 0 0,0-1 0 0 0,0 1 0 0 0,-1 0 0 0 0,1 0 0 0 0,0 0 0 0 0,-1 0 0 0 0,1 0 0 0 0,-1-1 0 0 0,1 1-28 0 0,-1 0 1 0 0,1-1-1 0 0,-1 1 0 0 0,1 0 1 0 0,-1 0-1 0 0,1-1 1 0 0,-1 1-1 0 0,0 0 1 0 0,1 0-1 0 0,-1 0 0 0 0,1 0 1 0 0,-1 0-1 0 0,0 0 1 0 0,1 0-1 0 0,-1 0 1 0 0,0 0-1 0 0,1 0 0 0 0,-1 0 1 0 0,1 0-1 0 0,-1 0 1 0 0,0 0-1 0 0,1 1 1 0 0,-1-1-1 0 0,1 0 0 0 0,-1 0 1 0 0,1 1-1 0 0,-1-1 1 0 0,1 0-1 0 0,-1 1 0 0 0,1-1 1 0 0,-1 1-1 0 0,1-1 1 0 0,-1 0-1 0 0,1 1 1 0 0,0-1-1 0 0,-1 1 0 0 0,1-1 1 0 0,0 1-1 0 0,-1 0 1 0 0,1 0-1 0 0,-8-3 336 0 0,24 8-2 0 0,-3-4-135 0 0,0 0 0 0 0,1-1 0 0 0,15 0 1 0 0,-13-1-52 0 0,-1 1 1 0 0,20 3 0 0 0,-20-2-69 0 0,0 0 0 0 0,0-1 1 0 0,0-1-1 0 0,15-2 1 0 0,-12 1 24 0 0,36 2 1 0 0,-23 0-9 0 0,-24-1-66 0 0,-1 0 0 0 0,1 1 0 0 0,-1-1 0 0 0,1 1 0 0 0,-1 1 0 0 0,11 2-1 0 0,-8-1 130 0 0,-1-2 0 0 0,1 1 0 0 0,0-1 0 0 0,0 0 0 0 0,0-1 0 0 0,0 0 0 0 0,0-1 0 0 0,0 0-1 0 0,11-2 1 0 0,-5 1-96 0 0,0 0 0 0 0,17 1 0 0 0,12 4-45 0 0,-21 0 91 0 0,1-2 0 0 0,44-4 0 0 0,34-4 298 0 0,-75 6-355 0 0,20-1-18 0 0,92-2 134 0 0,21 4-43 0 0,-62-2-68 0 0,-84 3-52 0 0,0 1 0 0 0,0 0 0 0 0,19 5 1 0 0,-19-3 6 0 0,-1-2 1 0 0,0 1 0 0 0,1-2 0 0 0,18 1-1 0 0,4-4 41 0 0,-13 0-14 0 0,1 1 0 0 0,-1 2 1 0 0,0 0-1 0 0,36 6 0 0 0,53 10 183 0 0,-89-14-134 0 0,1 0-1 0 0,-1-2 1 0 0,0-1-1 0 0,31-3 1 0 0,14 0 467 0 0,-12-2 41 0 0,-45 4-571 0 0,1-1 0 0 0,-1 1 0 0 0,1 1-1 0 0,-1 0 1 0 0,1 1 0 0 0,17 3-1 0 0,6 2 5 0 0,0-2 0 0 0,1-1 1 0 0,-1-2-1 0 0,57-6 0 0 0,-60 4-22 0 0,20 0 47 0 0,80 8-1 0 0,-60-3 128 0 0,108-7 0 0 0,16 0-86 0 0,-62-1-43 0 0,-31 0 48 0 0,-10 11-81 0 0,2-4 64 0 0,-75-3-80 0 0,58 3-23 0 0,-27 1 7 0 0,6 5 87 0 0,-48-11-92 0 0,-8 2 11 0 0,0 0 0 0 0,0-1 1 0 0,0 1-1 0 0,0 0 0 0 0,0 0 0 0 0,0 0 1 0 0,-1 0-1 0 0,1 0 0 0 0,0 0 0 0 0,0 0 1 0 0,0 0-1 0 0,0 0 0 0 0,0 1 0 0 0,0-1 1 0 0,-1 0-1 0 0,1 0 0 0 0,0 1 0 0 0,0-1 1 0 0,1 2-1 0 0,3-1 7 0 0,0 0 0 0 0,0 0 0 0 0,0-1 0 0 0,0 1 0 0 0,8-1 1 0 0,-13 0-21 0 0,4 5-46 0 0,3-1 121 0 0,-29 8-60 0 0,-8-2 8 0 0,0-2 0 0 0,-1 0 0 0 0,-31 3 0 0 0,-94 3 44 0 0,-6 2-23 0 0,110-9-28 0 0,-395 66 35 0 0,178-25 39 0 0,130-9-74 0 0,99-26 1 0 0,0-1-1 0 0,-1-2 0 0 0,-51 6 1 0 0,38-9 8 0 0,-56 14 0 0 0,62-10 0 0 0,-87 8 1 0 0,-40 2 15 0 0,1 1 3 0 0,64-23-22 0 0,77-1-15 0 0,-1 1 0 0 0,-56 7 1 0 0,90-6 7 0 0,-128 16-9 0 0,102-14 8 0 0,1-1-1 0 0,-1-1 0 0 0,-25-4 1 0 0,2-4-14 0 0,32 4 4 0 0,-1 1 1 0 0,-30-1-1 0 0,-10 10-5 0 0,18-1-32 0 0,21-3 50 0 0,16-1 0 0 0,0 0 0 0 0,-1-1 0 0 0,1 1-1 0 0,0-1 1 0 0,0 0 0 0 0,-1 0 0 0 0,1 0 0 0 0,0-1-1 0 0,0 1 1 0 0,0-1 0 0 0,-1 1 0 0 0,1-1 0 0 0,0 0-1 0 0,0 0 1 0 0,-5-3 0 0 0,4 3-6 0 0,1 0 0 0 0,-1 1 1 0 0,1-1-1 0 0,-1 1 0 0 0,0 0 1 0 0,1 0-1 0 0,-1 0 0 0 0,1 0 1 0 0,-1 1-1 0 0,-3 0 0 0 0,-13 2 12 0 0,7-3 0 0 0,-1-1 1 0 0,1 0-1 0 0,0 0 1 0 0,-24-7-1 0 0,21 4 9 0 0,-20-6-88 0 0,32 10 53 0 0,1 0 0 0 0,0 0 0 0 0,0 1 0 0 0,0-1 1 0 0,0 1-1 0 0,0 0 0 0 0,0 0 0 0 0,0 0 0 0 0,-5 3 1 0 0,-5 1 108 0 0,11-5-88 0 0,-1 1 0 0 0,0-1 0 0 0,0 0 0 0 0,0 0 0 0 0,0 0 0 0 0,0 0 0 0 0,0 0 0 0 0,0-1 0 0 0,0 0 0 0 0,0 1 0 0 0,0-1 0 0 0,0 0 0 0 0,-4-3 0 0 0,3 3-6 0 0,0-1 0 0 0,0 1 0 0 0,0 0 0 0 0,0 0 0 0 0,-1 0 0 0 0,-4 0 0 0 0,7 1 0 0 0,0-1 0 0 0,0 1 0 0 0,0 0 0 0 0,1 0 0 0 0,-1 0 0 0 0,0 1 1 0 0,0-1-1 0 0,0 0 0 0 0,0 1 0 0 0,0-1 0 0 0,0 1 0 0 0,0 0 0 0 0,-3 1 0 0 0,3 5-5 0 0,-2-11-8 0 0,4 4 16 0 0,0 0-1 0 0,0 0 1 0 0,0 0-1 0 0,-1-1 1 0 0,1 1 0 0 0,0 0-1 0 0,0 0 1 0 0,0 0-1 0 0,0 0 1 0 0,0-1-1 0 0,-1 1 1 0 0,1 0-1 0 0,0 0 1 0 0,0 0-1 0 0,0 0 1 0 0,0 0 0 0 0,-1 0-1 0 0,1-1 1 0 0,0 1-1 0 0,0 0 1 0 0,0 0-1 0 0,-1 0 1 0 0,1 0-1 0 0,0 0 1 0 0,0 0-1 0 0,0 0 1 0 0,-1 0 0 0 0,1 0-1 0 0,0 0 1 0 0,0 0-1 0 0,-1 0 1 0 0,1 0-1 0 0,0 0 1 0 0,0 0-1 0 0,0 0 1 0 0,-1 0-1 0 0,1 0 1 0 0,0 1 0 0 0,-1-1-14 0 0,1 0 0 0 0,0 1 0 0 0,-1-1 0 0 0,1 1 1 0 0,0-1-1 0 0,0 1 0 0 0,0-1 0 0 0,-1 1 1 0 0,1 0-1 0 0,0-1 0 0 0,0 1 0 0 0,0-1 1 0 0,0 1-1 0 0,0-1 0 0 0,0 1 0 0 0,0-1 1 0 0,0 1-1 0 0,0 0 0 0 0,0-1 0 0 0,0 1 1 0 0,1-1-1 0 0,-1 1 0 0 0,0-1 0 0 0,0 1 0 0 0,0-1 1 0 0,1 1-1 0 0,-1-1 0 0 0,0 1 0 0 0,1-1 1 0 0,-1 0-1 0 0,0 1 0 0 0,1-1 0 0 0,-1 1 1 0 0,0-1-1 0 0,1 0 0 0 0,-1 1 0 0 0,1-1 1 0 0,-1 0-1 0 0,2 1 0 0 0,9 11-98 0 0,-9-9 96 0 0,1-1 0 0 0,-1 0 0 0 0,1 0 0 0 0,0-1 0 0 0,-1 1 0 0 0,1 0 0 0 0,0-1 1 0 0,0 0-1 0 0,0 0 0 0 0,0 0 0 0 0,6 2 0 0 0,38 4-38 0 0,-43-6 44 0 0,19 3-9 0 0,-1 1 0 0 0,0 2 0 0 0,30 11 0 0 0,-25-7 23 0 0,1-1 12 0 0,-7-1-8 0 0,29 6 0 0 0,-2-6-6 0 0,68 4-1 0 0,22 4-3 0 0,-106-11 6 0 0,147 25 104 0 0,-56-21-56 0 0,-80-7-34 0 0,59 12-1 0 0,21 3-18 0 0,147 11 75 0 0,-234-28-57 0 0,0-1 0 0 0,0-1 0 0 0,-1-2 0 0 0,1-2 0 0 0,50-12 0 0 0,-44 10-14 0 0,-1 1 1 0 0,62 1 0 0 0,35-4 5 0 0,-86 3-18 0 0,-1 3 0 0 0,1 1 0 0 0,-1 3-1 0 0,66 9 1 0 0,139 13 59 0 0,-201-16-31 0 0,25 5-16 0 0,108 2 0 0 0,-153-14 14 0 0,1 2-1 0 0,57 10 0 0 0,-78-9-19 0 0,0 0-1 0 0,25 11 1 0 0,-34-13 10 0 0,0 1 0 0 0,1-1 1 0 0,-1 0-1 0 0,0-1 0 0 0,1 1 1 0 0,-1-1-1 0 0,1-1 1 0 0,9-1-1 0 0,13 0 13 0 0,18-6 44 0 0,-43 7-63 0 0,-1 1 0 0 0,1 0 0 0 0,0-1 0 0 0,-1 0 0 0 0,1 1 0 0 0,0-1 0 0 0,-1-1 0 0 0,7-2-1 0 0,-4 5-3 0 0,-5-1 3 0 0,0 1 0 0 0,0-1 0 0 0,0 0-1 0 0,0 1 1 0 0,0-1 0 0 0,0 0 0 0 0,0 0 0 0 0,0 0-1 0 0,0 0 1 0 0,0 0 0 0 0,0 0 0 0 0,0 0-1 0 0,0-1 1 0 0,0 1 0 0 0,2-1 0 0 0,5-2-6 0 0,-6 7-7 0 0,2 3 0 0 0,5-5 1 0 0,-8-2 12 0 0,-1 0 1 0 0,1 0-1 0 0,-1 0 0 0 0,0 0 0 0 0,1 1 0 0 0,-1-1 1 0 0,1 0-1 0 0,-1 0 0 0 0,1 0 0 0 0,-1 1 0 0 0,0-1 1 0 0,1 0-1 0 0,-1 0 0 0 0,1 1 0 0 0,-1-1 0 0 0,0 0 1 0 0,1 1-1 0 0,-1-1 0 0 0,0 1 0 0 0,0-1 0 0 0,1 0 1 0 0,-1 1-1 0 0,0-1 0 0 0,0 1 0 0 0,1-1 0 0 0,-1 1 1 0 0,0-1-1 0 0,0 0 0 0 0,0 1 0 0 0,0 0 0 0 0,2 2 15 0 0,-1 0-1 0 0,1 0 0 0 0,0 0 1 0 0,0-1-1 0 0,0 1 0 0 0,1-1 1 0 0,2 3-1 0 0,-1-1-3 0 0,2 1 26 0 0,-3-1 79 0 0,-12-1-44 0 0,-45 10 92 0 0,36-7-139 0 0,1-2 1 0 0,-1 0-1 0 0,-32 2 1 0 0,-136 0 35 0 0,-95 17-37 0 0,-171 35-8 0 0,224-40 0 0 0,50-5 9 0 0,57-2-30 0 0,-111 13 74 0 0,127-9-57 0 0,-8 3 17 0 0,-162 3 1 0 0,236-19-32 0 0,0 2 1 0 0,0 2-1 0 0,-43 13 0 0 0,73-17 4 0 0,-20 5 7 0 0,0 0-1 0 0,0-2 1 0 0,-1-2 0 0 0,-43 1 0 0 0,-22 0-22 0 0,16-1 10 0 0,56-5 10 0 0,20 1-9 0 0,-1 1 1 0 0,0-1 0 0 0,1 1 0 0 0,-1 0-1 0 0,0 0 1 0 0,1 0 0 0 0,-1 0 0 0 0,0 1 0 0 0,-5 1-1 0 0,1-1 5 0 0,0 0 0 0 0,0 0 0 0 0,1-1 0 0 0,-1 0-1 0 0,0-1 1 0 0,0 1 0 0 0,-13-4 0 0 0,-15-7-9 0 0,28 8 2 0 0,1 1 0 0 0,-1 0-1 0 0,0 0 1 0 0,0 0-1 0 0,-12 0 1 0 0,-45-11-21 0 0,48 14 20 0 0,6-1 9 0 0,1 0 0 0 0,-1-1-1 0 0,-12-1 1 0 0,-27-15 3 0 0,43 14-7 0 0,-7-5-3 0 0,13 7 3 0 0,0 0 0 0 0,0 0-1 0 0,0 0 1 0 0,0 0 0 0 0,-1 1-1 0 0,1-1 1 0 0,0 0 0 0 0,-1 1-1 0 0,1-1 1 0 0,-1 1 0 0 0,1 0-1 0 0,0-1 1 0 0,-1 1 0 0 0,1 0-1 0 0,-3 0 1 0 0,3-2-41 0 0,1 2 38 0 0,0 0 0 0 0,0 0 0 0 0,0 0 0 0 0,0 0-1 0 0,-1 1 1 0 0,1-1 0 0 0,0 0 0 0 0,0 0 0 0 0,0 0-1 0 0,0 0 1 0 0,0 0 0 0 0,0 0 0 0 0,0 0 0 0 0,0 0 0 0 0,0 0-1 0 0,0 0 1 0 0,0 0 0 0 0,-1 0 0 0 0,1 0 0 0 0,0 0-1 0 0,0 0 1 0 0,0 0 0 0 0,0 0 0 0 0,0 0 0 0 0,0 0-1 0 0,0 0 1 0 0,0 0 0 0 0,0 0 0 0 0,-1 0 0 0 0,1 0 0 0 0,0 0-1 0 0,0 0 1 0 0,0 0 0 0 0,0 0 0 0 0,0 0 0 0 0,0 0-1 0 0,0 0 1 0 0,0 0 0 0 0,0 0 0 0 0,0-1 0 0 0,0 1-1 0 0,0 0 1 0 0,-1 0 0 0 0,1 0 0 0 0,0 0 0 0 0,0 0 0 0 0,0 0-1 0 0,0 0 1 0 0,0 0 0 0 0,-11 13-155 0 0,11-12 161 0 0,-4 10-29 0 0,0 0 112 0 0,3-11-83 0 0,1 0 0 0 0,0 0 0 0 0,-1 0 0 0 0,1 0 0 0 0,0 0 0 0 0,0 0 0 0 0,-1 0 0 0 0,1 0 0 0 0,0 0 0 0 0,-1 0 0 0 0,1 0 0 0 0,0 0 0 0 0,-1 0 0 0 0,1 0 0 0 0,0 0 0 0 0,-1 0 0 0 0,1 0 0 0 0,0 0 0 0 0,-1-1 0 0 0,1 1 0 0 0,0 0 0 0 0,-1 0 0 0 0,1 0 0 0 0,0 0 0 0 0,0-1-1 0 0,-1 1 1 0 0,1 0 0 0 0,0 0 0 0 0,0-1 0 0 0,0 1 0 0 0,-1 0 0 0 0,1 0 0 0 0,0-1 0 0 0,0 1 0 0 0,-1-4-142 0 0,3 13-3 0 0,0-1 121 0 0,-1-1-1 0 0,1 0 1 0 0,0 0 0 0 0,1 0 0 0 0,-1 0 0 0 0,1 0 0 0 0,1 0-1 0 0,6 10 1 0 0,5 11-27 0 0,-11-22 45 0 0,0 0 1 0 0,0 1-1 0 0,1-1 0 0 0,0-1 0 0 0,0 1 0 0 0,0-1 0 0 0,1 0 1 0 0,0 0-1 0 0,8 5 0 0 0,-6-4-1 0 0,0 0 0 0 0,0 0-1 0 0,-1 1 1 0 0,12 14 0 0 0,-13-11 7 0 0,20 22 18 0 0,-21-25-23 0 0,0-2 2 0 0,-2-1 2 0 0,-1 0 0 0 0,1 0-1 0 0,-1 0 1 0 0,0 0 0 0 0,0 0-1 0 0,0 1 1 0 0,-1-1 0 0 0,2 9-1 0 0,-1-2 7 0 0,0 0 0 0 0,1-1 0 0 0,0 1 0 0 0,6 14 0 0 0,5 14 9 0 0,-9-3 1 0 0,-5-31-20 0 0,0 1 0 0 0,1-1 0 0 0,-1 0 0 0 0,1 1 0 0 0,1-1 0 0 0,2 8 0 0 0,14 50 17 0 0,-17-59-7 0 0,2 0 0 0 0,-1 0 0 0 0,1 0-1 0 0,-1 0 1 0 0,1 0 0 0 0,4 3 0 0 0,-2 1-9 0 0,0 0 0 0 0,0 0 0 0 0,-1 0 0 0 0,0 0 0 0 0,-1 1 0 0 0,0 0 0 0 0,4 15 0 0 0,-7-23 1 0 0,21 64 40 0 0,-19-57-35 0 0,1 2 27 0 0,0 0 1 0 0,-1 0-1 0 0,2 18 1 0 0,-4-27-25 0 0,0-1 1 0 0,0 0 0 0 0,0 0 0 0 0,0 0 0 0 0,0 0 0 0 0,0 0-1 0 0,0 0 1 0 0,0 0 0 0 0,0 0 0 0 0,0 1 0 0 0,-1-1 0 0 0,1 0-1 0 0,0 0 1 0 0,0 0 0 0 0,0 0 0 0 0,0 0 0 0 0,0 0 0 0 0,0 0-1 0 0,0 0 1 0 0,0 0 0 0 0,0 0 0 0 0,0 0 0 0 0,0 0 0 0 0,0 1 0 0 0,0-1-1 0 0,-1 0 1 0 0,1 0 0 0 0,0 0 0 0 0,0 0 0 0 0,0 0 0 0 0,0 0-1 0 0,0 0 1 0 0,0 0 0 0 0,0 0 0 0 0,0 0 0 0 0,-1 0 0 0 0,1 0-1 0 0,0 0 1 0 0,0 0 0 0 0,0 0 0 0 0,0 0 0 0 0,0 0 0 0 0,0 0-1 0 0,0 0 1 0 0,0 0 0 0 0,0 0 0 0 0,-1-1 0 0 0,1 1 0 0 0,0 0 0 0 0,0 0-1 0 0,0 0 1 0 0,0 0 0 0 0,0 0 0 0 0,-9-6 170 0 0,-7-7-81 0 0,10 8-94 0 0,-1 0-1 0 0,1 1 1 0 0,-1 0-1 0 0,0 0 1 0 0,0 0-1 0 0,0 1 1 0 0,-1 0-1 0 0,1 1 1 0 0,-1 0-1 0 0,-8-2 1 0 0,4 1 0 0 0,0 0 0 0 0,1-1 0 0 0,-19-9 0 0 0,21 7-1 0 0,-1 0 0 0 0,1-1 0 0 0,0-1 0 0 0,1 0 0 0 0,0 0 0 0 0,0 0 0 0 0,-7-11 0 0 0,14 19-3 0 0,-11-8 8 0 0,11 8-8 0 0,0-1 1 0 0,0 1-1 0 0,1 0 0 0 0,-1-1 1 0 0,0 1-1 0 0,0-1 1 0 0,0 1-1 0 0,0-1 0 0 0,1 1 1 0 0,-1-1-1 0 0,0 0 1 0 0,1 1-1 0 0,-1-1 0 0 0,0 0 1 0 0,1 0-1 0 0,-2-1 1 0 0,2 2-4 0 0,0 1-1 0 0,1-1 1 0 0,-1 0 0 0 0,0 0 0 0 0,0 0 0 0 0,0 1 0 0 0,-1-1 0 0 0,1 0 0 0 0,0 0 0 0 0,0 0-1 0 0,0 1 1 0 0,0-1 0 0 0,0 0 0 0 0,0 0 0 0 0,0 0 0 0 0,0 1 0 0 0,0-1 0 0 0,0 0 0 0 0,0 0-1 0 0,-1 0 1 0 0,1 0 0 0 0,0 1 0 0 0,0-1 0 0 0,0 0 0 0 0,0 0 0 0 0,0 0 0 0 0,-1 0-1 0 0,1 0 1 0 0,0 0 0 0 0,0 0 0 0 0,0 1 0 0 0,0-1 0 0 0,-1 0 0 0 0,1 0 0 0 0,0 0 0 0 0,0 0-1 0 0,0 0 1 0 0,-1 0 0 0 0,1 0 0 0 0,0 0 0 0 0,-1 0-2 0 0,1 0 1 0 0,-1 0-1 0 0,1 0 1 0 0,0 0-1 0 0,-1 0 1 0 0,1 1-1 0 0,0-1 0 0 0,0 0 1 0 0,-1 0-1 0 0,1 0 1 0 0,0 1-1 0 0,-1-1 0 0 0,1 0 1 0 0,0 0-1 0 0,0 1 1 0 0,-1-1-1 0 0,1 0 1 0 0,0 0-1 0 0,0 1 0 0 0,0-1 1 0 0,-1 0-1 0 0,1 1 1 0 0,0-1-1 0 0,0 0 1 0 0,0 1-1 0 0,0 0 3 0 0,0 1 0 0 0,1-1 0 0 0,-1 0 0 0 0,0 0 0 0 0,1 1 0 0 0,0-1 0 0 0,-1 0 0 0 0,1 0 0 0 0,0 0 0 0 0,-1 0 0 0 0,1 0 0 0 0,0 0 0 0 0,0 0 1 0 0,0 0-1 0 0,0 0 0 0 0,0 0 0 0 0,0-1 0 0 0,0 1 0 0 0,0 0 0 0 0,0-1 0 0 0,0 1 0 0 0,1 0 0 0 0,-1-1 0 0 0,0 0 0 0 0,0 1 0 0 0,1-1 0 0 0,-1 0 0 0 0,0 1 0 0 0,0-1 0 0 0,1 0 0 0 0,1 0 0 0 0,8 1-23 0 0,0 0 1 0 0,18-2-1 0 0,-25 1 23 0 0,10 0-8 0 0,1 1 0 0 0,-1 1 0 0 0,0 0 0 0 0,1 1 0 0 0,13 5 0 0 0,-12-4 11 0 0,0 0-1 0 0,-1-1 1 0 0,2 0 0 0 0,15-1 0 0 0,-9-3-5 0 0,-1-2 0 0 0,1 0 0 0 0,41-13-1 0 0,8-2 8 0 0,146-13-58 0 0,-30 6 65 0 0,57-10 9 0 0,-184 24-3 0 0,63-4-1 0 0,14-1-11 0 0,73-25 32 0 0,-159 28-31 0 0,243-67 34 0 0,-260 70-42 0 0,2 1-1 0 0,-1 3 1 0 0,1 0-1 0 0,42 1 1 0 0,-39 2 2 0 0,71-15 1 0 0,-79 11 1 0 0,1 2-1 0 0,1 1 1 0 0,46 0-1 0 0,173 5 23 0 0,-161 2 2 0 0,-63 0-9 0 0,45-3 0 0 0,-67 0-13 0 0,0 0 1 0 0,1 1-1 0 0,-1 0 0 0 0,8 2 1 0 0,11 1 3 0 0,10 2-1 0 0,-26-4-3 0 0,1 0 0 0 0,-1-1 0 0 0,1 0 0 0 0,-1 0 0 0 0,1-1 0 0 0,0-1 1 0 0,13-2-1 0 0,26-5 22 0 0,-32 4-37 0 0,-18 4 11 0 0,0 0 0 0 0,1 0-1 0 0,-1 0 1 0 0,1 0-1 0 0,-1 0 1 0 0,0 0-1 0 0,1 0 1 0 0,-1 0-1 0 0,0 0 1 0 0,1 0 0 0 0,-1 0-1 0 0,0 0 1 0 0,1 0-1 0 0,-1 0 1 0 0,0 0-1 0 0,1 1 1 0 0,-1-1 0 0 0,0 0-1 0 0,1 0 1 0 0,-1 0-1 0 0,0 1 1 0 0,0-1-1 0 0,1 0 1 0 0,-1 0-1 0 0,0 1 1 0 0,0-1 0 0 0,1 0-1 0 0,-1 0 1 0 0,0 1-1 0 0,0-1 1 0 0,0 0-1 0 0,0 1 1 0 0,1-1-1 0 0,-1 0 1 0 0,0 1 0 0 0,0-1-1 0 0,0 0 1 0 0,0 1-1 0 0,0-1 1 0 0,0 1-1 0 0,6 4 32 0 0,-1-2-35 0 0,-13 3 6 0 0,-22 9 38 0 0,23-11-33 0 0,0-1 1 0 0,0 1-1 0 0,0-1 0 0 0,-16 4 0 0 0,0-1-19 0 0,-46 18 0 0 0,38-13 22 0 0,-13 8 12 0 0,32-13-12 0 0,-1-1-1 0 0,1 0 1 0 0,-1 0-1 0 0,-16 2 1 0 0,-448 57 48 0 0,-52 16-42 0 0,441-63 5 0 0,-115 6 0 0 0,147-18-23 0 0,0 3 1 0 0,1 1-1 0 0,0 4 0 0 0,1 2 1 0 0,-69 27-1 0 0,69-18-4 0 0,-67 40 0 0 0,79-40 1 0 0,-1-2 0 0 0,-87 32 0 0 0,-107 25 27 0 0,222-74-19 0 0,-8 4 3 0 0,0-2 0 0 0,-44 8 1 0 0,41-6-18 0 0,23-8 11 0 0,1 1-1 0 0,0-1 1 0 0,-1 0-1 0 0,1-1 1 0 0,0 1-1 0 0,-1 0 1 0 0,1-1-1 0 0,-1 1 1 0 0,1-1-1 0 0,-1 0 1 0 0,1 0 0 0 0,-4 0-1 0 0,6 0 1 0 0,-1 0 1 0 0,1 0-1 0 0,-1-1 0 0 0,0 1 1 0 0,1 0-1 0 0,-1 0 1 0 0,0 0-1 0 0,1 0 0 0 0,-1 0 1 0 0,0 0-1 0 0,1 0 0 0 0,-1 0 1 0 0,1 1-1 0 0,-1-1 0 0 0,0 0 1 0 0,1 0-1 0 0,-1 0 1 0 0,1 1-1 0 0,-1-1 0 0 0,0 0 1 0 0,1 1-1 0 0,-1-1 0 0 0,1 0 1 0 0,-1 1-1 0 0,1-1 0 0 0,-1 1 1 0 0,1-1-1 0 0,0 1 1 0 0,-1-1-1 0 0,1 1 0 0 0,-1 0 1 0 0,-5 6-4 0 0,0-3 7 0 0,1 0 0 0 0,-1 0 0 0 0,-1 0 0 0 0,1-1 0 0 0,-1 1 0 0 0,1-2 0 0 0,-1 1 0 0 0,0-1 0 0 0,-11 2 0 0 0,9-2 0 0 0,1 1 0 0 0,0-1 0 0 0,0 1 0 0 0,0 0 0 0 0,0 1 0 0 0,1 0 1 0 0,-12 8-1 0 0,14-9-5 0 0,0 0 1 0 0,1-1-1 0 0,-1 1 1 0 0,-1-1-1 0 0,1 0 1 0 0,-7 1-1 0 0,-14 7-2 0 0,24-9 6 0 0,1 0 1 0 0,-1-1-1 0 0,0 1 1 0 0,0 0-1 0 0,0-1 0 0 0,0 1 1 0 0,0-1-1 0 0,0 0 1 0 0,0 0-1 0 0,0 0 0 0 0,0 0 1 0 0,0 0-1 0 0,0 0 1 0 0,0 0-1 0 0,0 0 0 0 0,0-1 1 0 0,0 1-1 0 0,0-1 1 0 0,-3-1-1 0 0,4 2-125 0 0,4 6 24 0 0,-2-5 98 0 0,-1 0-1 0 0,1-1 0 0 0,0 1 0 0 0,-1 0 1 0 0,1 0-1 0 0,0 0 0 0 0,0-1 0 0 0,0 1 1 0 0,0 0-1 0 0,0-1 0 0 0,0 1 0 0 0,0-1 1 0 0,0 1-1 0 0,2 0 0 0 0,21 1-19 0 0,50 0 1 0 0,-43-3 17 0 0,-9 0-7 0 0,40-7 1 0 0,-38 4-8 0 0,30-1 0 0 0,223-12-3 0 0,-200 10 29 0 0,138-17-6 0 0,-132 10-9 0 0,113-15 8 0 0,-15 10 56 0 0,65-4-38 0 0,-187 17-17 0 0,72-16 0 0 0,-64 9-10 0 0,73-1 19 0 0,1 0 39 0 0,-85 4-1 0 0,1 3 0 0 0,0 3 0 0 0,91 3 0 0 0,-103 1 22 0 0,77-8 0 0 0,-76 3-51 0 0,68 2 0 0 0,-37 11 42 0 0,-50-7-51 0 0,-14-1 1 0 0,-1 0 0 0 0,1 0 0 0 0,19-4 0 0 0,-27 4-11 0 0,1-1 0 0 0,-1 1 0 0 0,1 0 0 0 0,-1 0 0 0 0,1 1 0 0 0,-1 0 0 0 0,10 2 0 0 0,-9-2 6 0 0,-1 0 1 0 0,1 0-1 0 0,0 0 0 0 0,9-1 0 0 0,-3 3 0 0 0,-11-2-8 0 0,0-1 0 0 0,0 1 0 0 0,0-1 0 0 0,-1 0 0 0 0,1 1 0 0 0,0-1 0 0 0,0 0 0 0 0,0 0 0 0 0,0 0 0 0 0,0 1 0 0 0,0-1 0 0 0,-1 0 0 0 0,1 0 0 0 0,0 0 0 0 0,0-1 0 0 0,0 1 0 0 0,0 0 0 0 0,0 0 0 0 0,0 0 0 0 0,0-1 0 0 0,2 0 3 0 0,0 1 0 0 0,0-1 0 0 0,-1 1 0 0 0,1 0 0 0 0,0 0 0 0 0,0 0 0 0 0,-1 0 0 0 0,1 1 0 0 0,3 0-1 0 0,6 0-16 0 0,-12-1 7 0 0,32 7 86 0 0,-21-5-65 0 0,-10-1-10 0 0,-1-1 0 0 0,1 0 0 0 0,0 1 0 0 0,0-1 0 0 0,-1 0 1 0 0,1 0-1 0 0,0 1 0 0 0,0-1 0 0 0,0 0 0 0 0,-1 0 0 0 0,1 0 1 0 0,0 0-1 0 0,0 0 0 0 0,0 0 0 0 0,-1 0 0 0 0,1 0 0 0 0,0-1 1 0 0,0 1-1 0 0,0 0 0 0 0,-1 0 0 0 0,1-1 0 0 0,0 1 0 0 0,1-1 1 0 0,-7 3-5 0 0,1 0 1 0 0,-1 0-1 0 0,1-1 1 0 0,-1 1 0 0 0,0-1-1 0 0,-8 1 1 0 0,-7 2 1 0 0,-6 4-2 0 0,-46 14 5 0 0,-1-3 0 0 0,-94 11 0 0 0,83-18 4 0 0,-87 24-1 0 0,-51 8-2 0 0,115-25-2 0 0,53-11-7 0 0,-70 2 1 0 0,83-9 8 0 0,-1 2 1 0 0,0 2-1 0 0,-63 15 1 0 0,-80 23-29 0 0,114-29 5 0 0,-85 29 1 0 0,94-22 22 0 0,0-3 0 0 0,-91 14 0 0 0,-90 23 4 0 0,109-22-47 0 0,65-21 58 0 0,-16 4 14 0 0,75-14-31 0 0,0-1 0 0 0,-1 0-1 0 0,0 0 1 0 0,-14-1 0 0 0,14 0-6 0 0,0 0-1 0 0,1 0 1 0 0,-22 5-1 0 0,32-5 3 0 0,-21 5-3 0 0,-1 0 0 0 0,1-1-1 0 0,-43 2 1 0 0,62-5 1 0 0,-1-1 1 0 0,1 1-1 0 0,-1 0 1 0 0,1 0-1 0 0,0 0 1 0 0,0 0-1 0 0,-1 0 1 0 0,1 1-1 0 0,-2 1 1 0 0,-18 9 13 0 0,-3-6-16 0 0,-36 14-1 0 0,41-16 39 0 0,17-4-39 0 0,1 0 0 0 0,-1 0 1 0 0,1 1-1 0 0,-1-1 0 0 0,1 1 1 0 0,0 0-1 0 0,-1 0 0 0 0,-2 1 1 0 0,-5 4 0 0 0,1 1 1 0 0,0 0 0 0 0,-9 9-1 0 0,16-15-9 0 0,2 0 8 0 0,-1-1 0 0 0,1 0 0 0 0,0 1 0 0 0,-1-1 0 0 0,1 0 0 0 0,0 1-1 0 0,0-1 1 0 0,-1 1 0 0 0,1-1 0 0 0,0 0 0 0 0,0 1 0 0 0,0-1 0 0 0,-1 1 0 0 0,1-1 0 0 0,0 1 0 0 0,0-1 0 0 0,0 1 0 0 0,0-1 0 0 0,0 1 0 0 0,0-1 0 0 0,0 1 0 0 0,0-1 0 0 0,0 0 0 0 0,0 1 0 0 0,0-1 0 0 0,1 1 0 0 0,-1-1 0 0 0,0 1-1 0 0,0 3 4 0 0,2 15-38 0 0,-2-19 39 0 0,0 1 0 0 0,0-1 0 0 0,1 0-1 0 0,-1 1 1 0 0,0-1 0 0 0,1 1 0 0 0,-1-1 0 0 0,0 1 0 0 0,1-1 0 0 0,-1 0 0 0 0,0 1 0 0 0,1-1 0 0 0,-1 0 0 0 0,1 1 0 0 0,-1-1 0 0 0,1 0 0 0 0,-1 1 0 0 0,0-1 0 0 0,1 0 0 0 0,-1 0 0 0 0,1 0 0 0 0,0 1 0 0 0,-1-1 0 0 0,1 0 0 0 0,-1 0 0 0 0,1 0 0 0 0,-1 0 0 0 0,1 0 0 0 0,0 0 0 0 0,1 0 1 0 0,0 1-1 0 0,0-1 1 0 0,1 1-1 0 0,-1 0 1 0 0,0 0-1 0 0,0 0 1 0 0,0 0-1 0 0,-1 0 1 0 0,1 1-1 0 0,0-1 1 0 0,0 0-1 0 0,2 3 1 0 0,5 3-1 0 0,-6-6 3 0 0,1 0-1 0 0,0 0 0 0 0,0 0 0 0 0,0-1 0 0 0,0 0 0 0 0,0 1 0 0 0,0-1 0 0 0,0-1 0 0 0,7 0 1 0 0,5 0 0 0 0,61-8 14 0 0,-44 5-12 0 0,0-2 1 0 0,-1-1 0 0 0,54-19-1 0 0,17-5 3 0 0,-85 27-8 0 0,17-5-14 0 0,62-6-1 0 0,75 6 41 0 0,-125 3-22 0 0,60-13-1 0 0,13-3 40 0 0,65 2-34 0 0,25-7 0 0 0,-22 19-1 0 0,-176 7-2 0 0,0 0 1 0 0,1-1 0 0 0,19-6-1 0 0,26-3-10 0 0,54 8 15 0 0,-67 3 0 0 0,76-10-1 0 0,-16-2-14 0 0,190 2-1 0 0,-277 10 5 0 0,13 0 0 0 0,35 0 43 0 0,-49 4-51 0 0,-13-3 11 0 0,0 0-1 0 0,0 0 1 0 0,-1-1 0 0 0,1 0 0 0 0,0 1 0 0 0,5-2-1 0 0,5 0 5 0 0,1 0-1 0 0,0 1 0 0 0,0 0 0 0 0,21 4 0 0 0,-26-2-16 0 0,0 1 0 0 0,0 0-1 0 0,10 4 1 0 0,-16-5 17 0 0,9 1 29 0 0,-12-3-35 0 0,0 0-1 0 0,-1 0 0 0 0,1 0 0 0 0,0 0 1 0 0,-1 0-1 0 0,1 0 0 0 0,0 0 0 0 0,-1 0 1 0 0,1 0-1 0 0,0 0 0 0 0,-1 1 1 0 0,1-1-1 0 0,-1 0 0 0 0,1 0 0 0 0,0 1 1 0 0,-1-1-1 0 0,1 1 0 0 0,-1-1 0 0 0,1 0 1 0 0,-1 1-1 0 0,1-1 0 0 0,-1 1 0 0 0,1-1 1 0 0,-1 1-1 0 0,0-1 0 0 0,1 1 1 0 0,-1 0-1 0 0,0-1 0 0 0,1 1 0 0 0,-1 0 1 0 0,0-1-1 0 0,0 1 0 0 0,1-1 0 0 0,-1 1 1 0 0,0 0-1 0 0,0-1 0 0 0,0 1 1 0 0,0 1-1 0 0,0-1 1 0 0,0 0 0 0 0,1 0-1 0 0,-1 0 1 0 0,0 0 0 0 0,1-1 0 0 0,-1 1 0 0 0,1 0 0 0 0,-1 0-1 0 0,1 0 1 0 0,-1 0 0 0 0,1-1 0 0 0,-1 1 0 0 0,1 0 0 0 0,0-1 0 0 0,-1 1-1 0 0,1 0 1 0 0,0-1 0 0 0,0 1 0 0 0,0-1 0 0 0,-1 1 0 0 0,1-1 0 0 0,0 0-1 0 0,0 1 1 0 0,0-1 0 0 0,0 0 0 0 0,0 1 0 0 0,0-1 0 0 0,0 0 0 0 0,0 0-1 0 0,0 0 1 0 0,0 0 0 0 0,0 0 0 0 0,-1 0 0 0 0,1 0 0 0 0,2-1-1 0 0,-2 3-4 0 0,0 2 4 0 0,0 0 0 0 0,1 0-1 0 0,0 0 1 0 0,0 0 0 0 0,0 0 0 0 0,1-1 0 0 0,-1 1-1 0 0,1-1 1 0 0,0 0 0 0 0,6 6 0 0 0,2-3 11 0 0,-6-2-2 0 0,1 0 1 0 0,0-1-1 0 0,-1 0 0 0 0,1 0 1 0 0,1 0-1 0 0,-1-1 0 0 0,0 0 1 0 0,0 0-1 0 0,1-1 0 0 0,-1 0 0 0 0,1 0 1 0 0,0 0-1 0 0,-1-1 0 0 0,10 0 1 0 0,9-8 8 0 0,-23 7-17 0 0,1 0 1 0 0,0 0-1 0 0,0 0 1 0 0,0 0 0 0 0,0 0-1 0 0,0 0 1 0 0,0 1-1 0 0,0 0 1 0 0,1-1-1 0 0,-1 1 1 0 0,0 0-1 0 0,0 1 1 0 0,0-1 0 0 0,0 0-1 0 0,0 1 1 0 0,4 1-1 0 0,-6-2 0 0 0,0 0 0 0 0,-1 0 0 0 0,1 0 0 0 0,0 0 0 0 0,0 0 0 0 0,0 0 0 0 0,-1 0 0 0 0,1 0 0 0 0,0 0 0 0 0,0 0 0 0 0,-1 1 0 0 0,1-1 0 0 0,0 0 0 0 0,0 1 0 0 0,-1-1 0 0 0,1 0 0 0 0,0 1 0 0 0,-1-1 0 0 0,1 1 0 0 0,-1-1 0 0 0,2 2 0 0 0,-36 10-1 0 0,4-3 4 0 0,0 0-1 0 0,-1-2 1 0 0,0-1 0 0 0,-53 2-1 0 0,-48 9-4 0 0,104-12 11 0 0,-40 1 1 0 0,5-1 1 0 0,-6 0-5 0 0,42-4-1 0 0,-51 9 0 0 0,48-5-5 0 0,-38 2 1 0 0,-22 4-3 0 0,-22 3 1 0 0,40-7 25 0 0,-20-3-56 0 0,83-4 37 0 0,0-1 0 0 0,0-1 0 0 0,1 1 0 0 0,-1-1 1 0 0,-10-5-1 0 0,13 5-1 0 0,-1-1 0 0 0,0 1 1 0 0,1 1-1 0 0,-1-1 1 0 0,0 1-1 0 0,0 1 0 0 0,0-1 1 0 0,0 1-1 0 0,-10 1 0 0 0,2 1 2 0 0,0 0-1 0 0,0-1 0 0 0,-1-1 1 0 0,1 0-1 0 0,-1-1 0 0 0,1-1 1 0 0,0 0-1 0 0,-19-6 0 0 0,30 8-4 0 0,0 0 0 0 0,-1 0 1 0 0,1 0-1 0 0,0 0 0 0 0,0 0 0 0 0,0 1 0 0 0,0 0 0 0 0,0 0 0 0 0,-5 2 0 0 0,-26 4 14 0 0,14-7-5 0 0,-44-3 25 0 0,57 3-33 0 0,-1 0 0 0 0,0 0 0 0 0,0 0 0 0 0,-14 4 0 0 0,15-3 1 0 0,0 0-1 0 0,0 0 0 0 0,0 0 0 0 0,0-1 0 0 0,0 0 0 0 0,-10-2 0 0 0,8 1-3 0 0,-1 1 0 0 0,1 0 0 0 0,0 1 0 0 0,-1 0 0 0 0,1 0 1 0 0,0 1-1 0 0,0 0 0 0 0,-11 5 0 0 0,-24 4 1 0 0,26-9 64 0 0,-31 0 0 0 0,-1 0-1401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7:30.146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15 1507 2240 0 0,'6'-22'8668'0'0,"-6"22"-8550"0"0,1 0 1 0 0,-1-1-1 0 0,1 1 1 0 0,0 0-1 0 0,-1 0 0 0 0,1 0 1 0 0,-1-1-1 0 0,1 1 1 0 0,0 0-1 0 0,-1 0 1 0 0,1 0-1 0 0,0 0 0 0 0,-1 0 1 0 0,1 0-1 0 0,0 0 1 0 0,0 1-82 0 0,-1-1 0 0 0,0 1 1 0 0,1-1-1 0 0,-1 1 0 0 0,0-1 1 0 0,0 1-1 0 0,1-1 0 0 0,-1 1 1 0 0,0-1-1 0 0,0 1 0 0 0,0-1 0 0 0,0 1 1 0 0,0-1-1 0 0,0 1 0 0 0,0-1 1 0 0,0 1-1 0 0,0-1 0 0 0,0 1 1 0 0,0 0-1 0 0,0-1 0 0 0,0 1 1 0 0,0-1-1 0 0,0 1 0 0 0,-1-1 0 0 0,1 1 1 0 0,0-1-1 0 0,0 1 0 0 0,-1-1 1 0 0,1 1-1 0 0,0-1 0 0 0,0 0 1 0 0,-1 1-1 0 0,1-1 0 0 0,-1 1 1 0 0,1-1-1 0 0,0 0 0 0 0,-1 1 0 0 0,1-1 1 0 0,-1 0-1 0 0,1 0 0 0 0,-2 1 1 0 0,2-1-18 0 0,0 0 0 0 0,0 1 0 0 0,0-1 0 0 0,0 0 0 0 0,0 0 0 0 0,0 0 0 0 0,0 0 0 0 0,0 0 0 0 0,0 0-1 0 0,0 1 1 0 0,0-1 0 0 0,0 0 0 0 0,0 0 0 0 0,0 0 0 0 0,-1 0 0 0 0,1 0 0 0 0,0 0 0 0 0,0 0 0 0 0,0 0 0 0 0,0 1 0 0 0,0-1 0 0 0,0 0 0 0 0,0 0 0 0 0,-1 0 0 0 0,1 0 0 0 0,0 0 0 0 0,0 0 0 0 0,0 0 0 0 0,0 0 0 0 0,0 0 0 0 0,0 0 0 0 0,-1 0 0 0 0,1 0 0 0 0,0 0 0 0 0,0 0 0 0 0,0 0 0 0 0,0 0 0 0 0,0 0 0 0 0,-1 0 0 0 0,1 0 0 0 0,0 0 0 0 0,0 0 0 0 0,0 0 0 0 0,0 0 0 0 0,0 0 0 0 0,0 0 0 0 0,-1-1 0 0 0,1 1 0 0 0,0 0 0 0 0,0 0 0 0 0,0 0-1 0 0,0 0 1 0 0,0 0 0 0 0,0 0 0 0 0,0 0 0 0 0,0 0 0 0 0,-1-1 0 0 0,1 1 0 0 0,0 0 0 0 0,0 0 0 0 0,0 0 0 0 0,0 0 0 0 0,0 0 0 0 0,0-1 0 0 0,-4-6 507 0 0,1 8-513 0 0,7 5 144 0 0,11 4-168 0 0,-9-7 37 0 0,0 1-1 0 0,0 0 1 0 0,0 0 0 0 0,0 1-1 0 0,-1 0 1 0 0,1 0 0 0 0,-1 0-1 0 0,7 10 1 0 0,-10-12 70 0 0,1-1 1 0 0,-1 0-1 0 0,1 0 1 0 0,0-1-1 0 0,0 1 1 0 0,-1 0-1 0 0,1-1 1 0 0,0 0-1 0 0,0 1 1 0 0,5 0-1 0 0,11 6 134 0 0,-17-7-204 0 0,1 0 0 0 0,-1 1 1 0 0,1-1-1 0 0,0-1 0 0 0,0 1 0 0 0,0 0 1 0 0,-1-1-1 0 0,1 1 0 0 0,5-1 0 0 0,-5 0 23 0 0,1 0-1 0 0,-1 1 1 0 0,0-1 0 0 0,0 1-1 0 0,0 0 1 0 0,0-1-1 0 0,0 1 1 0 0,5 3 0 0 0,-5-3-31 0 0,0 0-1 0 0,-1 0 1 0 0,1 0 0 0 0,0 0 0 0 0,0-1 0 0 0,0 1 0 0 0,-1-1 0 0 0,1 0 0 0 0,5 0-1 0 0,-6 0-7 0 0,0 0-1 0 0,1 0 1 0 0,-1 0-1 0 0,0 0 0 0 0,0 0 1 0 0,0 0-1 0 0,0 1 0 0 0,0-1 1 0 0,0 1-1 0 0,0 0 1 0 0,0-1-1 0 0,0 1 0 0 0,0 0 1 0 0,0 0-1 0 0,2 2 0 0 0,-2-2 2 0 0,-1 0 0 0 0,1 0-1 0 0,-1 0 1 0 0,0-1-1 0 0,1 1 1 0 0,0 0 0 0 0,-1-1-1 0 0,1 1 1 0 0,-1-1 0 0 0,1 1-1 0 0,2-1 1 0 0,11 5 87 0 0,-12-5-94 0 0,-1 1 1 0 0,1-1-1 0 0,-1 0 0 0 0,1 1 0 0 0,-1-1 1 0 0,1 0-1 0 0,-1-1 0 0 0,1 1 1 0 0,0 0-1 0 0,-1-1 0 0 0,1 1 0 0 0,2-2 1 0 0,-2 1 0 0 0,0 0 0 0 0,1 0 1 0 0,-1 1-1 0 0,0 0 1 0 0,0-1-1 0 0,1 1 1 0 0,5 1-1 0 0,1 0 14 0 0,1 0-1 0 0,-1-1 1 0 0,0 0-1 0 0,0 0 1 0 0,1-1-1 0 0,-1 0 1 0 0,0-1-1 0 0,11-3 1 0 0,17-2 22 0 0,1 0 26 0 0,-24 3-45 0 0,0 2-1 0 0,27-2 1 0 0,-42 4-23 0 0,10 0 30 0 0,1 0 0 0 0,-1 0 0 0 0,0-2 0 0 0,17-3 0 0 0,-19 4-16 0 0,0-1-1 0 0,0 1 1 0 0,13 0-1 0 0,-13 1-2 0 0,0 0 1 0 0,0-1-1 0 0,11-3 0 0 0,80-17 74 0 0,-80 16-48 0 0,32-12-1 0 0,-38 12-29 0 0,6 0 107 0 0,0 1 1 0 0,0 0-1 0 0,0 2 0 0 0,24-1 0 0 0,-15 1 2 0 0,-20 0-14 0 0,15-1 95 0 0,-16 4-130 0 0,-6 4-45 0 0,-5-1-14 0 0,1 1-1 0 0,-1-1 0 0 0,0 0 1 0 0,0-1-1 0 0,-1 1 0 0 0,1-1 1 0 0,-1 1-1 0 0,0-1 1 0 0,-7 3-1 0 0,-55 21 43 0 0,16-6-7 0 0,14-6 19 0 0,1-2 1 0 0,-66 15-1 0 0,2-1 10 0 0,-25 2 74 0 0,99-24-108 0 0,-81 23-21 0 0,69-16-14 0 0,-64 16 109 0 0,51-12-71 0 0,25-10-18 0 0,21-4-15 0 0,-1-1 1 0 0,1 0-1 0 0,-1 0 0 0 0,1 0 0 0 0,-1 0 1 0 0,1-1-1 0 0,-1 0 0 0 0,1 0 0 0 0,-8-2 0 0 0,7 2-2 0 0,1-1-1 0 0,0 1 1 0 0,-1-1-1 0 0,1 1 0 0 0,-8 2 1 0 0,-8-1-3 0 0,-16-3 45 0 0,23 1-42 0 0,12 0-9 0 0,0 1-1 0 0,1 0 0 0 0,-1 0 1 0 0,0 0-1 0 0,1 0 0 0 0,-1 0 1 0 0,0 0-1 0 0,1 1 0 0 0,-1-1 1 0 0,0 0-1 0 0,1 1 0 0 0,-1-1 1 0 0,-1 2-1 0 0,-2 0-2 0 0,2-1 13 0 0,0 1 0 0 0,-1-1 0 0 0,1 0-1 0 0,-1 0 1 0 0,1 0 0 0 0,-1 0-1 0 0,-3 0 1 0 0,3-2 11 0 0,13-2-39 0 0,3-1 0 0 0,4-1 10 0 0,0 1 0 0 0,0 1 0 0 0,0 0 0 0 0,1 1 0 0 0,26 0 0 0 0,-5 0 4 0 0,247-26 82 0 0,-219 21-77 0 0,32-3 35 0 0,268-36 62 0 0,-349 44-92 0 0,0 1-1 0 0,0 1 1 0 0,0 1-1 0 0,0 0 1 0 0,19 5-1 0 0,-11-2 2 0 0,35 0 0 0 0,-6-4 3 0 0,68-10 0 0 0,-96 8 1 0 0,-1 1-1 0 0,0 2 1 0 0,34 4-1 0 0,-17-2-2 0 0,185 7 122 0 0,-179-15-92 0 0,-39 3-26 0 0,0 1 0 0 0,0 0-1 0 0,0 0 1 0 0,0 1 0 0 0,0 0-1 0 0,16 3 1 0 0,-20-2-3 0 0,0 0 0 0 0,-1-1 0 0 0,1 1 1 0 0,0-1-1 0 0,9-1 0 0 0,10 0 6 0 0,-3 3-10 0 0,-16-1 5 0 0,0 0 1 0 0,0-1 0 0 0,0 1 0 0 0,0-1 0 0 0,0 0 0 0 0,0-1-1 0 0,7 0 1 0 0,4-1 13 0 0,1 0-1 0 0,18 2 1 0 0,-32 0-12 0 0,7 0-7 0 0,-7 1 0 0 0,-1-1 1 0 0,0 0 0 0 0,1 0 0 0 0,-1 0-1 0 0,0-1 1 0 0,0 1 0 0 0,1 0 0 0 0,-1-1-1 0 0,0 0 1 0 0,5-1 0 0 0,19 0 11 0 0,-9 1 12 0 0,-2 3 48 0 0,-14-1-65 0 0,1 0 0 0 0,-1-1 0 0 0,1 0 0 0 0,-1 1 1 0 0,1-1-1 0 0,-1 0 0 0 0,1 0 0 0 0,-1 0 0 0 0,1 1 0 0 0,0-2 0 0 0,-1 1 1 0 0,1 0-1 0 0,-1 0 0 0 0,1-1 0 0 0,-1 1 0 0 0,3-1 0 0 0,-3 0 1 0 0,0 1 0 0 0,-1 0 1 0 0,1-1-1 0 0,0 1 0 0 0,0 0 0 0 0,0-1 0 0 0,0 1 0 0 0,0 0 0 0 0,0 0 0 0 0,0 0 0 0 0,0 0 0 0 0,0 0 1 0 0,0 0-1 0 0,1 0 0 0 0,11-1 110 0 0,-1-1 327 0 0,-23-3-211 0 0,1 2-237 0 0,0 0 0 0 0,0 0-1 0 0,-1 1 1 0 0,1 0 0 0 0,0 1 0 0 0,-17 0-1 0 0,-2-1 7 0 0,-4-2 21 0 0,1-2 0 0 0,-1-1-1 0 0,1-2 1 0 0,1 0 0 0 0,-48-23 0 0 0,46 20-15 0 0,0 1 1 0 0,-1 2-1 0 0,0 1 1 0 0,-38-4-1 0 0,-263-33-12 0 0,167 30-3 0 0,88 9 9 0 0,80 6-5 0 0,-28-4 10 0 0,18-2 7 0 0,10 6-16 0 0,-1 0 0 0 0,1-1-1 0 0,0 1 1 0 0,0 0 0 0 0,0-1-1 0 0,0 1 1 0 0,0 0-1 0 0,0 0 1 0 0,0-1 0 0 0,0 1-1 0 0,0 0 1 0 0,0-1 0 0 0,0 1-1 0 0,0 0 1 0 0,0 0-1 0 0,0-1 1 0 0,0 1 0 0 0,0 0-1 0 0,0-1 1 0 0,1 1 0 0 0,-1 0-1 0 0,0 0 1 0 0,0-1 0 0 0,0 1-1 0 0,0 0 1 0 0,0 0-1 0 0,1-1 1 0 0,-1 1 0 0 0,0 0-1 0 0,0 0 1 0 0,1 0 0 0 0,-1-1-1 0 0,5-3 4 0 0,-1 1-1 0 0,1 0 0 0 0,-1 0 1 0 0,9-4-1 0 0,-7 4 0 0 0,-1 0 0 0 0,0 0 0 0 0,0-1 0 0 0,8-6 0 0 0,-1-1-3 0 0,1 1 1 0 0,1 0-1 0 0,0 1 0 0 0,0 0 0 0 0,1 1 0 0 0,25-10 1 0 0,-28 12 5 0 0,-1 0 1 0 0,0-2 0 0 0,-1 1 0 0 0,1-1 0 0 0,-2-1 0 0 0,18-19 0 0 0,8-6-17 0 0,59-39 50 0 0,-75 57-37 0 0,-4 2 7 0 0,1 1-1 0 0,0 0 1 0 0,32-17 0 0 0,-37 24-7 0 0,0-1 1 0 0,-1 0-1 0 0,14-13 1 0 0,-13 11 0 0 0,1 0 1 0 0,13-8 0 0 0,-14 10-2 0 0,0-1 0 0 0,-1 0 1 0 0,0 0-1 0 0,-1 0 0 0 0,0-2 1 0 0,0 1-1 0 0,13-21 0 0 0,6-1-2 0 0,-20 24 3 0 0,-1-1 0 0 0,0 0 0 0 0,9-14 1 0 0,-12 16-5 0 0,0-1 0 0 0,1 1 0 0 0,0 0 0 0 0,1 0 0 0 0,6-5 0 0 0,17-33 17 0 0,-9 16-1 0 0,-12 18-10 0 0,-2 4 4 0 0,-1-1-1 0 0,1 0 1 0 0,-1 0 0 0 0,-1 0 0 0 0,1 0-1 0 0,-1-1 1 0 0,6-14 0 0 0,-9 19-10 0 0,0 1-1 0 0,1-1 1 0 0,0 1 0 0 0,-1 0-1 0 0,1 0 1 0 0,0 0 0 0 0,0 0 0 0 0,0 0-1 0 0,0 0 1 0 0,1 0 0 0 0,-1 1-1 0 0,0-1 1 0 0,6-2 0 0 0,-6 4 0 0 0,0-1-1 0 0,0 0 1 0 0,0 0 0 0 0,-1 0 0 0 0,1 0 0 0 0,0 0 0 0 0,0-1 0 0 0,-1 1 0 0 0,1-1 0 0 0,-1 1-1 0 0,1-1 1 0 0,-1 1 0 0 0,0-1 0 0 0,0 0 0 0 0,1 1 0 0 0,-1-1 0 0 0,0 0 0 0 0,-1 0-1 0 0,1 0 1 0 0,1-3 0 0 0,-2 2 4 0 0,1-1-1 0 0,0 1 1 0 0,0 0 0 0 0,0-1-1 0 0,1 1 1 0 0,-1 0 0 0 0,1 0-1 0 0,0 0 1 0 0,0 0-1 0 0,0 0 1 0 0,0 0 0 0 0,3-3-1 0 0,-2 2-5 0 0,1 0 0 0 0,-1 0 0 0 0,-1 0 0 0 0,1-1 0 0 0,-1 1 1 0 0,3-7-1 0 0,0-2 14 0 0,0 1 1 0 0,1 0-1 0 0,0 0 1 0 0,10-13 0 0 0,1-2-31 0 0,-2-12 15 0 0,-14 32 14 0 0,1 1 0 0 0,0 0 0 0 0,1 0 0 0 0,5-10 0 0 0,2-4-15 0 0,-9 17 7 0 0,0 0-1 0 0,1 0 1 0 0,-1 0 0 0 0,1 0 0 0 0,-1 1 0 0 0,1-1-1 0 0,0 0 1 0 0,0 1 0 0 0,0 0 0 0 0,0-1 0 0 0,3-1-1 0 0,-2 1-1 0 0,0 0 0 0 0,0 0-1 0 0,0 0 1 0 0,-1 0-1 0 0,1 0 1 0 0,-1-1 0 0 0,0 1-1 0 0,0-1 1 0 0,0 1-1 0 0,0-1 1 0 0,0 0 0 0 0,1-7-1 0 0,6-9 42 0 0,-7 17-37 0 0,0 0-1 0 0,0 0 1 0 0,-1 0 0 0 0,1-1 0 0 0,-1 1 0 0 0,1 0 0 0 0,-1-1 0 0 0,0 1 0 0 0,0-1 0 0 0,-1 1 0 0 0,1-1 0 0 0,-1-5 0 0 0,13-76 11 0 0,-8 63 38 0 0,0-6-55 0 0,-4 25 1 0 0,6-17 58 0 0,-7 20-59 0 0,0-1 0 0 0,0 1 0 0 0,0 0 1 0 0,0-1-1 0 0,0 1 0 0 0,0-1 0 0 0,0 1 0 0 0,0 0 0 0 0,1-1 0 0 0,-1 1 0 0 0,0 0 0 0 0,0-1 0 0 0,0 1 1 0 0,0 0-1 0 0,1 0 0 0 0,-1-1 0 0 0,0 1 0 0 0,0 0 0 0 0,1-1 0 0 0,-1 1 0 0 0,0 0 0 0 0,0 0 0 0 0,1 0 1 0 0,-1-1-1 0 0,0 1 0 0 0,1 0 0 0 0,-1 0 0 0 0,0 0 0 0 0,1 0 0 0 0,-1-1 0 0 0,0 1 0 0 0,1 0 0 0 0,-1 0 1 0 0,0 0-1 0 0,1 0 0 0 0,-1 0 0 0 0,1 0 0 0 0,4 29-134 0 0,-3-21 129 0 0,-1 1 0 0 0,0-1 0 0 0,0 0 0 0 0,-1 1-1 0 0,0-1 1 0 0,0 1 0 0 0,-1-1 0 0 0,-2 13 0 0 0,-2 28-35 0 0,4-31 42 0 0,0 0-1 0 0,-8 32 1 0 0,2 24-20 0 0,5-56 27 0 0,-1 1 1 0 0,2 0-1 0 0,2 32 1 0 0,0-26 3 0 0,-4 32 1 0 0,4 35-23 0 0,-3-71 16 0 0,2 0-1 0 0,3 39 0 0 0,7 25 35 0 0,-8-70-30 0 0,0-1 0 0 0,-2 29 0 0 0,1 12 2 0 0,0-35-5 0 0,-2 34 0 0 0,0-14 4 0 0,4-21 23 0 0,0 8-31 0 0,-5-2 18 0 0,1 32 0 0 0,2-29 7 0 0,-2-23-29 0 0,1 0 0 0 0,-1 0 0 0 0,0-1 0 0 0,0 1 0 0 0,-3 4 0 0 0,-3 21 17 0 0,7-26 1 0 0,0-3-10 0 0,0-1 0 0 0,0 0 0 0 0,0 1 0 0 0,1-1 0 0 0,-1 0 0 0 0,0 1 0 0 0,0-1 0 0 0,0 1 0 0 0,0-1 0 0 0,0 0 0 0 0,0 1 0 0 0,0-1-1 0 0,0 1 1 0 0,0-1 0 0 0,0 0 0 0 0,0 1 0 0 0,0-1 0 0 0,-1 0 0 0 0,1 1 0 0 0,0-1 0 0 0,0 0 0 0 0,0 1 0 0 0,0-1 0 0 0,-1 0 0 0 0,1 1 0 0 0,0-1 0 0 0,0 0 0 0 0,-1 1 0 0 0,1-1 0 0 0,0 0 0 0 0,0 0 0 0 0,-1 1-1 0 0,1-1 1 0 0,-1 0 0 0 0,-6-6 5 0 0,-1-1-1 0 0,0 1 1 0 0,0 0 0 0 0,0 1-1 0 0,0-1 1 0 0,-1 2-1 0 0,0-1 1 0 0,0 1-1 0 0,-1 1 1 0 0,1 0-1 0 0,-12-3 1 0 0,-2 2-26 0 0,1 1 0 0 0,-1 1 0 0 0,-41 2 0 0 0,53 1 12 0 0,0 0 0 0 0,0 1 0 0 0,0 0-1 0 0,1 1 1 0 0,-1 0 0 0 0,1 1 0 0 0,0 0 0 0 0,0 0 0 0 0,0 1 0 0 0,0 0-1 0 0,1 1 1 0 0,-12 9 0 0 0,13-4 41 0 0,10-18 42 0 0,1-3-73 0 0,0 1 1 0 0,1 0-1 0 0,0-1 1 0 0,0 1-1 0 0,1 1 0 0 0,0-1 1 0 0,1 1-1 0 0,0 0 1 0 0,10-12-1 0 0,7-9 16 0 0,15-21-15 0 0,-20 27 3 0 0,25-40 0 0 0,-42 62-14 0 0,0-1-1 0 0,0 1 0 0 0,0 0 0 0 0,0-1 0 0 0,-1 1 1 0 0,1 0-1 0 0,0-1 0 0 0,-1 1 0 0 0,1-1 0 0 0,-1 1 1 0 0,0-1-1 0 0,1 1 0 0 0,-1-1 0 0 0,0 0 0 0 0,0 1 0 0 0,0-1 1 0 0,0 1-1 0 0,0-1 0 0 0,-1 1 0 0 0,1-1 0 0 0,0 1 1 0 0,-1-3-1 0 0,0 3-4 0 0,0 0 0 0 0,0 0 0 0 0,0 0 0 0 0,0 1 1 0 0,0-1-1 0 0,-1 0 0 0 0,1 1 0 0 0,0-1 0 0 0,0 1 0 0 0,0-1 0 0 0,-1 1 1 0 0,1-1-1 0 0,0 1 0 0 0,-1 0 0 0 0,1 0 0 0 0,0 0 0 0 0,-1-1 1 0 0,1 1-1 0 0,0 1 0 0 0,-2-1 0 0 0,-6 1-25 0 0,0 0 1 0 0,1 0-1 0 0,-1 1 0 0 0,1 1 0 0 0,-1-1 0 0 0,-11 6 1 0 0,7 0-6 0 0,1 0 0 0 0,0 0 0 0 0,-20 19 0 0 0,19-15 25 0 0,0-1 0 0 0,-19 11 0 0 0,-114 71 121 0 0,146-93-105 0 0,-1 0 0 0 0,1 0 0 0 0,0 1 0 0 0,-1-1 1 0 0,1 0-1 0 0,0 0 0 0 0,-1 0 0 0 0,1 0 0 0 0,0 1 0 0 0,-1-1 0 0 0,1 0 0 0 0,-1 0 1 0 0,1 0-1 0 0,0 0 0 0 0,-1 0 0 0 0,1 0 0 0 0,-1 0 0 0 0,1 0 0 0 0,0 0 0 0 0,-1 0 0 0 0,1 0 1 0 0,-1 0-1 0 0,1 0 0 0 0,0-1 0 0 0,-1 1 0 0 0,1 0 0 0 0,0 0 0 0 0,-1 0 0 0 0,1 0 0 0 0,0-1 1 0 0,-1 1-1 0 0,1 0 0 0 0,0 0 0 0 0,-1-1 0 0 0,1 1 0 0 0,0 0 0 0 0,0-1 0 0 0,-1 0 1 0 0,-2-19 82 0 0,3 13-74 0 0,1-1-1 0 0,0 1 1 0 0,0 0-1 0 0,4-8 1 0 0,63-127 4 0 0,0-4-72 0 0,4-12 30 0 0,-58 119-60 0 0,-14 39 80 0 0,0-1 1 0 0,1 1-1 0 0,-1-1 1 0 0,0 1 0 0 0,0-1-1 0 0,0 1 1 0 0,1-1-1 0 0,-1 1 1 0 0,0-1-1 0 0,0 1 1 0 0,0-1 0 0 0,0 1-1 0 0,0-1 1 0 0,0 1-1 0 0,0-1 1 0 0,0 0-1 0 0,0 1 1 0 0,0-1 0 0 0,0 1-1 0 0,-1-1 1 0 0,1 1-1 0 0,0-1 1 0 0,0 1-1 0 0,0-1 1 0 0,-1 1 0 0 0,1-1-1 0 0,-1 0 1 0 0,-10 8-184 0 0,-12 21 34 0 0,-109 200 116 0 0,114-195 31 0 0,-1 0 0 0 0,-3-1 1 0 0,0-1-1 0 0,-42 43 0 0 0,41-59-786 0 0,20-14 639 0 0,1 0 0 0 0,-1 1 0 0 0,0-1 1 0 0,1 1-1 0 0,-1 0 0 0 0,1 0 0 0 0,0 0 0 0 0,-3 2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7:09.77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93 59 824 0 0,'-40'-5'10338'0'0,"24"5"-8928"0"0,15 0-1405 0 0,1 1-1 0 0,-1 0 1 0 0,0 0 0 0 0,1-1-1 0 0,-1 1 1 0 0,0 0 0 0 0,1 0-1 0 0,0 0 1 0 0,-1 0 0 0 0,1 0-1 0 0,-1-1 1 0 0,1 1-1 0 0,0 0 1 0 0,0 0 0 0 0,-1 0-1 0 0,1 0 1 0 0,0 1 0 0 0,0-1 12 0 0,0-1 1 0 0,0 0 0 0 0,0 1 0 0 0,0-1 0 0 0,1 0-1 0 0,-1 1 1 0 0,0-1 0 0 0,0 0 0 0 0,0 1-1 0 0,-1-1 1 0 0,1 0 0 0 0,0 1 0 0 0,0-1-1 0 0,0 0 1 0 0,0 0 0 0 0,0 1 0 0 0,0-1 0 0 0,0 0-1 0 0,0 1 1 0 0,-1-1 0 0 0,1 0 0 0 0,0 0-1 0 0,0 1 1 0 0,0-1 0 0 0,-1 0 0 0 0,1 0-1 0 0,0 1 1 0 0,0-1 0 0 0,-1 0 0 0 0,1 0 0 0 0,0 0-1 0 0,0 1 1 0 0,-1-1 0 0 0,1 0 0 0 0,0 0-1 0 0,-1 0 1 0 0,1 0 0 0 0,0 0 0 0 0,-1 0-1 0 0,1 0 1 0 0,0 0 0 0 0,-1 0 0 0 0,1 0 0 0 0,-1 0-1 0 0,-1 1-42 0 0,-10 6 75 0 0,12-7-41 0 0,0 1-1 0 0,0-1 1 0 0,-1 0-1 0 0,1 0 1 0 0,0 0-1 0 0,0 0 1 0 0,0 0-1 0 0,0 1 1 0 0,0-1-1 0 0,0 0 1 0 0,-1 0-1 0 0,1 0 1 0 0,0 0 0 0 0,0 1-1 0 0,0-1 1 0 0,0 0-1 0 0,0 0 1 0 0,0 0-1 0 0,0 1 1 0 0,0-1-1 0 0,0 0 1 0 0,0 0-1 0 0,0 0 1 0 0,0 0-1 0 0,0 1 1 0 0,0-1-1 0 0,0 0 1 0 0,0 0-1 0 0,0 0 1 0 0,0 1-1 0 0,0-1 1 0 0,0 0 0 0 0,0 0-1 0 0,0 0 1 0 0,0 1-1 0 0,1-1 1 0 0,-1 0-1 0 0,0 0 1 0 0,0 0-1 0 0,0 0 1 0 0,0 1-1 0 0,0-1 1 0 0,1 0-1 0 0,-1 0 1 0 0,0 0-1 0 0,0 0 1 0 0,0 0-1 0 0,0 0 1 0 0,1 0-1 0 0,-1 1 1 0 0,0-1 0 0 0,0 0-1 0 0,0 0 1 0 0,0 0-1 0 0,1 0 1 0 0,1 0 209 0 0,-5-2 158 0 0,3 2-367 0 0,-1 0-1 0 0,1 0 1 0 0,0 0-1 0 0,0 0 1 0 0,0 0-1 0 0,-1 0 1 0 0,1 0-1 0 0,0 0 0 0 0,0 0 1 0 0,-1 0-1 0 0,1 0 1 0 0,0 0-1 0 0,0 0 1 0 0,0 0-1 0 0,-1 0 0 0 0,1 0 1 0 0,0 0-1 0 0,0 0 1 0 0,0 0-1 0 0,-1 0 1 0 0,1 0-1 0 0,0 0 1 0 0,0 1-1 0 0,0-1 0 0 0,-1 0 1 0 0,1 0-1 0 0,0 0 1 0 0,0 0-1 0 0,0 1 1 0 0,0-1-1 0 0,0 0 0 0 0,-1 0 1 0 0,1 0-1 0 0,0 1 1 0 0,0-1-1 0 0,0 0 1 0 0,0 0-1 0 0,0 0 1 0 0,0 1-1 0 0,0-1 0 0 0,0 0 1 0 0,0 0-1 0 0,0 1 1 0 0,0-1-1 0 0,0 0 1 0 0,0 0-1 0 0,0 0 1 0 0,0 1-1 0 0,0-1 0 0 0,0 0 1 0 0,0 0-1 0 0,0 1 1 0 0,0-1-1 0 0,0 0 1 0 0,0 0-1 0 0,0 0 0 0 0,0 1 1 0 0,1-1-1 0 0,-1 0 1 0 0,0 0-1 0 0,0 10 195 0 0,0-9-183 0 0,0-1-1 0 0,0 1 1 0 0,0-1 0 0 0,0 1-1 0 0,-1-1 1 0 0,1 1 0 0 0,0-1 0 0 0,0 1-1 0 0,0-1 1 0 0,0 1 0 0 0,1-1 0 0 0,-1 1-1 0 0,0-1 1 0 0,0 1 0 0 0,0-1-1 0 0,0 1 1 0 0,0-1 0 0 0,1 1 0 0 0,-1-1-1 0 0,0 1 1 0 0,0-1 0 0 0,1 0 0 0 0,-1 1-1 0 0,0-1 1 0 0,1 1 0 0 0,-1-1-1 0 0,0 0 1 0 0,1 1 0 0 0,-1-1 0 0 0,1 0-1 0 0,-1 1 1 0 0,1-1 0 0 0,-1 0 0 0 0,0 0-1 0 0,1 0 1 0 0,-1 1 0 0 0,1-1 0 0 0,-1 0-1 0 0,1 0 1 0 0,-1 0 0 0 0,1 0-1 0 0,-1 0 1 0 0,1 0 0 0 0,-1 0 0 0 0,1 0-1 0 0,0 0 1 0 0,0 0 0 0 0,10 1 266 0 0,-6-1-260 0 0,-1 0 0 0 0,0 1 1 0 0,0 0-1 0 0,0-1 0 0 0,0 1 1 0 0,0 1-1 0 0,-1-1 1 0 0,1 0-1 0 0,5 4 0 0 0,0-1 44 0 0,-1-1 1 0 0,1 1-1 0 0,0-2 0 0 0,0 1 0 0 0,0-1 0 0 0,0 0 0 0 0,0-1 1 0 0,15 0-1 0 0,9-1 400 0 0,35-5 0 0 0,-11 0-345 0 0,-33 4-64 0 0,394-33 428 0 0,-336 18-444 0 0,-58 10-42 0 0,0 2 0 0 0,0 0 0 0 0,0 1-1 0 0,0 1 1 0 0,0 2 0 0 0,34 2-1 0 0,-13 6 94 0 0,2-2-1 0 0,-1-3 0 0 0,49-2 1 0 0,19 1 121 0 0,0 0 238 0 0,89-24 77 0 0,-186 21-541 0 0,6 1 181 0 0,0-2 0 0 0,0 0 0 0 0,-1-2 0 0 0,31-8 0 0 0,-40 9-130 0 0,0 0 0 0 0,1 1 0 0 0,-1 1 0 0 0,1 0 0 0 0,16 1 0 0 0,-11 0 2 0 0,36-4 0 0 0,130-22 209 0 0,-64 7-133 0 0,-106 16-68 0 0,0 2-1 0 0,0 0 0 0 0,0 0 0 0 0,0 2 0 0 0,23 2 0 0 0,9 1-7 0 0,-27-3-14 0 0,-10 0-8 0 0,1 0 1 0 0,0-1-1 0 0,-1 0 1 0 0,1 0-1 0 0,-1-2 0 0 0,21-3 1 0 0,9 6 40 0 0,-34-1-56 0 0,-1-1 1 0 0,1 1 0 0 0,0 0-1 0 0,10 2 1 0 0,15-1 18 0 0,-23-1-19 0 0,0 0-1 0 0,0 1 1 0 0,0 0 0 0 0,10 3 0 0 0,15 1 39 0 0,17 3-50 0 0,-38-5 13 0 0,-1-1-1 0 0,0 0 1 0 0,1-1 0 0 0,-1 0-1 0 0,0-1 1 0 0,17-2 0 0 0,-20 1-6 0 0,-4 0 0 0 0,0 0 0 0 0,0 0-1 0 0,0 0 1 0 0,0 1 0 0 0,0 0 0 0 0,0 0-1 0 0,0 0 1 0 0,0 1 0 0 0,5 0 0 0 0,-5 1-2 0 0,-1-1 1 0 0,1 0 0 0 0,0 1-1 0 0,-1-1 1 0 0,1-1 0 0 0,0 1-1 0 0,0 0 1 0 0,0-1 0 0 0,0 0 0 0 0,7 0-1 0 0,17 3-7 0 0,5-2 58 0 0,-32 7 45 0 0,-30 4-113 0 0,19-11 21 0 0,-1 1 0 0 0,0-1 1 0 0,1 1-1 0 0,-14 5 0 0 0,-14 3-14 0 0,-263 55 8 0 0,-79 8-12 0 0,261-51 23 0 0,-119 17 26 0 0,-64 19-30 0 0,144-24-5 0 0,30-3 1 0 0,-18 3 0 0 0,117-29-2 0 0,-42 1-1 0 0,24-3 8 0 0,1 3 0 0 0,-1 1 0 0 0,-65 20 0 0 0,84-20-4 0 0,0-2 0 0 0,0-1 0 0 0,0-1 0 0 0,0-1 0 0 0,-41-3 0 0 0,29 0-13 0 0,0 2 0 0 0,0 2-1 0 0,-62 13 1 0 0,69-5 15 0 0,29-10-5 0 0,0 1 1 0 0,0 0-1 0 0,-1-1 1 0 0,1 0-1 0 0,0 0 0 0 0,-1 0 1 0 0,1 0-1 0 0,-1-1 1 0 0,1 0-1 0 0,-8 0 0 0 0,3-1-5 0 0,0 0 0 0 0,-1 0 0 0 0,1 2 0 0 0,0-1 0 0 0,0 1 0 0 0,0 0 0 0 0,-1 1 0 0 0,1 0-1 0 0,0 1 1 0 0,-12 5 0 0 0,17-7 9 0 0,1 0 0 0 0,-1-1 0 0 0,0 1 0 0 0,1-1 0 0 0,-1 1 0 0 0,1-1 0 0 0,-1 0 0 0 0,-3-1 0 0 0,-16 2 15 0 0,-9 10-40 0 0,28-9 17 0 0,0-1-1 0 0,-1 1 0 0 0,1 0 1 0 0,0-1-1 0 0,0 0 1 0 0,-1 0-1 0 0,-7 0 1 0 0,11-1-1 0 0,0 1 1 0 0,0-1 0 0 0,1 0-1 0 0,-1 0 1 0 0,0 1 0 0 0,0-1-1 0 0,0 0 1 0 0,0 1 0 0 0,0-1 0 0 0,0 1-1 0 0,1 0 1 0 0,-1-1 0 0 0,0 1-1 0 0,0-1 1 0 0,1 1 0 0 0,-1 0-1 0 0,0 1 1 0 0,0-1 3 0 0,0 0-1 0 0,1-1 1 0 0,-1 1 0 0 0,0 0-1 0 0,1-1 1 0 0,-1 1 0 0 0,0 0-1 0 0,0-1 1 0 0,0 1 0 0 0,0-1 0 0 0,0 1-1 0 0,1-1 1 0 0,-1 1 0 0 0,0-1-1 0 0,0 0 1 0 0,0 1 0 0 0,-2-1-1 0 0,3 0-10 0 0,-8 13-155 0 0,7-12 163 0 0,0 0 0 0 0,0 0 0 0 0,0 0 0 0 0,1 0 0 0 0,-1 0 0 0 0,0 0 0 0 0,0 1 0 0 0,1-1 0 0 0,-1 0 0 0 0,1 0 0 0 0,-1 0 0 0 0,1 1 0 0 0,-1-1 0 0 0,1 0 0 0 0,0 1 0 0 0,0-1 0 0 0,0 0 0 0 0,0 1 0 0 0,0 1 1 0 0,0 1-8 0 0,1-1 0 0 0,0 0 1 0 0,0 0-1 0 0,0 0 0 0 0,0 0 1 0 0,0 0-1 0 0,1 0 1 0 0,-1 0-1 0 0,1 0 0 0 0,0 0 1 0 0,0-1-1 0 0,0 1 0 0 0,0-1 1 0 0,1 0-1 0 0,-1 1 1 0 0,1-1-1 0 0,-1 0 0 0 0,1 0 1 0 0,0 0-1 0 0,-1-1 1 0 0,1 1-1 0 0,0-1 0 0 0,0 0 1 0 0,0 1-1 0 0,1-1 0 0 0,-1-1 1 0 0,5 2-1 0 0,27 6-6 0 0,1-1-1 0 0,0-2 0 0 0,69 2 1 0 0,110-17 52 0 0,-15 0-39 0 0,437-12 54 0 0,-538 13-29 0 0,94-10 13 0 0,125-33 64 0 0,-157 21-63 0 0,-115 20-25 0 0,1 1-1 0 0,0 3 0 0 0,54-1 0 0 0,-52 5 11 0 0,49-7 1 0 0,-59 4-14 0 0,1 2 1 0 0,53 2 0 0 0,-5 20 8 0 0,-33-19 45 0 0,-44-1-66 0 0,-1 2 0 0 0,1 0 0 0 0,-1 0 0 0 0,1 1 0 0 0,17 3 0 0 0,-10-1 15 0 0,-1-1 0 0 0,1 0 1 0 0,29-2-1 0 0,-25 0 20 0 0,37 6 26 0 0,-47-7-54 0 0,-4 1 0 0 0,0 0 0 0 0,-1 0 0 0 0,1 1 0 0 0,0 0 0 0 0,0 0 0 0 0,13 4 0 0 0,-12-2-13 0 0,3 3-12 0 0,-11-5 26 0 0,1 0-1 0 0,0-1 0 0 0,-1 1 1 0 0,1-1-1 0 0,-1 1 1 0 0,1-1-1 0 0,0 0 0 0 0,-1 0 1 0 0,1 0-1 0 0,0 0 1 0 0,0 0-1 0 0,-1 0 0 0 0,1 0 1 0 0,0 0-1 0 0,-1-1 1 0 0,1 1-1 0 0,2-2 0 0 0,-2 2 1 0 0,-1-1-1 0 0,1 1 0 0 0,0-1 1 0 0,-1 1-1 0 0,1-1 0 0 0,0 1 0 0 0,-1 0 1 0 0,1 0-1 0 0,0 0 0 0 0,-1 0 0 0 0,1 0 1 0 0,0 1-1 0 0,-1-1 0 0 0,1 0 0 0 0,-1 1 1 0 0,1-1-1 0 0,2 2 0 0 0,-4-2-1 0 0,1 1 0 0 0,-1-1-1 0 0,0 0 1 0 0,0 1 0 0 0,1-1-1 0 0,-1 1 1 0 0,0-1 0 0 0,0 1-1 0 0,0-1 1 0 0,0 0 0 0 0,0 1-1 0 0,0-1 1 0 0,0 1 0 0 0,0-1-1 0 0,0 1 1 0 0,0-1 0 0 0,0 0-1 0 0,0 1 1 0 0,0-1 0 0 0,0 1-1 0 0,0-1 1 0 0,0 1 0 0 0,-1-1-1 0 0,1 0 1 0 0,0 1 0 0 0,0-1-1 0 0,0 1 1 0 0,-1-1 0 0 0,1 0-1 0 0,0 1 1 0 0,0-1 0 0 0,-1 0 0 0 0,1 1-1 0 0,0-1 1 0 0,-1 0 0 0 0,0 1-1 0 0,-22 16 58 0 0,12-11-30 0 0,-1 0 0 0 0,-19 6 0 0 0,-212 51 51 0 0,197-51-76 0 0,-215 62 18 0 0,216-59-21 0 0,-461 133-36 0 0,386-124 38 0 0,51-11 4 0 0,-71 23 0 0 0,-79 25-24 0 0,124-36 11 0 0,-114 21 47 0 0,170-38-43 0 0,0 1 1 0 0,-54 22-1 0 0,57-18 1 0 0,-1-1-1 0 0,-65 12 1 0 0,75-20 5 0 0,8-1-1 0 0,-36 2 0 0 0,-121-4 5 0 0,111 7-15 0 0,47-4 11 0 0,0-2 1 0 0,-20 1-1 0 0,-56 0 5 0 0,58-1-23 0 0,25-1 16 0 0,0-1 0 0 0,0 0 0 0 0,0 0 0 0 0,1-1 0 0 0,-1 0 0 0 0,0-1-1 0 0,-18-5 1 0 0,22 4 0 0 0,0 1-1 0 0,-1 0 1 0 0,1 0-1 0 0,-1 1 1 0 0,1 0-1 0 0,-1 1 1 0 0,0-1-1 0 0,1 2 1 0 0,-1-1-1 0 0,1 1 1 0 0,-1 0-1 0 0,-12 3 1 0 0,18-3-3 0 0,1-1 0 0 0,0 0 0 0 0,-1 0 0 0 0,1 0 0 0 0,0 0 0 0 0,0 0 0 0 0,-1 0 0 0 0,1 0 0 0 0,0-1 0 0 0,0 1 0 0 0,-1 0 0 0 0,1-1 0 0 0,0 1 0 0 0,0-1 0 0 0,0 1 0 0 0,-1-1 0 0 0,1 0 0 0 0,0 0 0 0 0,0 1 0 0 0,0-1 0 0 0,-1-1 0 0 0,-2-1-1 0 0,4 3-1 0 0,-1 0-1 0 0,1-1 0 0 0,-1 1 1 0 0,1 0-1 0 0,-1 0 1 0 0,1 0-1 0 0,-1 0 0 0 0,1 0 1 0 0,-1 0-1 0 0,1 1 0 0 0,-1-1 1 0 0,1 0-1 0 0,-1 0 0 0 0,1 0 1 0 0,-1 0-1 0 0,1 1 1 0 0,-1-1-1 0 0,1 0 0 0 0,-1 0 1 0 0,1 1-1 0 0,0-1 0 0 0,-1 0 1 0 0,1 1-1 0 0,-1-1 0 0 0,1 0 1 0 0,0 1-1 0 0,-1-1 1 0 0,1 1-1 0 0,0-1 0 0 0,0 0 1 0 0,-1 1-1 0 0,1-1 0 0 0,0 1 1 0 0,0-1-1 0 0,0 1 0 0 0,-1-1 1 0 0,1 2-1 0 0,0-1 2 0 0,-1 0 1 0 0,1-1-1 0 0,-1 1 0 0 0,1 0 0 0 0,-1 0 1 0 0,1 0-1 0 0,-1 0 0 0 0,0-1 1 0 0,1 1-1 0 0,-1 0 0 0 0,0-1 0 0 0,0 1 1 0 0,1-1-1 0 0,-1 1 0 0 0,0-1 0 0 0,0 1 1 0 0,0-1-1 0 0,-2 1 0 0 0,-7 16-26 0 0,10-16 21 0 0,0 0 0 0 0,0 0 0 0 0,0 0 0 0 0,0 0 0 0 0,0 0-1 0 0,0 0 1 0 0,1 0 0 0 0,-1 0 0 0 0,0 0 0 0 0,1 0 0 0 0,-1 0 0 0 0,0 0 0 0 0,1 0 0 0 0,0 0 0 0 0,-1 0 0 0 0,1 0 0 0 0,-1 0-1 0 0,1 0 1 0 0,0-1 0 0 0,0 1 0 0 0,0 0 0 0 0,-1 0 0 0 0,3 0 0 0 0,0 2 1 0 0,-1-1 0 0 0,1 0-1 0 0,-1 0 1 0 0,1-1 0 0 0,0 1 0 0 0,0 0 0 0 0,0-1-1 0 0,4 1 1 0 0,8 0-4 0 0,-1 0 1 0 0,1-2-1 0 0,0 0 0 0 0,27-4 0 0 0,13 1 13 0 0,32 2 5 0 0,-8-1-34 0 0,126 15 1 0 0,-162-8 41 0 0,1-2 0 0 0,0-1 0 0 0,-1-3 0 0 0,1-1 0 0 0,68-13 0 0 0,9-3-13 0 0,226-4-1 0 0,-227 24 8 0 0,-60 0 39 0 0,0-2 1 0 0,95-14 0 0 0,123-48 19 0 0,-187 38-66 0 0,46-8 11 0 0,19-4 14 0 0,-116 26-30 0 0,1 2 0 0 0,0 2 1 0 0,1 1-1 0 0,-1 3 0 0 0,69 3 0 0 0,-61 1 18 0 0,-1-2 0 0 0,55-8 0 0 0,-22 1-4 0 0,61 2 21 0 0,-120 12-5 0 0,-20-6-24 0 0,0 0 1 0 0,1 0-1 0 0,-1-1 0 0 0,0 1 0 0 0,1 0 0 0 0,-1-1 1 0 0,0 1-1 0 0,4-1 0 0 0,24 3 13 0 0,-30-3-16 0 0,0 0 0 0 0,0 0 0 0 0,0 0 1 0 0,0 0-1 0 0,0 0 0 0 0,0 0 0 0 0,0 0 0 0 0,0 0 0 0 0,0 1 0 0 0,0-1 1 0 0,0 0-1 0 0,0 0 0 0 0,0 0 0 0 0,0 0 0 0 0,0 0 0 0 0,0 0 0 0 0,0 0 1 0 0,0 0-1 0 0,0 0 0 0 0,0 0 0 0 0,0 0 0 0 0,0 0 0 0 0,0 0 0 0 0,0 0 1 0 0,0 0-1 0 0,0 0 0 0 0,0 0 0 0 0,0 0 0 0 0,0 0 0 0 0,0 0 0 0 0,0 0 1 0 0,0 0-1 0 0,0 0 0 0 0,0 0 0 0 0,0 0 0 0 0,0 0 0 0 0,0 1 0 0 0,0-1 1 0 0,0 0-1 0 0,0 0 0 0 0,0 0 0 0 0,0 0 0 0 0,0 0 0 0 0,0 0 0 0 0,0 0 1 0 0,0 0-1 0 0,7 3 15 0 0,13 2 11 0 0,-3-7 8 0 0,7 0-61 0 0,-22 4 9 0 0,-2-1 20 0 0,1-1-1 0 0,-1 1 0 0 0,0 0 1 0 0,1-1-1 0 0,-1 1 0 0 0,1-1 0 0 0,-1 1 1 0 0,1-1-1 0 0,-1 1 0 0 0,1-1 0 0 0,0 1 1 0 0,-1-1-1 0 0,1 0 0 0 0,0 1 0 0 0,-1-1 1 0 0,1 0-1 0 0,0 0 0 0 0,-1 1 0 0 0,2-1 1 0 0,2 1-4 0 0,1-1 0 0 0,-1 1 1 0 0,1 0-1 0 0,-1 1 0 0 0,0-1 1 0 0,0 1-1 0 0,7 4 0 0 0,-10-6 1 0 0,-1 1 0 0 0,0 0-1 0 0,0 0 1 0 0,1 0-1 0 0,-1-1 1 0 0,0 1 0 0 0,0 0-1 0 0,0 0 1 0 0,0 0-1 0 0,0-1 1 0 0,0 1 0 0 0,0 0-1 0 0,0 0 1 0 0,-1 0 0 0 0,1-1-1 0 0,0 1 1 0 0,0 0-1 0 0,-1 0 1 0 0,1-1 0 0 0,0 1-1 0 0,-1 0 1 0 0,1-1-1 0 0,-1 2 1 0 0,0-2 1 0 0,2 6 1 0 0,-1 0-1 0 0,-1-1 1 0 0,1 1 0 0 0,-1-1-1 0 0,0 1 1 0 0,-1 0 0 0 0,1-1-1 0 0,-1 0 1 0 0,0 1 0 0 0,0-1 0 0 0,-1 0-1 0 0,1 0 1 0 0,-1 0 0 0 0,0 0-1 0 0,-1-1 1 0 0,1 1 0 0 0,-1-1-1 0 0,0 0 1 0 0,0 0 0 0 0,0 0 0 0 0,-1-1-1 0 0,1 1 1 0 0,-1-1 0 0 0,-6 4-1 0 0,-20 6 28 0 0,-18 8-14 0 0,-56 17 0 0 0,49-22-6 0 0,-37 11 21 0 0,-149 25 0 0 0,12-13-45 0 0,42-5 62 0 0,16 2-34 0 0,2 0-24 0 0,-71 17 5 0 0,10-2 5 0 0,-70-20 86 0 0,218-22-97 0 0,0 3 1 0 0,-89 25-1 0 0,150-31 12 0 0,-14 0-4 0 0,0-1 0 0 0,-52 0 0 0 0,-37 4-6 0 0,1 8 19 0 0,111-16-5 0 0,-1-1 1 0 0,1 0-1 0 0,0-1 1 0 0,0 0-1 0 0,-15-4 1 0 0,23 5-4 0 0,0 0 0 0 0,0 0 0 0 0,-1 0 0 0 0,1 1 0 0 0,0 0 0 0 0,0 0 0 0 0,-10 3 0 0 0,-23 3 1 0 0,10-8-5 0 0,23 0 1 0 0,-1 1 0 0 0,1-1 1 0 0,-1 1-1 0 0,1 1 1 0 0,-1-1-1 0 0,0 1 0 0 0,1 0 1 0 0,-1 0-1 0 0,1 1 1 0 0,-8 3-1 0 0,3-1 1 0 0,1-1-1 0 0,-1 0 1 0 0,0 0-1 0 0,0-1 1 0 0,0 0-1 0 0,-19 1 1 0 0,20-5-5 0 0,3 4-28 0 0,5-1 35 0 0,0 1 0 0 0,-1-1-1 0 0,1 0 1 0 0,-1 0 0 0 0,1 0 0 0 0,-1-1-1 0 0,0 1 1 0 0,1 0 0 0 0,-1-1 0 0 0,0 1-1 0 0,0-1 1 0 0,1 1 0 0 0,-1-1-1 0 0,0 0 1 0 0,0 0 0 0 0,0 0 0 0 0,0 0-1 0 0,-1 0 1 0 0,5 13-66 0 0,-2-12 61 0 0,0 0 0 0 0,0 0 0 0 0,0 0 0 0 0,0 0 0 0 0,0 0 0 0 0,0 0-1 0 0,0 0 1 0 0,0 0 0 0 0,0 0 0 0 0,1 0 0 0 0,-1 0 0 0 0,0 0 0 0 0,1 0 0 0 0,-1 0 0 0 0,1 0 0 0 0,-1 0-1 0 0,1 0 1 0 0,-1 0 0 0 0,1 0 0 0 0,-1-1 0 0 0,1 1 0 0 0,0 0 0 0 0,0 0 0 0 0,1 0 0 0 0,13 8-67 0 0,-12-6 65 0 0,0-1 0 0 0,0-1 0 0 0,0 1 0 0 0,1 0 0 0 0,-1-1 1 0 0,7 3-1 0 0,1-3 4 0 0,0 0 0 0 0,0 0 1 0 0,0-1-1 0 0,0-1 0 0 0,0 0 1 0 0,15-3-1 0 0,28-2-2 0 0,84 10-64 0 0,-22 0 39 0 0,174-24 60 0 0,-148 6-25 0 0,128 3 37 0 0,-9 0-11 0 0,-189 7-8 0 0,-14 1 17 0 0,94-18 0 0 0,-101 11-26 0 0,1 2 0 0 0,104-3 0 0 0,11 2-14 0 0,-79 3 76 0 0,-41 1-24 0 0,50 3 0 0 0,104-5 248 0 0,-95 1-196 0 0,-39 6-43 0 0,-45 1-3 0 0,0 0 1 0 0,0-2-1 0 0,24-4 0 0 0,9-5-22 0 0,0 3 1 0 0,1 2 0 0 0,76 3-1 0 0,-110 3-3 0 0,32-5 0 0 0,-25 1-5 0 0,58-6-1 0 0,-81 8-23 0 0,10 1 20 0 0,1-1 1 0 0,-1-1 0 0 0,17-4-1 0 0,-26 2 7 0 0,-6 4-29 0 0,-1-1 1 0 0,1 1-1 0 0,-1 0 1 0 0,1-1-1 0 0,0 1 1 0 0,-1 0-1 0 0,1 0 1 0 0,-1 0-1 0 0,1-1 1 0 0,0 1-1 0 0,-1 0 0 0 0,1 0 1 0 0,-1 0-1 0 0,1 0 1 0 0,0 0-1 0 0,-1 0 1 0 0,1 0-1 0 0,-1 0 1 0 0,2 1-1 0 0,3 0 2 0 0,0-1 1 0 0,0 1-1 0 0,0-1 0 0 0,0 0 0 0 0,0 0 0 0 0,0-1 0 0 0,0 0 0 0 0,0 0 0 0 0,8-2 1 0 0,1 2 65 0 0,-15 1-71 0 0,1 0-6 0 0,12 17 29 0 0,-13-18-12 0 0,0 1 0 0 0,0 0 0 0 0,0-1 0 0 0,0 1 1 0 0,0-1-1 0 0,0 0 0 0 0,0 1 0 0 0,1-1 1 0 0,-1 0-1 0 0,0 1 0 0 0,0-1 0 0 0,1 0 0 0 0,-1 0 1 0 0,1 0-1 0 0,-1 0 0 0 0,1 1 0 0 0,-2-3 1 0 0,-11-23 47 0 0,5 12-38 0 0,2 2-8 0 0,0 0-1 0 0,1-1 0 0 0,-6-16 1 0 0,-4-11-3 0 0,12 33 0 0 0,1 0 0 0 0,0 0-1 0 0,-3-14 1 0 0,4 13-7 0 0,-7-20-46 0 0,8 27 43 0 0,0 1-1 0 0,0-1 0 0 0,0 0 0 0 0,-1 0 1 0 0,1 0-1 0 0,0 1 0 0 0,-1-1 0 0 0,1 0 0 0 0,-1 0 1 0 0,1 1-1 0 0,-1-1 0 0 0,1 0 0 0 0,-1 1 1 0 0,0-1-1 0 0,1 0 0 0 0,-1 1 0 0 0,0-1 1 0 0,1 1-1 0 0,-1-1 0 0 0,0 1 0 0 0,0 0 1 0 0,1-1-1 0 0,-1 1 0 0 0,-1-1 0 0 0,-2 4 8 0 0,4-8-44 0 0,-2 16-59 0 0,2-10 94 0 0,0-1 1 0 0,-1 1-1 0 0,1 0 1 0 0,0-1-1 0 0,0 1 1 0 0,-1 0-1 0 0,1 0 1 0 0,0 0-1 0 0,0-1 1 0 0,0 1-1 0 0,0 0 1 0 0,0 0-1 0 0,0-1 1 0 0,0 1-1 0 0,0 0 1 0 0,1 1-1 0 0,-10-10 210 0 0,6 6-204 0 0,1 0 0 0 0,-1 0 1 0 0,1 0-1 0 0,0-1 0 0 0,0 1 0 0 0,0-1 1 0 0,0 1-1 0 0,-2-5 0 0 0,-6 1-32 0 0,9 6 26 0 0,1-1 0 0 0,0 1 1 0 0,0 0-1 0 0,0 0 0 0 0,-1 0 1 0 0,1 0-1 0 0,0 0 0 0 0,0 0 1 0 0,-1 0-1 0 0,1 0 0 0 0,0 0 1 0 0,0 0-1 0 0,0 0 0 0 0,-1 0 1 0 0,1 0-1 0 0,0 0 0 0 0,0 0 1 0 0,-1 0-1 0 0,1 0 0 0 0,0 0 1 0 0,0 0-1 0 0,0 0 0 0 0,-1 1 1 0 0,1-1-1 0 0,0 0 1 0 0,0 0-1 0 0,0 0 0 0 0,-1 0 1 0 0,1 0-1 0 0,0 1 0 0 0,0-1 1 0 0,0 0-1 0 0,0 0 0 0 0,-1 0 1 0 0,1 1-1 0 0,0-1 0 0 0,0 0 1 0 0,0 0-1 0 0,0 0 0 0 0,0 1 1 0 0,0-1-1 0 0,0 0 0 0 0,0 0 1 0 0,0 0-1 0 0,0 1 0 0 0,0-1-14 0 0,24 27-118 0 0,-18-19 138 0 0,-1 0 0 0 0,0 1-1 0 0,0 0 1 0 0,-1 0-1 0 0,5 17 1 0 0,-6-17 0 0 0,0-1-1 0 0,0 1 1 0 0,1-1 0 0 0,0-1-1 0 0,0 1 1 0 0,0 0 0 0 0,1-1 0 0 0,10 11-1 0 0,-12-15 1 0 0,-1 1 0 0 0,1 0-1 0 0,0 0 1 0 0,-1 0-1 0 0,0 0 1 0 0,0 0 0 0 0,3 8-1 0 0,10 18 9 0 0,1-10-1 0 0,-12-17-7 0 0,-1 1 0 0 0,0-1 0 0 0,0 1 0 0 0,0 0 0 0 0,-1 0 0 0 0,1 0 0 0 0,-1 0 0 0 0,0 1 0 0 0,2 4 0 0 0,-3-7-2 0 0,0 0 0 0 0,0-1 0 0 0,0 1-1 0 0,0 0 1 0 0,0-1 0 0 0,1 1 0 0 0,-1-1 0 0 0,0 0-1 0 0,1 1 1 0 0,0-1 0 0 0,-1 0 0 0 0,1 0 0 0 0,0 0-1 0 0,-1 0 1 0 0,1 0 0 0 0,3 1 0 0 0,-3-1 0 0 0,1 0 0 0 0,-1 0 0 0 0,0 1 0 0 0,1-1 0 0 0,-1 1 0 0 0,0 0 0 0 0,0-1 0 0 0,0 1 0 0 0,3 4 0 0 0,-5-6-1 0 0,1 1 0 0 0,-1 0 0 0 0,1-1-1 0 0,-1 1 1 0 0,1-1 0 0 0,-1 1 0 0 0,1 0-1 0 0,-1-1 1 0 0,1 1 0 0 0,-1-1 0 0 0,1 0-1 0 0,0 1 1 0 0,-1-1 0 0 0,1 0 0 0 0,0 1 0 0 0,-1-1-1 0 0,1 0 1 0 0,0 0 0 0 0,0 1 0 0 0,0-1-1 0 0,-1 0 1 0 0,1 0 0 0 0,-1 0 0 0 0,0 0 0 0 0,1 1 0 0 0,-1-1 0 0 0,1 0 0 0 0,-1 0 0 0 0,0 0 0 0 0,1 1 0 0 0,-1-1 0 0 0,0 0-1 0 0,1 0 1 0 0,-1 1 0 0 0,0-1 0 0 0,0 0 0 0 0,1 1 0 0 0,-1-1 0 0 0,0 0 0 0 0,0 1 0 0 0,1-1 0 0 0,-1 0 0 0 0,0 1 0 0 0,0-1 0 0 0,0 1-1 0 0,0-1 1 0 0,0 0 0 0 0,1 1 0 0 0,-1-1 0 0 0,0 1 0 0 0,0-1 0 0 0,0 1 0 0 0,0-1 0 0 0,0 0 0 0 0,0 1 0 0 0,-1-1 0 0 0,1 1-1 0 0,0-1 1 0 0,0 1 0 0 0,0 0 1 0 0,0-1 0 0 0,0 1 0 0 0,0 0 0 0 0,0 0 0 0 0,0-1 0 0 0,0 1 0 0 0,1 0 0 0 0,-1 0 0 0 0,0-1 0 0 0,0 1 0 0 0,1 0 0 0 0,-1 0 0 0 0,0-1 0 0 0,1 1 0 0 0,-1-1 0 0 0,1 1 0 0 0,-1 0 0 0 0,1-1 0 0 0,-1 1 0 0 0,1-1 0 0 0,-1 1 0 0 0,1-1 0 0 0,0 1 0 0 0,-1-1 0 0 0,1 1 0 0 0,0-1 0 0 0,-1 0 0 0 0,1 1 0 0 0,0-1 0 0 0,-1 0 0 0 0,1 0 0 0 0,0 0 0 0 0,0 1 0 0 0,-1-1 0 0 0,1 0 0 0 0,0 0 0 0 0,0 0 0 0 0,-1 0 0 0 0,1 0 0 0 0,0 0 0 0 0,0-1 0 0 0,-1 1 0 0 0,1 0 0 0 0,0 0 0 0 0,1-1 0 0 0,-1 2-2 0 0,0 0 1 0 0,0 0 0 0 0,0 0 0 0 0,0 0 0 0 0,0 0-1 0 0,0 0 1 0 0,0 0 0 0 0,0 0 0 0 0,0 0 0 0 0,-1 0-1 0 0,1 0 1 0 0,0 1 0 0 0,-1-1 0 0 0,1 0-1 0 0,-1 1 1 0 0,1-1 0 0 0,-1 0 0 0 0,0 3 0 0 0,1-1 0 0 0,-1 0 0 0 0,1 0 1 0 0,-1-1-1 0 0,1 1 0 0 0,0-1 0 0 0,0 1 1 0 0,0 0-1 0 0,0-1 0 0 0,0 0 1 0 0,1 1-1 0 0,-1-1 0 0 0,4 4 1 0 0,1 9 5 0 0,-6-14-5 0 0,0 0-1 0 0,0 0 1 0 0,0 0 0 0 0,1 0 0 0 0,-1 0-1 0 0,0 0 1 0 0,1 0 0 0 0,-1 0-1 0 0,1 0 1 0 0,-1-1 0 0 0,1 1 0 0 0,-1 0-1 0 0,1 0 1 0 0,0 0 0 0 0,0-1-1 0 0,-1 1 1 0 0,1 0 0 0 0,0 0 0 0 0,0-1-1 0 0,1 2 1 0 0,-1-2-1 0 0,0 1 0 0 0,-1 0 0 0 0,1 0 1 0 0,0-1-1 0 0,-1 1 0 0 0,1 0 0 0 0,-1 0 0 0 0,1 0 0 0 0,-1 0 1 0 0,1 0-1 0 0,-1 0 0 0 0,0-1 0 0 0,1 1 0 0 0,-1 0 0 0 0,0 0 1 0 0,0 2-1 0 0,0-2 0 0 0,1 1 0 0 0,-1-1 0 0 0,0 0 0 0 0,0 0 0 0 0,1 0 0 0 0,-1 1 0 0 0,1-1 0 0 0,-1 0 0 0 0,1 0 0 0 0,0 0 1 0 0,-1 0-1 0 0,1 0 0 0 0,0 0 0 0 0,0 0 0 0 0,1 1 0 0 0,0 0 1 0 0,-1 0-1 0 0,1-1 1 0 0,-1 1 0 0 0,1 0-1 0 0,-1 0 1 0 0,0 0 0 0 0,0 0-1 0 0,0 0 1 0 0,1 3 0 0 0,-1-3-1 0 0,0 0 1 0 0,0 0 0 0 0,-1 0-1 0 0,1 0 1 0 0,1 0-1 0 0,-1 0 1 0 0,0-1 0 0 0,0 1-1 0 0,1-1 1 0 0,-1 1 0 0 0,0-1-1 0 0,1 1 1 0 0,0-1-1 0 0,1 2 1 0 0,-1-3 1 0 0,-1 1 0 0 0,0 0 0 0 0,1 0 0 0 0,-1 0-1 0 0,0 0 1 0 0,0 0 0 0 0,0 0 0 0 0,0 0 0 0 0,0 0 0 0 0,0 0 0 0 0,0 0 0 0 0,1 2 0 0 0,4 5 6 0 0,-2-2 0 0 0,6 4 12 0 0,-39 0 63 0 0,13-8-82 0 0,-28 8-1 0 0,30-6 6 0 0,0-1 1 0 0,-28 3-1 0 0,-60-3-6 0 0,-146 13-11 0 0,193-11 32 0 0,-1-3 0 0 0,-97-7 0 0 0,147 4-21 0 0,-119 1 16 0 0,-10-1-32 0 0,-23-1 6 0 0,47 3 5 0 0,10-9 9 0 0,66 4-3 0 0,1 2 1 0 0,-1 1-1 0 0,-37 4 1 0 0,6 4 5 0 0,-99-2 0 0 0,132-7-10 0 0,16 0-3 0 0,0 1 0 0 0,0 1-1 0 0,-1 1 1 0 0,1 0 0 0 0,0 1 0 0 0,0 1 0 0 0,0 0 0 0 0,-20 7 0 0 0,21-3 6 0 0,0-2 1 0 0,0 0-1 0 0,0-1 0 0 0,0 0 1 0 0,-1-1-1 0 0,1-1 1 0 0,-1-1-1 0 0,-18 0 1 0 0,-136 2 45 0 0,47 1-54 0 0,-36-12 7 0 0,90 7 1 0 0,-92 4-7 0 0,-56 8 6 0 0,198-10-13 0 0,-1 1 0 0 0,-28 7 0 0 0,29-5 19 0 0,-1 0 1 0 0,-29 0 0 0 0,22-2-14 0 0,1 0 0 0 0,-1 2 0 0 0,-30 9-1 0 0,-3-1 27 0 0,-6-3-57 0 0,57-7 34 0 0,3-1 8 0 0,1 1 0 0 0,-1-1 0 0 0,0 0 0 0 0,0-1 0 0 0,0 1 0 0 0,0-1 0 0 0,-13-2 0 0 0,17 1-7 0 0,0 0 0 0 0,-1 1 0 0 0,1 0 0 0 0,0 0 0 0 0,0 0 0 0 0,-1 0 0 0 0,1 0 0 0 0,0 0 0 0 0,0 1 0 0 0,-1 0 0 0 0,1-1 0 0 0,0 1 0 0 0,0 0 0 0 0,0 1 0 0 0,0-1 0 0 0,0 0 0 0 0,-4 4 0 0 0,7-5 6 0 0,-1 0 0 0 0,0 0 1 0 0,0 0-1 0 0,1 0 0 0 0,-1 0 0 0 0,0 0 1 0 0,0 0-1 0 0,0 0 0 0 0,1 0 0 0 0,-1 0 1 0 0,0 0-1 0 0,0 0 0 0 0,0 0 0 0 0,1-1 1 0 0,-1 1-1 0 0,0 0 0 0 0,0 0 0 0 0,1-1 1 0 0,-1 1-1 0 0,0-1 0 0 0,1 1 0 0 0,-2-2 1 0 0,1 2-6 0 0,0-1 1 0 0,1 1-1 0 0,-1-1 0 0 0,0 1 1 0 0,0-1-1 0 0,0 1 1 0 0,0-1-1 0 0,0 1 1 0 0,0 0-1 0 0,0-1 1 0 0,1 1-1 0 0,-1 0 1 0 0,0 0-1 0 0,0 0 1 0 0,0 0-1 0 0,0 0 0 0 0,0 0 1 0 0,0 0-1 0 0,0 0 1 0 0,0 0-1 0 0,0 0 1 0 0,0 0-1 0 0,-2 1 1 0 0,-1 1 3 0 0,-4 1 30 0 0,2-15-38 0 0,6 12 6 0 0,-1-1-1 0 0,0 1 0 0 0,0 0 0 0 0,1-1 0 0 0,-1 1 0 0 0,0 0 0 0 0,0 0 0 0 0,0 0 0 0 0,0 0 0 0 0,0 0 0 0 0,0 0 0 0 0,0 0 0 0 0,0 0 0 0 0,0 1 0 0 0,0-1 1 0 0,0 0-1 0 0,0 1 0 0 0,0-1 0 0 0,1 0 0 0 0,-1 1 0 0 0,0-1 0 0 0,-1 2 0 0 0,2-2 1 0 0,0 0-1 0 0,0 0 1 0 0,0 0 0 0 0,0 0 0 0 0,-1 0-1 0 0,1 1 1 0 0,0-1 0 0 0,0 0-1 0 0,0 0 1 0 0,0 0 0 0 0,0 0 0 0 0,0 0-1 0 0,0 0 1 0 0,0 0 0 0 0,0 0-1 0 0,0 1 1 0 0,0-1 0 0 0,0 0 0 0 0,0 0-1 0 0,-1 0 1 0 0,1 0 0 0 0,0 0-1 0 0,0 0 1 0 0,0 0 0 0 0,0 0 0 0 0,0 0-1 0 0,0 0 1 0 0,0 0 0 0 0,-1 0-1 0 0,1 0 1 0 0,0 0 0 0 0,0 0 0 0 0,0 0-1 0 0,0 0 1 0 0,0 0 0 0 0,0 0-1 0 0,0 0 1 0 0,-1 0 0 0 0,1 0 0 0 0,0 0-1 0 0,0 0 1 0 0,0 0 0 0 0,0 0-1 0 0,0 0 1 0 0,0 0 0 0 0,0 0-1 0 0,-1 0 1 0 0,1 0 0 0 0,0 0 0 0 0,0 0-1 0 0,0 0 1 0 0,0-1 0 0 0,0 1-1 0 0,0 0 1 0 0,0 0 0 0 0,0 0 0 0 0,0 0-1 0 0,0 0 1 0 0,6 3-183 0 0,0 1 177 0 0,0 0 1 0 0,0 0 0 0 0,0-1-1 0 0,1 0 1 0 0,-1 0-1 0 0,1 0 1 0 0,0-1-1 0 0,0 0 1 0 0,0 0-1 0 0,0-1 1 0 0,0 0-1 0 0,11 0 1 0 0,27-1-14 0 0,67-8 1 0 0,-76 3 3 0 0,0 2 1 0 0,0 2-1 0 0,48 4 1 0 0,-50-1 23 0 0,0-1 0 0 0,1-2 0 0 0,58-10 1 0 0,-6 2 8 0 0,97-11-35 0 0,-34 3 37 0 0,-50 10 28 0 0,-73 7-63 0 0,56 7-1 0 0,-73-5 21 0 0,3-2 3 0 0,1 0 1 0 0,-1-1-1 0 0,0 0 1 0 0,0-1-1 0 0,17-4 1 0 0,18-3 20 0 0,6 3-11 0 0,38-5-19 0 0,-63 8 3 0 0,29 2 0 0 0,-6 1-10 0 0,-31-2 11 0 0,1 2-1 0 0,-1 1 0 0 0,1 1 1 0 0,-1 0-1 0 0,28 8 0 0 0,-35-7 8 0 0,1-1 0 0 0,-1-1 1 0 0,0 0-1 0 0,0-1 0 0 0,1 0 0 0 0,23-5 0 0 0,27 0 14 0 0,-19 1-23 0 0,-36 2 3 0 0,0 1 1 0 0,0 0-1 0 0,0 1 1 0 0,13 0-1 0 0,8 7 7 0 0,-24-5-7 0 0,0-1 0 0 0,1 0-1 0 0,-1 0 1 0 0,0 0 0 0 0,1-1 0 0 0,-1 0 0 0 0,10-1-1 0 0,-3 0 5 0 0,1 0-1 0 0,-1 1 1 0 0,26 3 0 0 0,15 1 6 0 0,-33-4-4 0 0,1-2-1 0 0,34-6 1 0 0,-49 7-14 0 0,-1 1 1 0 0,1 0 0 0 0,0 0 0 0 0,12 2-1 0 0,11 0 3 0 0,6-4 28 0 0,-26 1-20 0 0,1 0-1 0 0,-1 1 0 0 0,17 1 1 0 0,7 3-5 0 0,-26-4-9 0 0,0 1 0 0 0,0 0-1 0 0,0 0 1 0 0,10 4 0 0 0,-12-4 13 0 0,0 0 1 0 0,-1 0-1 0 0,1-1 1 0 0,0 0-1 0 0,0 0 1 0 0,-1-1 0 0 0,9-1-1 0 0,17-1-20 0 0,111 9 32 0 0,-72-4 7 0 0,-70-2-24 0 0,29 5 12 0 0,43 0 0 0 0,-30-1 6 0 0,-25-7-11 0 0,-9 2-4 0 0,0-1-1 0 0,0 2 1 0 0,0-1-1 0 0,18 2 1 0 0,-8 3-9 0 0,1-1 1 0 0,32 1 0 0 0,-23-3 22 0 0,18-1 23 0 0,19-1-13 0 0,-35 2-29 0 0,1 4 16 0 0,18-3 3 0 0,-12-1-45 0 0,13-8 35 0 0,-19 9 23 0 0,-18-3-24 0 0,-12 2-4 0 0,0-1-1 0 0,0 0 1 0 0,0-1-1 0 0,0 1 1 0 0,0 0-1 0 0,0 0 1 0 0,0-1-1 0 0,1 1 1 0 0,-1-1-1 0 0,0 0 1 0 0,2-1-1 0 0,1 1-3 0 0,-1 0-1 0 0,1 0 0 0 0,-1 1 0 0 0,1 0 0 0 0,5 0 1 0 0,-9 0 1 0 0,8 3 0 0 0,-9-2 1 0 0,1-1 0 0 0,0 0 1 0 0,-1 1-1 0 0,1-1 0 0 0,0 1 0 0 0,-1-1 0 0 0,1 0 0 0 0,0 0 0 0 0,0 1 0 0 0,-1-1 0 0 0,1 0 0 0 0,0 0 0 0 0,0 0 1 0 0,-1 0-1 0 0,1 0 0 0 0,0 0 0 0 0,0 0 0 0 0,0 0 0 0 0,-1 0 0 0 0,1 0 0 0 0,0 0 0 0 0,0-1 0 0 0,1 1 0 0 0,-1 0-1 0 0,0 1 0 0 0,0-1 0 0 0,0 0 0 0 0,0 1 0 0 0,1-1 1 0 0,-1 0-1 0 0,0 1 0 0 0,0 0 0 0 0,0-1 0 0 0,0 1 0 0 0,0 0 1 0 0,0-1-1 0 0,0 1 0 0 0,0 0 0 0 0,-1 0 0 0 0,1 0 0 0 0,0 0 1 0 0,0 0-1 0 0,0 1 0 0 0,0 1-36 0 0,1 9 118 0 0,-2-12-111 0 0,-1 1 1 0 0,1-1-1 0 0,-1 1 1 0 0,1-1-1 0 0,-1 1 1 0 0,1-1 0 0 0,-1 1-1 0 0,0-1 1 0 0,1 0-1 0 0,-1 1 1 0 0,1-1-1 0 0,-1 0 1 0 0,0 1-1 0 0,0-1 1 0 0,1 0-1 0 0,-1 0 1 0 0,0 0 0 0 0,1 0-1 0 0,-1 0 1 0 0,-1 0-1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1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4 174 4145 0 0,'-1'-5'1301'0'0,"0"4"-1172"0"0,1 1 1 0 0,0-1-1 0 0,-1 0 1 0 0,1 0-1 0 0,0 1 1 0 0,0-1-1 0 0,0 0 1 0 0,-1 0-1 0 0,1 0 1 0 0,0 1-1 0 0,0-1 1 0 0,0 0-1 0 0,0 0 0 0 0,0 0 1 0 0,1 1-1 0 0,-1-1 1 0 0,0 0-1 0 0,0 0 1 0 0,0 0-1 0 0,1 1 1 0 0,-1-1-1 0 0,0 0 1 0 0,1 0-1 0 0,-1 1 1 0 0,1-1-1 0 0,-1 0 0 0 0,0 1 1 0 0,1-1-1 0 0,0 1 1 0 0,0-2-1 0 0,18-22 2647 0 0,-2 6-1718 0 0,5-5-321 0 0,37-11 16 0 0,-58 34-753 0 0,-1-1 0 0 0,1 1 0 0 0,0-1 0 0 0,0 1 0 0 0,0 0 0 0 0,0-1 0 0 0,0 1-1 0 0,0 0 1 0 0,-1-1 0 0 0,1 1 0 0 0,0 0 0 0 0,0 0 0 0 0,0 0 0 0 0,0 0 0 0 0,0 0 0 0 0,0 0 0 0 0,0 0 0 0 0,0 0 0 0 0,0 0-1 0 0,0 1 1 0 0,0-1 0 0 0,0 0 0 0 0,0 1 0 0 0,1 0 0 0 0,0 0-4 0 0,-1 0-1 0 0,1 1 0 0 0,-1-1 1 0 0,0 0-1 0 0,0 1 1 0 0,1-1-1 0 0,-1 1 1 0 0,0 0-1 0 0,0-1 1 0 0,0 1-1 0 0,1 3 0 0 0,0 2-4 0 0,0-1 0 0 0,-1 1 0 0 0,1-1 0 0 0,-1 1-1 0 0,-1 0 1 0 0,1 8 0 0 0,-2 16 64 0 0,-2 1 1 0 0,-1-1-1 0 0,-1 0 1 0 0,-2 0-1 0 0,-1-1 0 0 0,-19 48 1 0 0,20-67 11 0 0,6-11-58 0 0,0 1-1 0 0,1 0 0 0 0,-1-1 1 0 0,1 1-1 0 0,-1 0 0 0 0,1-1 1 0 0,-1 1-1 0 0,1 0 0 0 0,-1 0 1 0 0,1 0-1 0 0,-1-1 0 0 0,1 1 1 0 0,0 0-1 0 0,0 0 1 0 0,0 0-1 0 0,-1 2 0 0 0,4-4 16 0 0,1 0 0 0 0,-1 0-1 0 0,0-1 1 0 0,0 1 0 0 0,0 0 0 0 0,0-1-1 0 0,0 0 1 0 0,0 0 0 0 0,3-3 0 0 0,18-20 46 0 0,-2-2 1 0 0,0 0-1 0 0,-2-1 1 0 0,22-43-1 0 0,51-131 278 0 0,-90 190-181 0 0,-11 17-11 0 0,-13 22-63 0 0,12-11-84 0 0,0 0 1 0 0,1 1-1 0 0,1-1 0 0 0,1 1 1 0 0,0 1-1 0 0,-4 27 1 0 0,8-39-6 0 0,1 0 0 0 0,0 0 1 0 0,1 0-1 0 0,0 0 1 0 0,0 1-1 0 0,0-1 0 0 0,0 0 1 0 0,1 0-1 0 0,0 0 1 0 0,1 0-1 0 0,-1 0 0 0 0,1 0 1 0 0,0 0-1 0 0,1 0 0 0 0,-1-1 1 0 0,1 1-1 0 0,0-1 1 0 0,1 1-1 0 0,-1-1 0 0 0,1 0 1 0 0,0-1-1 0 0,8 8 1 0 0,-8-9-135 0 0,0-1 1 0 0,0 1 0 0 0,1-1-1 0 0,-1 0 1 0 0,1 0 0 0 0,-1-1-1 0 0,1 1 1 0 0,0-1 0 0 0,0 0 0 0 0,9 1-1 0 0,54-1-2984 0 0,-44-2 2036 0 0,-4 1-53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3:17.65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30 1063 1816 0 0,'-5'-1'8671'0'0,"18"-29"-4722"0"0,-10 26-3683 0 0,2-8 538 0 0,-5 6-453 0 0,-3 7-55 0 0,-20 33-198 0 0,17-23-39 0 0,-1 0-35 0 0,0-2-54 0 0,11-7 24 0 0,-3-2 18 0 0,1 0-1 0 0,-1 0 1 0 0,0-1 0 0 0,0 1 0 0 0,1 0 0 0 0,-1-1 0 0 0,0 1-1 0 0,0-1 1 0 0,1 1 0 0 0,-1-1 0 0 0,0 0 0 0 0,0 0 0 0 0,2-1 0 0 0,-2 0 1 0 0,1 1 0 0 0,0-1 0 0 0,0 1 1 0 0,-1-1-1 0 0,1 1 0 0 0,0 0 0 0 0,0 0 1 0 0,0 0-1 0 0,0 0 0 0 0,1 0 1 0 0,-1 0-1 0 0,0 0 0 0 0,0 1 0 0 0,0-1 1 0 0,1 1-1 0 0,-1 0 0 0 0,0 0 0 0 0,0 0 1 0 0,1 0-1 0 0,-1 0 0 0 0,5 1 1 0 0,19 2 1 0 0,-24-4-13 0 0,1 1-1 0 0,-1 0 1 0 0,1 0-1 0 0,-1 1 1 0 0,1-1-1 0 0,-1 0 1 0 0,1 1-1 0 0,-1-1 1 0 0,0 1-1 0 0,1 0 1 0 0,-1 0-1 0 0,0 0 1 0 0,0 0-1 0 0,0 0 1 0 0,1 1-1 0 0,1 1 1 0 0,-3-2 7 0 0,0 0 0 0 0,0 0 1 0 0,1-1-1 0 0,-1 1 0 0 0,0 0 1 0 0,0-1-1 0 0,1 1 0 0 0,-1-1 0 0 0,0 1 1 0 0,1-1-1 0 0,-1 0 0 0 0,0 0 1 0 0,1 1-1 0 0,-1-1 0 0 0,0 0 0 0 0,1 0 1 0 0,-1 0-1 0 0,1-1 0 0 0,-1 1 1 0 0,0 0-1 0 0,1 0 0 0 0,-1-1 0 0 0,0 1 1 0 0,1-1-1 0 0,-1 1 0 0 0,0-1 1 0 0,0 1-1 0 0,2-2 0 0 0,6-4 152 0 0,0 1-1 0 0,16-15 0 0 0,-2 3 7 0 0,-21 16-159 0 0,4-4 8 0 0,1 1 0 0 0,0 1 0 0 0,-1-1 0 0 0,1 1 0 0 0,0 1 0 0 0,1-1 0 0 0,-1 1 0 0 0,0 0 0 0 0,1 1 0 0 0,7-1 0 0 0,-14 2-15 0 0,0 0-1 0 0,0 0 0 0 0,0 1 1 0 0,0-1-1 0 0,0 1 0 0 0,-1-1 1 0 0,1 1-1 0 0,0-1 0 0 0,0 1 1 0 0,0-1-1 0 0,-1 1 0 0 0,1-1 1 0 0,0 1-1 0 0,-1 0 0 0 0,1 0 1 0 0,0-1-1 0 0,-1 1 0 0 0,1 0 1 0 0,-1 0-1 0 0,1 1 0 0 0,11 24-6 0 0,-4-9 8 0 0,-7-16 3 0 0,0 0 0 0 0,0 0 0 0 0,0 0 0 0 0,0 0-1 0 0,-1 0 1 0 0,1 0 0 0 0,1 0 0 0 0,-1 0 0 0 0,0 0 0 0 0,0-1-1 0 0,0 1 1 0 0,0 0 0 0 0,0-1 0 0 0,1 1 0 0 0,-1-1 0 0 0,0 1 0 0 0,0-1-1 0 0,1 0 1 0 0,-1 0 0 0 0,0 1 0 0 0,2-1 0 0 0,29-6 64 0 0,-3 1-38 0 0,-24 5-22 0 0,0-1 1 0 0,0 0-1 0 0,0 0 0 0 0,0-1 0 0 0,0 1 1 0 0,0-1-1 0 0,-1 0 0 0 0,1 0 1 0 0,-1-1-1 0 0,1 1 0 0 0,6-6 1 0 0,-6 4-6 0 0,0 1 0 0 0,0 0 0 0 0,0 0 0 0 0,0 1 1 0 0,1-1-1 0 0,-1 1 0 0 0,0 1 0 0 0,7-3 0 0 0,-10 4-4 0 0,0 1 1 0 0,0-1-1 0 0,0 0 0 0 0,0 0 0 0 0,0 1 1 0 0,0 0-1 0 0,0-1 0 0 0,0 1 0 0 0,0 0 0 0 0,0 0 1 0 0,0 0-1 0 0,0 0 0 0 0,-1 0 0 0 0,4 3 0 0 0,-3-3 1 0 0,0 1-1 0 0,0-1 1 0 0,0 0 0 0 0,0 0-1 0 0,0 1 1 0 0,1-1-1 0 0,-1 0 1 0 0,0-1-1 0 0,1 1 1 0 0,-1 0-1 0 0,0-1 1 0 0,1 1-1 0 0,4-1 1 0 0,7-2 21 0 0,0-1-1 0 0,-1 0 1 0 0,1-2-1 0 0,14-5 1 0 0,1 0 5 0 0,-19 5-13 0 0,0 1 0 0 0,-1-1 0 0 0,1-1 0 0 0,11-8 0 0 0,22-13 20 0 0,-36 23-25 0 0,0 0 0 0 0,-1-1 0 0 0,1 0 0 0 0,-1 0 1 0 0,7-7-1 0 0,-8 7-6 0 0,1-1-1 0 0,0 1 1 0 0,0 1 0 0 0,0-1 0 0 0,0 1 0 0 0,9-4-1 0 0,-15 8-2 0 0,1 0 0 0 0,-1 0-1 0 0,1 0 1 0 0,0 0 0 0 0,-1 0-1 0 0,1 0 1 0 0,-1 0 0 0 0,1 0-1 0 0,0 0 1 0 0,-1 0 0 0 0,1 0-1 0 0,-1 0 1 0 0,1 0 0 0 0,0 0-1 0 0,-1 1 1 0 0,1-1 0 0 0,-1 0-1 0 0,1 0 1 0 0,-1 1 0 0 0,1-1-1 0 0,-1 0 1 0 0,1 1 0 0 0,-1-1-1 0 0,1 1 1 0 0,-1-1 0 0 0,1 1-1 0 0,-1-1 1 0 0,0 1 0 0 0,1-1 0 0 0,-1 1-1 0 0,0-1 1 0 0,0 1 0 0 0,1 0-1 0 0,0 0 5 0 0,-1 0-1 0 0,1 0 0 0 0,-1 0 1 0 0,1 0-1 0 0,-1-1 1 0 0,1 1-1 0 0,0 0 0 0 0,-1 0 1 0 0,1-1-1 0 0,0 1 1 0 0,0-1-1 0 0,-1 1 0 0 0,1-1 1 0 0,0 1-1 0 0,0-1 1 0 0,0 1-1 0 0,0-1 0 0 0,0 1 1 0 0,0-1-1 0 0,0 0 1 0 0,0 0-1 0 0,0 0 0 0 0,0 1 1 0 0,0-1-1 0 0,1 0 1 0 0,5-2 23 0 0,-1-1 1 0 0,0 1 0 0 0,0-1 0 0 0,0 0 0 0 0,0 0-1 0 0,0-1 1 0 0,-1 1 0 0 0,1-1 0 0 0,8-9 0 0 0,-6 6-5 0 0,1 0 1 0 0,18-11 0 0 0,-8 9 28 0 0,-1-1 1 0 0,-1-1-1 0 0,0 0 0 0 0,0-2 0 0 0,21-20 0 0 0,17-16 27 0 0,-35 32-6 0 0,35-38 1 0 0,-48 48-72 0 0,-3 3 14 0 0,0-1 0 0 0,0 0 0 0 0,0 0-1 0 0,-1 0 1 0 0,0 0 0 0 0,0-1 0 0 0,0 1 0 0 0,3-11 0 0 0,-4 11-13 0 0,0-1 0 0 0,1 1-1 0 0,-1 0 1 0 0,1 0 0 0 0,1 0 0 0 0,-1 0-1 0 0,1 1 1 0 0,6-7 0 0 0,38-32 33 0 0,-15 15-25 0 0,0 1-1 0 0,-23 20-4 0 0,0-1 1 0 0,13-14 0 0 0,20-37 19 0 0,-37 51-30 0 0,-2 3 5 0 0,1 0 1 0 0,-1 0 0 0 0,1 0-1 0 0,0 1 1 0 0,9-7 0 0 0,-13 10-2 0 0,1 0 0 0 0,-1-1 0 0 0,0 1 1 0 0,1 0-1 0 0,-1-1 0 0 0,0 1 0 0 0,0-1 0 0 0,0 0 1 0 0,0 1-1 0 0,0-1 0 0 0,0 0 0 0 0,-1 0 1 0 0,2-1-1 0 0,-2 0 0 0 0,1 1 0 0 0,0 0 0 0 0,0 0 0 0 0,0 0 0 0 0,0 0 0 0 0,1 0-1 0 0,-1 0 1 0 0,1 0 0 0 0,-1 0 0 0 0,4-2 0 0 0,9-8 2 0 0,0-1 0 0 0,13-16 0 0 0,-1 1 3 0 0,-22 24-2 0 0,-1-1 1 0 0,1 1-1 0 0,-1-1 0 0 0,0 0 0 0 0,4-10 1 0 0,-5 10 0 0 0,0-1 0 0 0,1 1 0 0 0,0 1 0 0 0,0-1 0 0 0,0 0 0 0 0,1 1 0 0 0,3-5 0 0 0,1 1 10 0 0,-7 6-2 0 0,1 0 0 0 0,-1 0 0 0 0,1 0 0 0 0,-1 1 0 0 0,1-1 0 0 0,0 1 0 0 0,0-1 0 0 0,0 1-1 0 0,0-1 1 0 0,3-1 0 0 0,-12 37-21 0 0,-9 15-2 0 0,5-20 14 0 0,-7 38 0 0 0,-45 173 6 0 0,36-147 2 0 0,-9 13 28 0 0,-3 11 19 0 0,34-98-47 0 0,-1-1 0 0 0,0 1-1 0 0,-1-1 1 0 0,-1-1 0 0 0,-1 1 0 0 0,-1-1 0 0 0,0-1 0 0 0,-18 23-1 0 0,20-29-9 0 0,2 0 0 0 0,-1 0 0 0 0,-8 20 0 0 0,-13 20 34 0 0,20-41 115 0 0,12-18 62 0 0,3-6-214 0 0,-5 11 6 0 0,1-1 0 0 0,0 1 0 0 0,0-1 0 0 0,0 1 0 0 0,0 0 0 0 0,6-5 0 0 0,-5 5 0 0 0,0-1 0 0 0,0 0 1 0 0,0 0-1 0 0,4-8 0 0 0,25-47 70 0 0,-33 60-75 0 0,0 0 0 0 0,0 0 1 0 0,0 0-1 0 0,0-1 0 0 0,0 1 1 0 0,0 0-1 0 0,0 0 0 0 0,0-1 1 0 0,1 1-1 0 0,-1 0 0 0 0,0 0 1 0 0,0-1-1 0 0,0 1 0 0 0,0 0 1 0 0,0 0-1 0 0,0 0 0 0 0,0-1 1 0 0,0 1-1 0 0,-1 0 0 0 0,1 0 1 0 0,0-1-1 0 0,0 1 0 0 0,0 0 1 0 0,0 0-1 0 0,0-1 0 0 0,0 1 0 0 0,0 0 1 0 0,0 0-1 0 0,-1 0 0 0 0,1-1 1 0 0,0 1-1 0 0,0 0 0 0 0,0 0 1 0 0,-1 0-1 0 0,1 0 0 0 0,0-1 1 0 0,0 1-1 0 0,-1 0 0 0 0,-11-1-45 0 0,-12 6-41 0 0,-31 18-20 0 0,45-20 86 0 0,1 0 0 0 0,-1 1 0 0 0,1 0 0 0 0,0 1-1 0 0,0 0 1 0 0,-14 10 0 0 0,-6 9-10 0 0,-41 37-61 0 0,62-49 68 0 0,17-12-28 0 0,20-13-21 0 0,3-10 63 0 0,34-29 0 0 0,-14 11 57 0 0,-31 25-28 0 0,0-1 0 0 0,19-20 0 0 0,16-35 44 0 0,-36 47-54 0 0,-1 0 0 0 0,22-41 1 0 0,4-26 15 0 0,43-122 1 0 0,-54 125-4 0 0,-26 69-23 0 0,5-15-6 0 0,19-33-1 0 0,-26 58-1 0 0,0 0 0 0 0,1 0-1 0 0,0 0 1 0 0,0 1-1 0 0,1 0 1 0 0,0 1 0 0 0,13-12-1 0 0,-20 20 7 0 0,-1 0-1 0 0,0-1 1 0 0,0 1-1 0 0,0 0 1 0 0,1 0-1 0 0,-1-1 1 0 0,0 1-1 0 0,0 0 1 0 0,1 0-1 0 0,-1-1 1 0 0,0 1-1 0 0,0 0 1 0 0,1 0-1 0 0,-1 0 1 0 0,0 0-1 0 0,1-1 1 0 0,-1 1-1 0 0,0 0 1 0 0,1 0-1 0 0,-1 0 1 0 0,0 0-1 0 0,1 0 1 0 0,-1 0-1 0 0,0 0 1 0 0,1 0-1 0 0,-1 0 1 0 0,1 0-1 0 0,-1 0 1 0 0,0 0-1 0 0,1 0 1 0 0,-1 0-1 0 0,0 0 1 0 0,1 0-1 0 0,-1 0 1 0 0,0 1-1 0 0,1-1 1 0 0,-1 0-1 0 0,2 17-88 0 0,-2-13 103 0 0,-2 23-21 0 0,-1 1 0 0 0,-2 0 1 0 0,-14 49-1 0 0,1-5-1 0 0,0-1 57 0 0,11-49-15 0 0,1 2 0 0 0,1-1 0 0 0,1 1 0 0 0,-1 31 1 0 0,5-55-28 0 0,0 0 1 0 0,0 1-1 0 0,-1-1 1 0 0,1 0 0 0 0,0 0-1 0 0,0 0 1 0 0,0 1-1 0 0,0-1 1 0 0,0 0-1 0 0,0 0 1 0 0,0 0 0 0 0,0 1-1 0 0,0-1 1 0 0,0 0-1 0 0,0 0 1 0 0,1 0-1 0 0,-1 1 1 0 0,0-1 0 0 0,0 0-1 0 0,0 0 1 0 0,0 0-1 0 0,0 0 1 0 0,0 1-1 0 0,0-1 1 0 0,0 0 0 0 0,1 0-1 0 0,-1 0 1 0 0,0 0-1 0 0,0 1 1 0 0,0-1 0 0 0,0 0-1 0 0,0 0 1 0 0,1 0-1 0 0,-1 0 1 0 0,0 0-1 0 0,0 0 1 0 0,0 0 0 0 0,1 0-1 0 0,-1 0 1 0 0,0 0-1 0 0,0 1 1 0 0,1-1-1 0 0,8-7 116 0 0,8-14 7 0 0,-16 20-113 0 0,16-23 14 0 0,-1-1 1 0 0,23-51-1 0 0,16-60 93 0 0,-13 29-76 0 0,-25 56-101 0 0,-15 41 37 0 0,0 0 0 0 0,2 0 0 0 0,-1 1 0 0 0,1 0 0 0 0,0-1 0 0 0,1 1 0 0 0,7-11 0 0 0,-12 20 15 0 0,0 0 0 0 0,0-1 1 0 0,0 1-1 0 0,1 0 1 0 0,-1 0-1 0 0,0 0 0 0 0,0 0 1 0 0,0 0-1 0 0,0 0 0 0 0,0 0 1 0 0,0 0-1 0 0,0-1 0 0 0,0 1 1 0 0,0 0-1 0 0,0 0 0 0 0,0 0 1 0 0,0 0-1 0 0,1 0 0 0 0,-1 0 1 0 0,0 0-1 0 0,0 0 0 0 0,0 0 1 0 0,0 0-1 0 0,0 0 1 0 0,0 0-1 0 0,0 0 0 0 0,0 0 1 0 0,1 0-1 0 0,-1 0 0 0 0,0 0 1 0 0,0 0-1 0 0,0 0 0 0 0,0 0 1 0 0,0 0-1 0 0,0 0 0 0 0,0 0 1 0 0,1 0-1 0 0,-1 0 0 0 0,0 0 1 0 0,0 0-1 0 0,0 0 1 0 0,0 0-1 0 0,0 0 0 0 0,0 0 1 0 0,0 0-1 0 0,1 0 0 0 0,-1 0 1 0 0,0 0-1 0 0,0 0 0 0 0,0 0 1 0 0,0 0-1 0 0,0 1 0 0 0,0-1 1 0 0,0 0-1 0 0,0 0 0 0 0,0 0 1 0 0,0 0-1 0 0,0 0 1 0 0,2 12-89 0 0,-4 20 51 0 0,1-26 14 0 0,-64 476-30 0 0,61-462 83 0 0,-1 3 52 0 0,1-1 1 0 0,-2 37-1 0 0,6-59-74 0 0,0 0-1 0 0,0-1 0 0 0,0 1 1 0 0,0 0-1 0 0,0 0 1 0 0,0 0-1 0 0,0 0 1 0 0,0 0-1 0 0,0 0 1 0 0,0 0-1 0 0,0 0 1 0 0,0 0-1 0 0,0 0 1 0 0,0 0-1 0 0,0 0 1 0 0,0 0-1 0 0,1 0 1 0 0,-1 0-1 0 0,0 0 1 0 0,0-1-1 0 0,0 1 0 0 0,0 0 1 0 0,0 0-1 0 0,0 0 1 0 0,0 0-1 0 0,0 0 1 0 0,0 0-1 0 0,0 0 1 0 0,0 0-1 0 0,0 0 1 0 0,0 0-1 0 0,0 0 1 0 0,1 0-1 0 0,-1 0 1 0 0,0 0-1 0 0,0 0 1 0 0,0 0-1 0 0,0 0 0 0 0,0 0 1 0 0,0 0-1 0 0,0 0 1 0 0,0 0-1 0 0,0 0 1 0 0,0 0-1 0 0,0 0 1 0 0,0 0-1 0 0,0 0 1 0 0,0 1-1 0 0,1-1 1 0 0,-1 0-1 0 0,0 0 1 0 0,0 0-1 0 0,0 0 1 0 0,0 0-1 0 0,0 0 1 0 0,0 0-1 0 0,0 0 0 0 0,0 0 1 0 0,0 0-1 0 0,0 0 1 0 0,0 0-1 0 0,0 0 1 0 0,0 0-1 0 0,0 0 1 0 0,0 1-1 0 0,7-11 82 0 0,5-10-20 0 0,3-27 9 0 0,-11 35-102 0 0,0-1-1 0 0,1 0 0 0 0,6-13 1 0 0,-26 88-587 0 0,-15 97 586 0 0,20-102 101 0 0,7-27 82 0 0,0 52 1 0 0,3-80-148 0 0,0-1-2 0 0,0 0 0 0 0,0 0 0 0 0,0 0 0 0 0,1 0 0 0 0,-1 0 0 0 0,0 0 0 0 0,1 0 0 0 0,-1 0 1 0 0,0 0-1 0 0,1 0 0 0 0,-1 0 0 0 0,1 0 0 0 0,0-1 0 0 0,-1 1 0 0 0,1 0 0 0 0,-1 0 0 0 0,1 0 0 0 0,0-1 0 0 0,0 1 1 0 0,0 0-1 0 0,-1-1 0 0 0,1 1 0 0 0,0-1 0 0 0,0 1 0 0 0,0-1 0 0 0,1 1 0 0 0,-1 0-4 0 0,1-1 0 0 0,-1 1 0 0 0,0-1 0 0 0,0 1 0 0 0,0 0 0 0 0,0-1 0 0 0,0 1 0 0 0,-1 0 0 0 0,1 0 0 0 0,0 0 0 0 0,0 0 0 0 0,0-1 0 0 0,-1 1-1 0 0,1 0 1 0 0,0 0 0 0 0,-1 1 0 0 0,1-1 0 0 0,-1 0 0 0 0,1 0 0 0 0,0 2 0 0 0,4 17 22 0 0,2 10 97 0 0,-10-30-92 0 0,0 1 0 0 0,-1 0 0 0 0,1-1 0 0 0,0 1 0 0 0,0-1 0 0 0,0 0 0 0 0,-5 0 0 0 0,-21-12-79 0 0,27 10 41 0 0,0 1 1 0 0,0 0-1 0 0,0-1 1 0 0,-1 1-1 0 0,1 0 1 0 0,0 1-1 0 0,-1-1 1 0 0,1 0-1 0 0,0 1 1 0 0,-1-1 0 0 0,1 1-1 0 0,-1 0 1 0 0,1-1-1 0 0,-1 1 1 0 0,1 1-1 0 0,-1-1 1 0 0,1 0-1 0 0,0 0 1 0 0,-1 1-1 0 0,1 0 1 0 0,-1-1-1 0 0,1 1 1 0 0,-3 2-1 0 0,-16 9-30 0 0,2 1-1 0 0,-35 30 1 0 0,17-12 14 0 0,29-23 35 0 0,7-7-7 0 0,0-1 0 0 0,0 1 0 0 0,1 0 0 0 0,-1 0-1 0 0,0 0 1 0 0,0-1 0 0 0,0 1 0 0 0,0 0 0 0 0,0-1-1 0 0,0 1 1 0 0,0-1 0 0 0,0 1 0 0 0,0-1 0 0 0,0 1-1 0 0,0-1 1 0 0,-1 0 0 0 0,0 1 0 0 0,2-2-49 0 0,0 1 35 0 0,0 0 0 0 0,1 0 0 0 0,-1 0 0 0 0,0 0-1 0 0,1 0 1 0 0,-1 0 0 0 0,0 0 0 0 0,1-1 0 0 0,-1 1 0 0 0,0 0-1 0 0,0 0 1 0 0,1 0 0 0 0,-1 0 0 0 0,0 0 0 0 0,0-1 0 0 0,1 1 0 0 0,-1 0-1 0 0,0 0 1 0 0,0-1 0 0 0,1 1 0 0 0,-1 0 0 0 0,0 0 0 0 0,0-1 0 0 0,0 1-1 0 0,0 0 1 0 0,1 0 0 0 0,-1-1 0 0 0,0 1 0 0 0,0 0 0 0 0,0-1 0 0 0,0 1-1 0 0,0 0 1 0 0,0-1 0 0 0,0 1 0 0 0,0 0 0 0 0,0-1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3:12.68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125 185 952 0 0,'-20'4'5065'0'0,"18"-2"-4861"0"0,1-2-184 0 0,1 0 1 0 0,0 0-1 0 0,0 0 0 0 0,-1 1 0 0 0,1-1 0 0 0,0 0 0 0 0,-1 0 0 0 0,1 0 1 0 0,0 0-1 0 0,0 0 0 0 0,-1 1 0 0 0,1-1 0 0 0,0 0 0 0 0,-1 0 0 0 0,1 0 1 0 0,0 0-1 0 0,-1 0 0 0 0,1 0 0 0 0,0 0 0 0 0,-1 0 0 0 0,1 0 0 0 0,0 0 1 0 0,-1 0-1 0 0,1 0 0 0 0,0 0 0 0 0,-1-1 0 0 0,1 1 0 0 0,0 0 0 0 0,0 0 1 0 0,-1 0-1 0 0,1 0 0 0 0,0-1 0 0 0,-1 1 0 0 0,1 0 0 0 0,0 0 0 0 0,0 0 1 0 0,-1-1-1 0 0,1 1 0 0 0,0 0 0 0 0,0 0 0 0 0,0-1 0 0 0,-11-9 367 0 0,11 9-379 0 0,0 1 0 0 0,0 0 0 0 0,-1 0 1 0 0,1 0-1 0 0,0-1 0 0 0,0 1 0 0 0,0 0 1 0 0,0 0-1 0 0,0-1 0 0 0,0 1 0 0 0,-1 0 1 0 0,1 0-1 0 0,0-1 0 0 0,0 1 0 0 0,0 0 1 0 0,0 0-1 0 0,0-1 0 0 0,0 1 0 0 0,0 0 1 0 0,0 0-1 0 0,0-1 0 0 0,0 1 0 0 0,0 0 1 0 0,0 0-1 0 0,1-1 0 0 0,-1 1 0 0 0,0 0 1 0 0,0 0-1 0 0,0-1 0 0 0,0 1 0 0 0,0 0 1 0 0,0 0-1 0 0,1-1 0 0 0,-1 1 0 0 0,-4 0 456 0 0,-18-11 199 0 0,22 11-662 0 0,-1 0 0 0 0,1 0 1 0 0,0-1-1 0 0,-1 1 0 0 0,1 0 1 0 0,0 0-1 0 0,-1 0 0 0 0,1-1 1 0 0,0 1-1 0 0,-1 0 1 0 0,1-1-1 0 0,0 1 0 0 0,0 0 1 0 0,-1 0-1 0 0,1-1 0 0 0,0 1 1 0 0,0-1-1 0 0,0 1 0 0 0,-1 0 1 0 0,1-1-1 0 0,0 1 1 0 0,0 0-1 0 0,0-1 0 0 0,0 1 1 0 0,0-1-1 0 0,0 1 0 0 0,0 0 1 0 0,0-1-1 0 0,0 1 0 0 0,0-1 1 0 0,0 1-1 0 0,0 0 1 0 0,0-1-1 0 0,0 1 0 0 0,0-1 1 0 0,0 1-1 0 0,0 0 0 0 0,1-1 1 0 0,-1 1-1 0 0,0 0 0 0 0,1-1 1 0 0,-1-14-3 0 0,-1 14 5 0 0,0 0-2 0 0,1 1 0 0 0,0-1-1 0 0,-1 1 1 0 0,1 0-1 0 0,0-1 1 0 0,-1 1-1 0 0,1-1 1 0 0,0 1-1 0 0,0-1 1 0 0,0 1 0 0 0,-1-1-1 0 0,1 0 1 0 0,0 1-1 0 0,0-1 1 0 0,0 1-1 0 0,0-1 1 0 0,0 1 0 0 0,0-1-1 0 0,0 1 1 0 0,0-1-1 0 0,0 0 1 0 0,0 1-1 0 0,0-1 1 0 0,0 1-1 0 0,0-1 1 0 0,1 1 0 0 0,-1-1-1 0 0,0 1 1 0 0,0-1-1 0 0,1 1 1 0 0,-1-1-1 0 0,0 1 1 0 0,1-1 0 0 0,-1 1-1 0 0,0-1 1 0 0,1 1-1 0 0,-1 0 1 0 0,1-1-1 0 0,-1 1 1 0 0,1 0-1 0 0,-1-1 1 0 0,1 1 0 0 0,-1-1 5 0 0,0 1 1 0 0,1 0-1 0 0,-1 0 1 0 0,0-1-1 0 0,0 1 1 0 0,0 0-1 0 0,0 0 1 0 0,0-1-1 0 0,0 1 1 0 0,0 0-1 0 0,0 0 1 0 0,0-1-1 0 0,0 1 1 0 0,0 0 0 0 0,0 0-1 0 0,0-1 1 0 0,0 1-1 0 0,0 0 1 0 0,0 0-1 0 0,-1-1 1 0 0,1 1-1 0 0,0 0 1 0 0,0 0-1 0 0,0-1 1 0 0,0 1-1 0 0,0 0 1 0 0,-1 0-1 0 0,1 0 1 0 0,0-1-1 0 0,0 1 1 0 0,0 0 0 0 0,-1 0-1 0 0,1 0 1 0 0,0 0-1 0 0,0-1 1 0 0,0 1-1 0 0,-1 0 1 0 0,1 0-1 0 0,-5-6 289 0 0,5 5-291 0 0,0 1 1 0 0,0 0 0 0 0,0 0-1 0 0,0 0 1 0 0,0 0-1 0 0,0-1 1 0 0,1 1 0 0 0,-1 0-1 0 0,0 0 1 0 0,0 0-1 0 0,0 0 1 0 0,0 0 0 0 0,0-1-1 0 0,0 1 1 0 0,1 0-1 0 0,-1 0 1 0 0,0 0 0 0 0,0 0-1 0 0,0 0 1 0 0,0 0-1 0 0,1 0 1 0 0,-1 0 0 0 0,0-1-1 0 0,0 1 1 0 0,0 0-1 0 0,1 0 1 0 0,-1 0 0 0 0,0 0-1 0 0,0 0 1 0 0,0 0-1 0 0,1 0 1 0 0,-1 0 0 0 0,0 0-1 0 0,0 0 1 0 0,0 0-1 0 0,0 0 1 0 0,1 1 0 0 0,-1-1-1 0 0,0 0 1 0 0,0 0-1 0 0,0-19 757 0 0,0 17-706 0 0,1 0 0 0 0,0 0 0 0 0,-1 0 1 0 0,1 0-1 0 0,-1 0 0 0 0,0 0 0 0 0,0 0 0 0 0,0 0 1 0 0,0 0-1 0 0,0 0 0 0 0,0 0 0 0 0,0 0 0 0 0,-1 0 1 0 0,0-3-1 0 0,-8 3-18 0 0,8 2-42 0 0,0 0 1 0 0,0-1 0 0 0,1 1-1 0 0,-1 0 1 0 0,0 0 0 0 0,0 0-1 0 0,0 0 1 0 0,1 0 0 0 0,-1 0 0 0 0,0 0-1 0 0,0 0 1 0 0,0 0 0 0 0,1 0-1 0 0,-1 0 1 0 0,0 0 0 0 0,0 0-1 0 0,1 1 1 0 0,-1-1 0 0 0,0 0-1 0 0,0 1 1 0 0,1-1 0 0 0,-1 1 0 0 0,0-1-1 0 0,1 0 1 0 0,-1 1 0 0 0,1 0-1 0 0,-1-1 1 0 0,0 1 0 0 0,1-1-1 0 0,-1 1 1 0 0,1 0 0 0 0,0-1-1 0 0,-2 2 1 0 0,-10 12-11 0 0,7-10 60 0 0,6-10-3 0 0,0 3-28 0 0,1 1 0 0 0,-1-1 0 0 0,0 1 0 0 0,1-1 0 0 0,0 1 0 0 0,-1 0 0 0 0,1-1 0 0 0,0 1 0 0 0,0 0 1 0 0,0 0-1 0 0,1 0 0 0 0,4-3 0 0 0,0-4 139 0 0,6-5-107 0 0,-13 14-50 0 0,1 0 0 0 0,-1 0 1 0 0,1 0-1 0 0,-1-1 0 0 0,1 1 0 0 0,-1 0 1 0 0,1 1-1 0 0,-1-1 0 0 0,1 0 1 0 0,-1 0-1 0 0,1 0 0 0 0,-1 0 1 0 0,1 0-1 0 0,-1 0 0 0 0,1 1 1 0 0,-1-1-1 0 0,1 0 0 0 0,-1 0 1 0 0,1 1-1 0 0,-1-1 0 0 0,0 0 0 0 0,1 1 1 0 0,-1-1-1 0 0,1 0 0 0 0,-1 1 1 0 0,0-1-1 0 0,1 0 0 0 0,-1 1 1 0 0,0-1-1 0 0,0 1 0 0 0,1-1 1 0 0,-1 1-1 0 0,0-1 0 0 0,0 1 1 0 0,0-1-1 0 0,0 1 0 0 0,1 0 1 0 0,0 4-10 0 0,1 0 1 0 0,-1 0 0 0 0,0 1 0 0 0,-1-1 0 0 0,1 0 0 0 0,-1 0-1 0 0,0 1 1 0 0,0-1 0 0 0,-1 6 0 0 0,0 22-27 0 0,5 25 45 0 0,-3-1-1 0 0,-9 91 1 0 0,8-142 3 0 0,0 0-1 0 0,-1 0 1 0 0,2-1-1 0 0,-1 1 0 0 0,1 0 1 0 0,0 0-1 0 0,0-1 1 0 0,0 1-1 0 0,3 5 1 0 0,-4-11-3 0 0,1 0 0 0 0,-1 1 0 0 0,0-1 0 0 0,1 0 0 0 0,-1 0 0 0 0,0 0 0 0 0,1 0 0 0 0,-1 0 0 0 0,1 0 0 0 0,-1 0 0 0 0,0 0 0 0 0,1 0 0 0 0,-1 0 0 0 0,0 0 0 0 0,1 0-1 0 0,-1 0 1 0 0,1 0 0 0 0,-1 0 0 0 0,0 0 0 0 0,1 0 0 0 0,-1-1 0 0 0,0 1 0 0 0,1 0 0 0 0,-1 0 0 0 0,0 0 0 0 0,1-1 0 0 0,-1 1 0 0 0,0 0 0 0 0,0 0 0 0 0,1-1 0 0 0,-1 1 0 0 0,0 0 0 0 0,0 0 0 0 0,1-1 0 0 0,-1 1 0 0 0,0 0 0 0 0,0-1 0 0 0,10-11 163 0 0,39-77 188 0 0,6-9-192 0 0,-55 97-167 0 0,1 0 0 0 0,-1 0 0 0 0,1 1 0 0 0,-1-1 0 0 0,1 0 0 0 0,0 0 1 0 0,-1 0-1 0 0,1 0 0 0 0,0 1 0 0 0,0-1 0 0 0,-1 0 0 0 0,1 1 0 0 0,0-1 1 0 0,0 1-1 0 0,0-1 0 0 0,2 0 0 0 0,-3 1 0 0 0,0 0-1 0 0,1 1 1 0 0,-1-1 0 0 0,0 0-1 0 0,1 0 1 0 0,-1 0 0 0 0,0 0-1 0 0,1 1 1 0 0,-1-1 0 0 0,0 0-1 0 0,0 0 1 0 0,1 1 0 0 0,-1-1-1 0 0,0 0 1 0 0,0 1-1 0 0,0-1 1 0 0,1 0 0 0 0,-1 1-1 0 0,0-1 1 0 0,0 0 0 0 0,0 1-1 0 0,0-1 1 0 0,0 0 0 0 0,0 1-1 0 0,1-1 1 0 0,-1 0 0 0 0,0 1-1 0 0,0-1 1 0 0,0 1 0 0 0,0 3-8 0 0,0 1 0 0 0,0-1 1 0 0,0 1-1 0 0,0-1 0 0 0,-1 0 0 0 0,-1 6 1 0 0,-44 168 122 0 0,43-168-124 0 0,1-2 235 0 0,5-17 47 0 0,50-113 110 0 0,-24 61-301 0 0,-6 17-17 0 0,-20 32-32 0 0,2 0 0 0 0,-1 1 0 0 0,1 0 0 0 0,1 0 0 0 0,0 1 0 0 0,0-1 0 0 0,1 1 0 0 0,11-12 0 0 0,-18 22-32 0 0,1 0 1 0 0,-1-1-1 0 0,0 1 0 0 0,0 0 1 0 0,0 0-1 0 0,0 0 0 0 0,0 0 0 0 0,0 0 1 0 0,0 0-1 0 0,0 0 0 0 0,0 0 1 0 0,0 0-1 0 0,0 0 0 0 0,0 0 1 0 0,0-1-1 0 0,0 1 0 0 0,1 0 1 0 0,-1 0-1 0 0,0 0 0 0 0,0 0 0 0 0,0 0 1 0 0,0 0-1 0 0,0 0 0 0 0,0 0 1 0 0,0 0-1 0 0,0 0 0 0 0,1 0 1 0 0,-1 0-1 0 0,0 0 0 0 0,0 0 1 0 0,0 0-1 0 0,0 0 0 0 0,0 0 1 0 0,0 0-1 0 0,0 0 0 0 0,0 0 0 0 0,0 0 1 0 0,1 0-1 0 0,-1 0 0 0 0,0 1 1 0 0,0-1-1 0 0,0 0 0 0 0,0 0 1 0 0,0 0-1 0 0,0 0 0 0 0,0 0 1 0 0,0 0-1 0 0,0 0 0 0 0,0 0 0 0 0,0 0 1 0 0,1 0-1 0 0,-1 0 0 0 0,0 0 1 0 0,0 1-1 0 0,0-1 0 0 0,0 0 1 0 0,0 0-1 0 0,0 0 0 0 0,0 0 1 0 0,0 0-1 0 0,0 0 0 0 0,0 0 0 0 0,0 12 43 0 0,-3 11 15 0 0,-72 357-115 0 0,56-287 105 0 0,11-58-18 0 0,1-1 1 0 0,2 2 0 0 0,1-1-1 0 0,1 50 1 0 0,7-60 32 0 0,-4-24-56 0 0,0 0 1 0 0,0 0 0 0 0,0 0 0 0 0,0 0-1 0 0,1 0 1 0 0,-1-1 0 0 0,0 1 0 0 0,1 0-1 0 0,-1 0 1 0 0,1 0 0 0 0,-1 0 0 0 0,1 0 0 0 0,-1 0-1 0 0,1-1 1 0 0,-1 1 0 0 0,1 0 0 0 0,0 0-1 0 0,-1-1 1 0 0,1 1 0 0 0,0-1 0 0 0,1 2-1 0 0,14-36 323 0 0,8-28-301 0 0,3 1 1 0 0,2 1-1 0 0,53-81 0 0 0,-28 62-8 0 0,32-54 21 0 0,-67 101-62 0 0,-33 67-111 0 0,7-15 134 0 0,-8 29-1 0 0,-7 19 6 0 0,-124 318 121 0 0,89-179-107 0 0,28-66 82 0 0,16-15 74 0 0,9-112 27 0 0,2-17 73 0 0,2 0-257 0 0,0 0-1 0 0,1 0 1 0 0,-1 0 0 0 0,1 0-1 0 0,-1 0 1 0 0,1 0-1 0 0,1-4 1 0 0,24-73 64 0 0,-20 57-61 0 0,1 0-1 0 0,1 1 0 0 0,17-32 0 0 0,32-46 59 0 0,100-192 27 0 0,-21 22-36 0 0,-132 264-67 0 0,1-5-11 0 0,1 1 1 0 0,0 0-1 0 0,1 1 1 0 0,0 0-1 0 0,1 0 1 0 0,0 0-1 0 0,13-11 1 0 0,-20 20 4 0 0,-1 0-1 0 0,0-1 1 0 0,0 1 0 0 0,1 0 0 0 0,-1 0 0 0 0,0 0-1 0 0,0 0 1 0 0,1-1 0 0 0,-1 1 0 0 0,0 0-1 0 0,1 0 1 0 0,-1 0 0 0 0,0 0 0 0 0,1 0 0 0 0,-1 0-1 0 0,0 0 1 0 0,0 0 0 0 0,1 0 0 0 0,-1-1 0 0 0,0 1-1 0 0,1 1 1 0 0,-1-1 0 0 0,0 0 0 0 0,1 0-1 0 0,-1 0 1 0 0,0 0 0 0 0,1 0 0 0 0,-1 0 0 0 0,0 0-1 0 0,1 0 1 0 0,-1 0 0 0 0,0 1 0 0 0,0-1 0 0 0,1 0-1 0 0,-1 0 1 0 0,0 0 0 0 0,1 1 0 0 0,0 15-17 0 0,-12 29-15 0 0,8-34 29 0 0,-20 78 11 0 0,-61 218 42 0 0,-7-68 1 0 0,49-137 11 0 0,-48 131 2 0 0,83-215-58 0 0,-3 12 17 0 0,-1-2-1 0 0,-25 46 1 0 0,28-58-9 0 0,1 1 0 0 0,0 0 0 0 0,1 0 0 0 0,1 1-1 0 0,-3 19 1 0 0,-10 34-18 0 0,-12 49 21 0 0,1-10 90 0 0,64-216 414 0 0,-12 32-437 0 0,56-119 0 0 0,-20 81-20 0 0,54-150 0 0 0,-14-12 20 0 0,-73 214-88 0 0,46-82-1 0 0,15 6 10 0 0,-27 49 22 0 0,-57 80-21 0 0,0 1-1 0 0,0-1 1 0 0,0 1 0 0 0,2-15-1 0 0,-3 14 1 0 0,0 1 0 0 0,0-1 0 0 0,1 0-1 0 0,-1 1 1 0 0,7-10 0 0 0,-9 14 3 0 0,1 0 0 0 0,-1-1 0 0 0,0 1 0 0 0,1 0 0 0 0,-1 0 0 0 0,0-1 0 0 0,0 1 0 0 0,0 0 0 0 0,-1 0 0 0 0,1 0 1 0 0,0-1-1 0 0,-1 1 0 0 0,0 0 0 0 0,1 0 0 0 0,-1 0 0 0 0,0 0 0 0 0,0 0 0 0 0,0 0 0 0 0,0 0 0 0 0,-3-3 0 0 0,4 4-10 0 0,-1-1 0 0 0,0 1 0 0 0,0-1 0 0 0,0 1 0 0 0,0 0 0 0 0,0-1 0 0 0,0 1 0 0 0,0 0 0 0 0,0 0 1 0 0,-1 0-1 0 0,1 0 0 0 0,0 0 0 0 0,-1 0 0 0 0,1 0 0 0 0,0 0 0 0 0,-1 1 0 0 0,1-1 0 0 0,-1 0 0 0 0,0 1 0 0 0,1-1 0 0 0,-1 1 0 0 0,1 0 0 0 0,-1-1 0 0 0,0 1 0 0 0,1 0 0 0 0,-1 0 0 0 0,0 0 0 0 0,1 0 0 0 0,-4 1 0 0 0,-12 7-38 0 0,1 1 0 0 0,0 0 0 0 0,1 1 0 0 0,0 1-1 0 0,0 1 1 0 0,1 0 0 0 0,1 0 0 0 0,-20 25 0 0 0,-5 11-8 0 0,-39 68 0 0 0,22-31-170 0 0,-92 111-316 0 0,50-70 441 0 0,24-38 192 0 0,73-87-97 0 0,-1 0 0 0 0,1 0 0 0 0,-1-1 1 0 0,1 1-1 0 0,-1-1 0 0 0,1 1 0 0 0,-1 0 0 0 0,1-1 0 0 0,-1 1 0 0 0,1-1 1 0 0,-1 1-1 0 0,0-1 0 0 0,1 1 0 0 0,-1-1 0 0 0,0 0 0 0 0,1 1 1 0 0,-1-1-1 0 0,0 0 0 0 0,0 0 0 0 0,1 1 0 0 0,-1-1 0 0 0,0 0 1 0 0,0 0-1 0 0,0 0 0 0 0,1 0 0 0 0,-1 0 0 0 0,0 0 0 0 0,0 0 0 0 0,1 0 1 0 0,-1 0-1 0 0,0-1 0 0 0,0 1 0 0 0,0 0 0 0 0,1 0 0 0 0,-1-1 1 0 0,0 1-1 0 0,1 0 0 0 0,-1-1 0 0 0,0 1 0 0 0,1-1 0 0 0,-1 1 1 0 0,0-1-1 0 0,1 1 0 0 0,-1-1 0 0 0,1 1 0 0 0,-1-1 0 0 0,1 1 0 0 0,-1-1 1 0 0,1 0-1 0 0,-1-1 0 0 0,-1-2 1 0 0,-1 0 1 0 0,1 0-1 0 0,0-1 0 0 0,1 1 1 0 0,-1-1-1 0 0,1 1 1 0 0,-1-6-1 0 0,-1-25-26 0 0,1 1 0 0 0,4-42 0 0 0,0 36 42 0 0,-4-49 1 0 0,-1 38-30 0 0,3 32-12 0 0,-1 0-1 0 0,-5-27 0 0 0,6 45 17 0 0,0 0-1 0 0,-1-1 0 0 0,1 1 0 0 0,0 0 1 0 0,-1 0-1 0 0,1 0 0 0 0,-1 0 0 0 0,1 0 0 0 0,-1 0 1 0 0,1 0-1 0 0,-1 0 0 0 0,0 0 0 0 0,1 0 1 0 0,-1 0-1 0 0,0 0 0 0 0,0 1 0 0 0,0-1 1 0 0,1 0-1 0 0,-3-1 0 0 0,2 2-2 0 0,1 0 0 0 0,-1 0-1 0 0,0 1 1 0 0,1-1 0 0 0,-1 0-1 0 0,1 0 1 0 0,-1 0 0 0 0,1 1-1 0 0,-1-1 1 0 0,0 0 0 0 0,1 1-1 0 0,-1-1 1 0 0,1 0 0 0 0,-1 1-1 0 0,1-1 1 0 0,0 1 0 0 0,-1-1 0 0 0,1 0-1 0 0,-1 1 1 0 0,1-1 0 0 0,0 1-1 0 0,-1-1 1 0 0,1 1 0 0 0,0 0-1 0 0,0-1 1 0 0,-1 1 0 0 0,1-1-1 0 0,0 1 1 0 0,0-1 0 0 0,0 1-1 0 0,0 0 1 0 0,0-1 0 0 0,0 1-1 0 0,0 0 1 0 0,0-1 0 0 0,0 1 0 0 0,-7 40-165 0 0,4-22 181 0 0,0 0 0 0 0,-1-1 0 0 0,-9 24 0 0 0,6-28 103 0 0,8-24 88 0 0,5-24-88 0 0,2-38 0 0 0,-2 14-80 0 0,-5 23-112 0 0,-1 35 77 0 0,0 0 0 0 0,0 0 0 0 0,0 0 0 0 0,0 0 0 0 0,0 0 0 0 0,-1 1 0 0 0,1-1 0 0 0,0 0 0 0 0,0 0 0 0 0,0 0 0 0 0,0 0 0 0 0,0 0 0 0 0,0 0 0 0 0,0 0 1 0 0,0 0-1 0 0,0 0 0 0 0,0 0 0 0 0,0 0 0 0 0,0 0 0 0 0,0 0 0 0 0,0 0 0 0 0,0 0 0 0 0,0 0 0 0 0,0 0 0 0 0,-1 0 0 0 0,1 0 0 0 0,0 0 0 0 0,0 0 0 0 0,0 0 0 0 0,0 0 0 0 0,0 0 0 0 0,0 0 0 0 0,0 0 0 0 0,0-1 0 0 0,0 1 0 0 0,0 0 0 0 0,0 0 0 0 0,0 0 0 0 0,0 0 0 0 0,-2 20-118 0 0,0 2 81 0 0,-1 126-57 0 0,-1 107 113 0 0,-1 7-40 0 0,8-2 116 0 0,-6-208-27 0 0,-15 79-1 0 0,17-128-51 0 0,0 0 0 0 0,1-1 0 0 0,-1 1 0 0 0,0-1 0 0 0,0 1 0 0 0,0-1 0 0 0,0 1 0 0 0,-1-1 0 0 0,1 1 0 0 0,-1-1 0 0 0,-3 4 0 0 0,7-15 145 0 0,-1 0-1 0 0,-1 1 1 0 0,0-1-1 0 0,-1-17 1 0 0,0 3-120 0 0,14-220 31 0 0,-8 184-55 0 0,5-29 10 0 0,2-61-220 0 0,-24 203-333 0 0,10-25 422 0 0,-8 49-1 0 0,-1 15 72 0 0,9 108 6 0 0,3-115 63 0 0,-8 10-8 0 0,4-70-21 0 0,1 1 1 0 0,1 0-1 0 0,2 29 0 0 0,0-37-6 0 0,0 0 1 0 0,-5 33-1 0 0,0 10 66 0 0,3-47-56 0 0,0-1 1 0 0,-2 1-1 0 0,-3 15 0 0 0,-4 18 7 0 0,4-13-14 0 0,4-27 1 0 0,0 1 0 0 0,0 0-1 0 0,1 0 1 0 0,0 0-1 0 0,1 0 1 0 0,0 0-1 0 0,0 0 1 0 0,1 0 0 0 0,2 9-1 0 0,0-8 8 0 0,-1 0-1 0 0,0 0 1 0 0,0 0-1 0 0,-1 1 0 0 0,-1-1 1 0 0,0 18-1 0 0,-3-14 73 0 0,2-12-69 0 0,1 0-1 0 0,-1 0 1 0 0,1 0 0 0 0,-1 0 0 0 0,1 0 0 0 0,0 0 0 0 0,0 0 0 0 0,0 0 0 0 0,0 0-1 0 0,0 0 1 0 0,1 0 0 0 0,-1 0 0 0 0,0 0 0 0 0,1 0 0 0 0,1 3 0 0 0,-1-1-6 0 0,0 1 0 0 0,0-1 1 0 0,-1 1-1 0 0,1-1 0 0 0,-1 1 0 0 0,0-1 1 0 0,0 1-1 0 0,0-1 0 0 0,-2 7 1 0 0,1 10 26 0 0,-2 2 8 0 0,-1 10-69 0 0,2 15 73 0 0,6-34 51 0 0,-2-14 50 0 0,-1-8-24 0 0,0 6-111 0 0,-1-1 0 0 0,1 1 0 0 0,-1-1 0 0 0,1 1 0 0 0,0-1 0 0 0,0 1-1 0 0,0 0 1 0 0,0 0 0 0 0,0-1 0 0 0,1 1 0 0 0,1-2 0 0 0,7-14 26 0 0,71-195 307 0 0,79-184 205 0 0,-62 208-479 0 0,43-97 22 0 0,111-231-7 0 0,-197 424-56 0 0,34-63-30 0 0,-89 156 2 0 0,12-22 13 0 0,-1-1 0 0 0,12-37 0 0 0,18-50 4 0 0,0 28 37 0 0,-27 63-59 0 0,2-5-5 0 0,-12 16 18 0 0,1 1 0 0 0,0 0 0 0 0,0 0 0 0 0,1 0-1 0 0,-1 1 1 0 0,11-9 0 0 0,-9 8-6 0 0,-7 7-2 0 0,0 0-1 0 0,0 0 0 0 0,0-1 1 0 0,0 1-1 0 0,0 0 0 0 0,0 0 0 0 0,0 0 1 0 0,1 0-1 0 0,-1 0 0 0 0,0 0 0 0 0,0-1 1 0 0,0 1-1 0 0,0 0 0 0 0,0 0 1 0 0,0 0-1 0 0,1 0 0 0 0,-1 0 0 0 0,0 0 1 0 0,0 0-1 0 0,0 0 0 0 0,0 0 1 0 0,0 0-1 0 0,1-1 0 0 0,-1 1 0 0 0,0 0 1 0 0,0 0-1 0 0,0 0 0 0 0,0 0 0 0 0,0 0 1 0 0,1 0-1 0 0,-1 0 0 0 0,0 0 1 0 0,0 0-1 0 0,0 0 0 0 0,0 0 0 0 0,1 0 1 0 0,-1 1-1 0 0,0-1 0 0 0,0 0 0 0 0,0 0 1 0 0,0 0-1 0 0,0 0 0 0 0,1 0 1 0 0,-1 0-1 0 0,0 0 0 0 0,0 0 0 0 0,0 0 1 0 0,0 1-1 0 0,1 9 4 0 0,-5 14 3 0 0,-52 142-98 0 0,20-64 84 0 0,-24 66 12 0 0,-18 53-18 0 0,59-167 23 0 0,-36 70 1 0 0,29-68 14 0 0,-10 42-14 0 0,12-28-15 0 0,-122 310 55 0 0,128-327-48 0 0,-20 96 1 0 0,9-31 21 0 0,22-92-21 0 0,-7 23 23 0 0,-12 71 1 0 0,22-99-11 0 0,3-16-10 0 0,-1 0 0 0 0,1-1 0 0 0,0 1 0 0 0,1 0 0 0 0,-1 0 0 0 0,1 0 0 0 0,0 0 1 0 0,1 7-1 0 0,0-12-4 0 0,-1 0 0 0 0,0 0 0 0 0,1-1 0 0 0,-1 1 0 0 0,1 0 0 0 0,-1 0 0 0 0,1 0 0 0 0,-1 0 0 0 0,1 0 0 0 0,-1 0 0 0 0,0-1 0 0 0,1 1 0 0 0,-1 0 1 0 0,1 0-1 0 0,-1 0 0 0 0,0-1 0 0 0,1 1 0 0 0,-1 0 0 0 0,0-1 0 0 0,1 1 0 0 0,-1 0 0 0 0,0-1 0 0 0,0 1 0 0 0,1 0 0 0 0,-1-1 0 0 0,0 1 0 0 0,0-1 0 0 0,1 1 0 0 0,-1-1 0 0 0,10-16 58 0 0,-7 3-50 0 0,0 0-1 0 0,1 0 1 0 0,1 0-1 0 0,1 0 0 0 0,0 1 1 0 0,7-13-1 0 0,6-11 8 0 0,28-73 10 0 0,-10 22 38 0 0,82-141 0 0 0,-58 129-43 0 0,-4-2 1 0 0,81-202-1 0 0,-134 292-18 0 0,95-234 56 0 0,-79 202-59 0 0,3 1 1 0 0,1 2 0 0 0,43-57 0 0 0,-27 39 4 0 0,10-39 27 0 0,-33 64-43 0 0,36-73 19 0 0,-48 95-7 0 0,-5 10-2 0 0,1 0-1 0 0,0 0 1 0 0,-1 0-1 0 0,1 0 1 0 0,0 0-1 0 0,0 0 1 0 0,0 0-1 0 0,0 1 1 0 0,1-1-1 0 0,-1 0 1 0 0,0 1-1 0 0,1-1 1 0 0,-1 1-1 0 0,1-1 1 0 0,0 1-1 0 0,2-2 1 0 0,0 0 3 0 0,-1 1 1 0 0,0-1 0 0 0,0 0 0 0 0,-1-1 0 0 0,1 1 0 0 0,-1 0 0 0 0,1-1 0 0 0,-1 1 0 0 0,3-8 0 0 0,6-7 34 0 0,-5 12-60 0 0,-4 6 6 0 0,-5 13-4 0 0,-10 22 7 0 0,-47 122-14 0 0,14-33 21 0 0,14-50-9 0 0,-54 144-2 0 0,-60 194 90 0 0,117-331-53 0 0,-32 144-1 0 0,31-102-23 0 0,25-103 9 0 0,-67 264 97 0 0,67-258-98 0 0,3-14 10 0 0,0-1-1 0 0,-8 21 0 0 0,6-24-6 0 0,1 5 9 0 0,2 23 17 0 0,0 173 81 0 0,0-190-94 0 0,-1-18 7 0 0,1 2 34 0 0,0 64 22 0 0,-4-255-43 0 0,5 130-21 0 0,0 59-20 0 0,0 1 0 0 0,-1 0 1 0 0,1-1-1 0 0,-1 1 1 0 0,1-1-1 0 0,-1 1 0 0 0,0-1 1 0 0,1 1-1 0 0,-1-1 1 0 0,0 0-1 0 0,-1 3 1 0 0,1-3-1 0 0,0 0 0 0 0,0 0 0 0 0,0 1 0 0 0,0-1 0 0 0,0 0 0 0 0,1 1 0 0 0,-1-1 0 0 0,1 1 1 0 0,-1-1-1 0 0,1 1 0 0 0,-1-1 0 0 0,1 1 0 0 0,0-1 0 0 0,0 1 0 0 0,0 2 0 0 0,0 5 18 0 0,-1 0 0 0 0,1 1 0 0 0,-2-1 0 0 0,1 0 0 0 0,-1 0 0 0 0,-1 0 0 0 0,-5 14 0 0 0,8-20-17 0 0,0-4 3 0 0,0 1 0 0 0,0 0-1 0 0,0 0 1 0 0,0 0 0 0 0,0 0-1 0 0,0 0 1 0 0,0 0 0 0 0,0 0-1 0 0,0 0 1 0 0,0 0 0 0 0,0 0-1 0 0,0 0 1 0 0,0 0 0 0 0,0 0-1 0 0,1 0 1 0 0,-1 0 0 0 0,0 0-1 0 0,0 0 1 0 0,0 0 0 0 0,0 0-1 0 0,0 0 1 0 0,0 0 0 0 0,0 0-1 0 0,0 0 1 0 0,0 0 0 0 0,0 0-1 0 0,0 0 1 0 0,0 0 0 0 0,1 0-1 0 0,-1 0 1 0 0,0 0 0 0 0,0 0-1 0 0,0 0 1 0 0,0 0 0 0 0,0 0-1 0 0,0 0 1 0 0,0 0 0 0 0,0 0-1 0 0,0 0 1 0 0,0 0 0 0 0,0 0-1 0 0,0 0 1 0 0,0 0 0 0 0,0 0-1 0 0,0 0 1 0 0,1 1 0 0 0,-1-1-1 0 0,0 0 1 0 0,0 0 0 0 0,0 0-1 0 0,0 0 1 0 0,0 0 0 0 0,0 0-1 0 0,0 0 1 0 0,0 0 0 0 0,11-9 47 0 0,10-15-24 0 0,-12 9-22 0 0,-1 0 0 0 0,0-1 1 0 0,9-29-1 0 0,2-2 8 0 0,149-282-25 0 0,-150 296 19 0 0,94-144-15 0 0,-87 140 12 0 0,69-122 22 0 0,-34 54-13 0 0,9-14-28 0 0,-33 53 24 0 0,3 1 0 0 0,62-77 0 0 0,-59 86 7 0 0,64-110-1 0 0,-66 98-24 0 0,-11 25 25 0 0,-16 24-3 0 0,15-27-1 0 0,-27 43-10 0 0,4-6 8 0 0,0-1 1 0 0,0 0 0 0 0,1 1 0 0 0,12-15 0 0 0,-17 23-9 0 0,-1 1 1 0 0,0 0-1 0 0,0 0 0 0 0,0-1 1 0 0,0 1-1 0 0,0 0 1 0 0,0 0-1 0 0,0-1 1 0 0,0 1-1 0 0,0 0 0 0 0,0 0 1 0 0,0-1-1 0 0,0 1 1 0 0,0 0-1 0 0,0-1 1 0 0,0 1-1 0 0,0 0 0 0 0,0 0 1 0 0,0-1-1 0 0,0 1 1 0 0,-1 0-1 0 0,1 0 1 0 0,0 0-1 0 0,0-1 0 0 0,0 1 1 0 0,0 0-1 0 0,0 0 1 0 0,-1 0-1 0 0,1-1 0 0 0,0 1 1 0 0,0 0-1 0 0,0 0 1 0 0,-1 0-1 0 0,1 0 1 0 0,0-1-1 0 0,-1 1 0 0 0,0-1 24 0 0,1-2-21 0 0,-1 0-1 0 0,0 0 1 0 0,1 0-1 0 0,0 0 1 0 0,0 0-1 0 0,0 0 1 0 0,0 0-1 0 0,0 0 1 0 0,1 0-1 0 0,0-3 1 0 0,1-1 13 0 0,1-4-21 0 0,-2 19-21 0 0,-4 21 6 0 0,-40 76-13 0 0,26-67 32 0 0,-133 266-107 0 0,96-214 117 0 0,34-57-1 0 0,0 1-1 0 0,2 0 1 0 0,-14 40-1 0 0,-34 135 2 0 0,-28 66 28 0 0,87-257-35 0 0,1 0 0 0 0,1 0-1 0 0,0 1 1 0 0,2 0 0 0 0,0 0-1 0 0,0 19 1 0 0,3-17 4 0 0,-1-1-1 0 0,0 1 1 0 0,-2-1 0 0 0,0 0-1 0 0,-1 0 1 0 0,-1 0 0 0 0,-14 34-1 0 0,13-40-5 0 0,1 0 0 0 0,1 0 0 0 0,-3 17 0 0 0,-11 30 3 0 0,14-48 1 0 0,1 0 0 0 0,1-1-1 0 0,-1 1 1 0 0,2 0-1 0 0,0 26 1 0 0,-4 29 9 0 0,-1-38 70 0 0,10-32-69 0 0,-1-1 1 0 0,0 1 0 0 0,0-1-1 0 0,0 0 1 0 0,0 1 0 0 0,5-7-1 0 0,21-64 29 0 0,7 4-31 0 0,2 0-1 0 0,78-101 1 0 0,-88 131-17 0 0,-28 38 4 0 0,35-47 15 0 0,-2-2 1 0 0,31-64-1 0 0,101-197 14 0 0,-158 298-26 0 0,60-120 0 0 0,-42 79 0 0 0,49-78 1 0 0,9-2-20 0 0,-41 69 22 0 0,37-75 42 0 0,-72 128-47 0 0,2 0-1 0 0,17-21 1 0 0,-17 23 9 0 0,0-1 1 0 0,12-19 0 0 0,-21 29-11 0 0,1 0 0 0 0,0 0 0 0 0,-1 1 1 0 0,1-1-1 0 0,0 0 0 0 0,0 0 0 0 0,0 1 0 0 0,0-1 1 0 0,0 0-1 0 0,-1 1 0 0 0,1-1 0 0 0,0 1 1 0 0,0-1-1 0 0,0 1 0 0 0,2-1 0 0 0,-3 1-1 0 0,0 0 1 0 0,1 0-1 0 0,-1 0 0 0 0,0 0 0 0 0,1 0 0 0 0,-1 0 0 0 0,0 0 0 0 0,0 0 0 0 0,1 0 0 0 0,-1 0 1 0 0,0 0-1 0 0,0 0 0 0 0,1 0 0 0 0,-1 0 0 0 0,0 0 0 0 0,0 1 0 0 0,1-1 0 0 0,-1 0 0 0 0,0 0 0 0 0,0 0 1 0 0,1 0-1 0 0,-1 1 0 0 0,0-1 0 0 0,0 0 0 0 0,0 0 0 0 0,1 0 0 0 0,-1 1 0 0 0,0-1 0 0 0,0 0 1 0 0,0 0-1 0 0,0 0 0 0 0,0 1 0 0 0,1-1 0 0 0,-1 0 0 0 0,0 0 0 0 0,0 1 0 0 0,0-1 0 0 0,0 0 1 0 0,0 1-1 0 0,0-1 0 0 0,0 0 0 0 0,0 0 0 0 0,0 1 0 0 0,0-1 0 0 0,0 0 0 0 0,0 0 0 0 0,0 1 0 0 0,0-1 1 0 0,0 0-1 0 0,0 1 0 0 0,-1-1 0 0 0,1 0 0 0 0,0 0 0 0 0,0 1 0 0 0,0-1 0 0 0,0 0 0 0 0,-1 1 1 0 0,-26 107-44 0 0,17-62 6 0 0,-28 74 0 0 0,-100 244 36 0 0,114-298 14 0 0,-19 44 2 0 0,11-44 1 0 0,4 0 1 0 0,-35 125-1 0 0,30-12 3 0 0,22-112-20 0 0,2-25 10 0 0,6-27 21 0 0,-1 0 0 0 0,2 0-1 0 0,-1 18 1 0 0,3-20-12 0 0,-1-1 1 0 0,0 1-1 0 0,0 0 0 0 0,-5 13 1 0 0,5-22-10 0 0,-3 13 18 0 0,4-16-27 0 0,0 0 1 0 0,0-1 0 0 0,0 1-1 0 0,0 0 1 0 0,0-1 0 0 0,0 1-1 0 0,0 0 1 0 0,0-1 0 0 0,1 1-1 0 0,-1 0 1 0 0,0-1 0 0 0,0 1-1 0 0,0-1 1 0 0,1 1 0 0 0,-1 0-1 0 0,0-1 1 0 0,1 1 0 0 0,-1-1-1 0 0,1 1 1 0 0,-1-1 0 0 0,0 1-1 0 0,1-1 1 0 0,-1 0 0 0 0,1 1-1 0 0,0 0 1 0 0,3-4 0 0 0,0 0 0 0 0,-1 0 1 0 0,0 0-1 0 0,0-1 0 0 0,5-6 0 0 0,66-120-39 0 0,-52 87 24 0 0,52-74 0 0 0,-25 49-40 0 0,-4-1 0 0 0,53-108 0 0 0,-45 65-26 0 0,-24 47 36 0 0,45-74 1 0 0,-72 136 42 0 0,9-15-9 0 0,25-30 0 0 0,42-49-22 0 0,-56 69 46 0 0,-2 0-1 0 0,0-2 1 0 0,18-38 0 0 0,-16 27-12 0 0,30-40 0 0 0,-15 18 2 0 0,-8 13 38 0 0,-19 34-36 0 0,-3 4 2 0 0,1 0 0 0 0,0 1 0 0 0,10-10 1 0 0,-21 26-6 0 0,0 1 0 0 0,0 0 0 0 0,1 0 0 0 0,-3 10 0 0 0,-6 15 4 0 0,-182 374-104 0 0,150-321 107 0 0,-92 161 32 0 0,8-22 9 0 0,76-128-36 0 0,-16 19-15 0 0,-14 27 6 0 0,49-92 13 0 0,5-10 10 0 0,-10 28-30 0 0,22-37 62 0 0,-24 34 1 0 0,33-54-48 0 0,0-1 0 0 0,0 1-1 0 0,1 0 1 0 0,-4 11 0 0 0,0 0-22 0 0,-5 16 47 0 0,14-35-34 0 0,-1-1 0 0 0,1 0-1 0 0,-1 0 1 0 0,0 1-1 0 0,0-1 1 0 0,0 0 0 0 0,0 0-1 0 0,0 0 1 0 0,0 0-1 0 0,0 0 1 0 0,0 0 0 0 0,0 0-1 0 0,0 0 1 0 0,-1-1 0 0 0,1 1-1 0 0,0 0 1 0 0,-1-1-1 0 0,-1 1 1 0 0,-14 11 26 0 0,0 4-19 0 0,17-16-9 0 0,-1 1 0 0 0,1-1-1 0 0,0 0 1 0 0,-1 1 0 0 0,1-1-1 0 0,-1 0 1 0 0,1 0 0 0 0,-1 0 0 0 0,1 1-1 0 0,-1-1 1 0 0,1 0 0 0 0,-1 0-1 0 0,1 0 1 0 0,-1 0 0 0 0,1 0-1 0 0,-1 0 1 0 0,1 0 0 0 0,-1 0-1 0 0,1 0 1 0 0,-1 0 0 0 0,1 0 0 0 0,-1 0-1 0 0,1 0 1 0 0,-1-1 0 0 0,1 1-1 0 0,0 0 1 0 0,-1 0 0 0 0,1 0-1 0 0,-1-1 1 0 0,1 1 0 0 0,-1 0-1 0 0,1-1 1 0 0,0 1 0 0 0,-1 0 0 0 0,1-1-1 0 0,0 1 1 0 0,-1 0 0 0 0,1-1-1 0 0,-9-2 5 0 0,8 4-6 0 0,1-1 1 0 0,-1 0 0 0 0,1 0-1 0 0,-1 0 1 0 0,1 0-1 0 0,-1 0 1 0 0,0 0-1 0 0,1-1 1 0 0,-1 1-1 0 0,1 0 1 0 0,-1 0 0 0 0,1 0-1 0 0,-1 0 1 0 0,0-1-1 0 0,1 1 1 0 0,-1 0-1 0 0,1-1 1 0 0,-1 1 0 0 0,1 0-1 0 0,-1-1 1 0 0,-1-2 1 0 0,0 0 0 0 0,1 1 1 0 0,-1 0-1 0 0,0-1 0 0 0,0 1 1 0 0,-1 0-1 0 0,1 0 1 0 0,0 0-1 0 0,-1 0 0 0 0,1 1 1 0 0,-1-1-1 0 0,-4-2 0 0 0,7 4-8 0 0,-2 0 8 0 0,0-1 1 0 0,0 1-1 0 0,0-1 1 0 0,0 1-1 0 0,0 0 1 0 0,0 0-1 0 0,0 0 1 0 0,0 0-1 0 0,0 0 1 0 0,0 1-1 0 0,0-1 1 0 0,-3 1-1 0 0,-11 1 7 0 0,5-3 0 0 0,10 1-11 0 0,-1-1 1 0 0,0 1 0 0 0,1 0 0 0 0,-1 0 0 0 0,0 0 0 0 0,0 0 0 0 0,1 0 0 0 0,-1 0 0 0 0,0 0 0 0 0,1 1-1 0 0,-1-1 1 0 0,0 0 0 0 0,0 1 0 0 0,-1 1 0 0 0,0-1 7 0 0,-1 0 0 0 0,1 0-1 0 0,0 0 1 0 0,-1-1 0 0 0,1 1 0 0 0,0-1-1 0 0,-1 0 1 0 0,1 0 0 0 0,-1 0 0 0 0,1 0-1 0 0,0 0 1 0 0,-1-1 0 0 0,1 0 0 0 0,0 0-1 0 0,-1 1 1 0 0,1-2 0 0 0,0 1 0 0 0,-5-3-1 0 0,6 3-1 0 0,0 0 0 0 0,0 0-1 0 0,-1 0 1 0 0,1 1 0 0 0,0-1-1 0 0,-1 1 1 0 0,1-1-1 0 0,0 1 1 0 0,-1 0 0 0 0,1 0-1 0 0,-1 0 1 0 0,1 0 0 0 0,-4 0-1 0 0,-17 1 53 0 0,21-2-51 0 0,-1 1 10 0 0,-1-1 0 0 0,0 1 0 0 0,0-1 0 0 0,1 1 0 0 0,-1 0 0 0 0,0 0 0 0 0,0 1 0 0 0,0-1 0 0 0,1 1 0 0 0,-1 0 0 0 0,0 0 0 0 0,-4 2 0 0 0,4-2-9 0 0,-1 0 0 0 0,1 0 1 0 0,0-1-1 0 0,0 0 0 0 0,0 0 0 0 0,0 0 0 0 0,0 0 0 0 0,0-1 1 0 0,0 1-1 0 0,0-1 0 0 0,0 0 0 0 0,0 0 0 0 0,0-1 1 0 0,-6-2-1 0 0,-19-5 14 0 0,23 8-15 0 0,-5-2 1 0 0,-1 1-1 0 0,1 0 0 0 0,-1 1 0 0 0,0 1 0 0 0,-18 0 0 0 0,-9 3 5 0 0,28-3-6 0 0,0 1 0 0 0,0 0 0 0 0,0 0 1 0 0,0 1-1 0 0,0 1 0 0 0,1 0 0 0 0,-11 4 0 0 0,12-4 2 0 0,0 0 0 0 0,0 0 0 0 0,-1-1 0 0 0,1-1 0 0 0,0 0 0 0 0,-1 0-1 0 0,-13-1 1 0 0,13 0-4 0 0,1 0 1 0 0,-1 0-1 0 0,1 1 0 0 0,0 1 0 0 0,-1-1 0 0 0,1 2 0 0 0,-11 3 0 0 0,15-4 2 0 0,-1-1 0 0 0,1 0-1 0 0,-1 0 1 0 0,1 0 0 0 0,-1-1-1 0 0,1 0 1 0 0,-1 0 0 0 0,1 0 0 0 0,-1-1-1 0 0,1 1 1 0 0,-1-1 0 0 0,1-1 0 0 0,-9-2-1 0 0,5 1 6 0 0,0 1 0 0 0,0 1-1 0 0,-15-2 1 0 0,-9 4-39 0 0,20 0 33 0 0,-1-1-1 0 0,0 0 1 0 0,1-1-1 0 0,-18-4 0 0 0,-28-2-13 0 0,33 4 14 0 0,-7 6-5 0 0,26-2-2 0 0,0 0-1 0 0,0 0 1 0 0,-1-1-1 0 0,1 0 1 0 0,-8 0-1 0 0,1-4 10 0 0,12 3-8 0 0,-1 0-1 0 0,1 0 1 0 0,-1 1-1 0 0,1-1 1 0 0,-1 1-1 0 0,0-1 1 0 0,1 1 0 0 0,-1 0-1 0 0,0 0 1 0 0,1 0-1 0 0,-1 1 1 0 0,-3 0-1 0 0,4-1 4 0 0,0 1 0 0 0,-1-1 0 0 0,1 0 0 0 0,0 0 0 0 0,-1 0 0 0 0,1 0 0 0 0,-1 0 0 0 0,-2-1 0 0 0,-19 0-1 0 0,16 2 3 0 0,8-1-1 0 0,-1 0-1 0 0,1-1 0 0 0,-1 1 0 0 0,1 0 1 0 0,-1 0-1 0 0,1 0 0 0 0,-1 0 0 0 0,1 0 1 0 0,-1 0-1 0 0,1 0 0 0 0,-1 0 0 0 0,1 0 1 0 0,-1 0-1 0 0,1 1 0 0 0,-1-1 0 0 0,1 0 1 0 0,-1 0-1 0 0,1 0 0 0 0,-1 1 1 0 0,1-1-1 0 0,0 0 0 0 0,-1 0 0 0 0,1 1 1 0 0,-1-1-1 0 0,1 0 0 0 0,0 1 0 0 0,-1-1 1 0 0,1 0-1 0 0,0 1 0 0 0,0-1 0 0 0,-1 1 1 0 0,1-1-1 0 0,0 1 0 0 0,0-1 0 0 0,-1 1 1 0 0,1-1-1 0 0,0 0 0 0 0,0 1 0 0 0,0-1 1 0 0,0 1-1 0 0,0 0 0 0 0,0-1 0 0 0,-1 1 0 0 0,1-1-1 0 0,0 0 1 0 0,0 0 0 0 0,0 1 0 0 0,0-1 0 0 0,-1 0-1 0 0,1 0 1 0 0,0 1 0 0 0,0-1 0 0 0,-1 0-1 0 0,1 0 1 0 0,0 0 0 0 0,0 0 0 0 0,-1 0 0 0 0,1 1-1 0 0,0-1 1 0 0,0 0 0 0 0,-1 0 0 0 0,1 0-1 0 0,0 0 1 0 0,0 0 0 0 0,-1 0 0 0 0,1 0 0 0 0,0 0-1 0 0,-1 0 1 0 0,1 0 0 0 0,0 0 0 0 0,0 0-1 0 0,-1 0 1 0 0,1 0 0 0 0,0 0 0 0 0,-1 0 0 0 0,1 0-1 0 0,0 0 1 0 0,0 0 0 0 0,-1-1 0 0 0,1 1-1 0 0,0 0 1 0 0,0 0 0 0 0,-1 0 0 0 0,1-1 0 0 0,-10 1-4 0 0,6 2-30 0 0,4-2 33 0 0,0-1-1 0 0,-1 1 1 0 0,1 0 0 0 0,0 0 0 0 0,0 0 0 0 0,0 0 0 0 0,0 0 0 0 0,-1 0 0 0 0,1 0 0 0 0,0 0 0 0 0,0 0-1 0 0,0 0 1 0 0,-1 0 0 0 0,1 0 0 0 0,0 0 0 0 0,0 0 0 0 0,-1 0 0 0 0,1 0 0 0 0,0 0 0 0 0,0 0 0 0 0,0 0-1 0 0,-1 0 1 0 0,1 0 0 0 0,0 0 0 0 0,0 0 0 0 0,0 0 0 0 0,0 0 0 0 0,-1 0 0 0 0,1 1 0 0 0,0-1-1 0 0,0 0 1 0 0,0 0 0 0 0,0 0 0 0 0,-1 0 0 0 0,1 0 0 0 0,0 1 0 0 0,0-1 0 0 0,0 0 0 0 0,0 0 0 0 0,0 0-1 0 0,0 0 1 0 0,0 1 0 0 0,-1-1 0 0 0,-2 1 0 0 0,5-2 5 0 0,1 0-4 0 0,11-1-52 0 0,-8 1 25 0 0,1 0-1 0 0,0 0 1 0 0,0-1-1 0 0,9-2 0 0 0,27-10-30 0 0,-6 4 36 0 0,75-43-5 0 0,-13 6 12 0 0,75-12 29 0 0,-29 12 2 0 0,-114 33-8 0 0,59-34-1 0 0,-71 36-4 0 0,0 0-1 0 0,1 2 0 0 0,0 0 1 0 0,1 2-1 0 0,0 0 0 0 0,0 1 0 0 0,27-5 1 0 0,-15 8 14 0 0,-1-2 0 0 0,53-16-1 0 0,-27 6 5 0 0,-44 13-18 0 0,0-1 0 0 0,-1 0-1 0 0,1-1 1 0 0,-1 0 0 0 0,14-8 0 0 0,-18 8-2 0 0,0 1 0 0 0,1 0 0 0 0,12-4 0 0 0,-14 6 7 0 0,0 0-1 0 0,-1-1 0 0 0,0 0 0 0 0,1-1 0 0 0,-1 1 0 0 0,11-9 0 0 0,54-51 25 0 0,27-22-5 0 0,-66 58-12 0 0,-1-1 1 0 0,-2-1-1 0 0,41-50 0 0 0,82-103-4 0 0,-27 33 18 0 0,-42 63-12 0 0,3-2 8 0 0,-83 83-27 0 0,61-82 4 0 0,-1 0-10 0 0,-52 67 8 0 0,1 0 0 0 0,0 0 0 0 0,2 2 0 0 0,0-1 0 0 0,1 2 0 0 0,1 0 0 0 0,27-21 0 0 0,-21 20 3 0 0,-18 13 1 0 0,2 0-1 0 0,-1 1 1 0 0,0-1-1 0 0,1 1 0 0 0,12-6 1 0 0,-11 8-2 0 0,-7 2-2 0 0,0 0 1 0 0,-1 0 0 0 0,1 0-1 0 0,0 0 1 0 0,0 0-1 0 0,-1 0 1 0 0,1-1-1 0 0,0 1 1 0 0,0 0 0 0 0,-1-1-1 0 0,1 1 1 0 0,0 0-1 0 0,0-1 1 0 0,-1 1 0 0 0,1-1-1 0 0,-1 1 1 0 0,1-1-1 0 0,0 1 1 0 0,-1-1-1 0 0,1 0 1 0 0,-1 1 0 0 0,1-1-1 0 0,0 0 1 0 0,0-2 4 0 0,1 1 0 0 0,0 0-1 0 0,1 0 1 0 0,-1 0 0 0 0,0 0 0 0 0,1 1 0 0 0,-1-1 0 0 0,1 1 0 0 0,3-3-1 0 0,2 0-4 0 0,-32 100-31 0 0,-3-21 30 0 0,17-46 0 0 0,-8 38 0 0 0,12-39-1 0 0,-1-1 1 0 0,-13 28-1 0 0,-78 224 45 0 0,62-166 5 0 0,22-73-40 0 0,-22 77 12 0 0,29-91-14 0 0,-2-1 0 0 0,-12 25 0 0 0,8-18-5 0 0,-5 12-12 0 0,-45 117 19 0 0,10-1 15 0 0,39-130-18 0 0,10-24 4 0 0,1 0 0 0 0,0 0 0 0 0,0 0 0 0 0,-2 8 0 0 0,7 7 46 0 0,-2-19-49 0 0,1-1 0 0 0,-1 1 1 0 0,0-1-1 0 0,0 1 0 0 0,1-1 0 0 0,-1 0 0 0 0,0 1 0 0 0,0-1 1 0 0,0 1-1 0 0,-1-1 0 0 0,1 1 0 0 0,0-1 0 0 0,-1 3 1 0 0,-1 0 1 0 0,0 0 0 0 0,0 0 0 0 0,1-1 0 0 0,0 1 0 0 0,0 0 0 0 0,0 0 0 0 0,0 1 0 0 0,0 7 0 0 0,0-7 3 0 0,0 1 1 0 0,0 0 0 0 0,0 0 0 0 0,-4 10-1 0 0,-12 28 45 0 0,16-40-52 0 0,0-1 0 0 0,0 1 0 0 0,1-1-1 0 0,0 1 1 0 0,0-1 0 0 0,0 1 0 0 0,0-1 0 0 0,0 1 0 0 0,1-1-1 0 0,-1 1 1 0 0,1-1 0 0 0,0 1 0 0 0,2 4 0 0 0,19-38 230 0 0,-11 14-232 0 0,-1 0 0 0 0,0-1-1 0 0,-1 0 1 0 0,11-32-1 0 0,-8 24 1 0 0,1 0-1 0 0,25-36 0 0 0,12-24 15 0 0,16-59-15 0 0,8-18-7 0 0,47-46-17 0 0,-75 132 7 0 0,40-83-3 0 0,-23 39 30 0 0,-41 76-5 0 0,-16 31-13 0 0,1 0 1 0 0,0 0 0 0 0,1 0-1 0 0,16-20 1 0 0,-3 9 21 0 0,46-38 0 0 0,-46 39-14 0 0,-19 20-2 0 0,0 0 1 0 0,1 1-1 0 0,-1-1 1 0 0,0 1-1 0 0,1-1 1 0 0,0 1-1 0 0,-1 0 1 0 0,1 0-1 0 0,0 0 1 0 0,4-2-1 0 0,1 2-21 0 0,-10 7-24 0 0,-4 10 3 0 0,-2 12 36 0 0,-2 0-1 0 0,0 0 0 0 0,-17 30 0 0 0,22-47 7 0 0,-13 26 6 0 0,-16 33-12 0 0,-31 90 0 0 0,-9 54 26 0 0,-4 8 5 0 0,46-144 33 0 0,20-53-27 0 0,-11 37 0 0 0,-1 11-17 0 0,-12 43 14 0 0,34-105-23 0 0,0 0 0 0 0,1 0 0 0 0,0 0 0 0 0,1 0 0 0 0,1 17 0 0 0,-1-16-6 0 0,0-1 1 0 0,-1 0-1 0 0,-3 16 1 0 0,3-18 8 0 0,-1-1 0 0 0,1 0 0 0 0,1 0 0 0 0,-1 1-1 0 0,1-1 1 0 0,0 1 0 0 0,1-1 0 0 0,2 12 0 0 0,-1-16-2 0 0,-1-1 1 0 0,1 1-1 0 0,0-1 1 0 0,0 0-1 0 0,0 0 0 0 0,0 0 1 0 0,0 0-1 0 0,0 0 1 0 0,0 0-1 0 0,1 0 0 0 0,-1-1 1 0 0,1 1-1 0 0,0-1 1 0 0,3 2-1 0 0,-6-3-3 0 0,3-2 5 0 0,-1-1 1 0 0,0 1-1 0 0,1-1 0 0 0,-1 1 1 0 0,-1-1-1 0 0,1 0 1 0 0,0 1-1 0 0,-1-1 0 0 0,1 0 1 0 0,0-4-1 0 0,5-6 17 0 0,8-11-28 0 0,15-32 0 0 0,-19 34 0 0 0,1 0 0 0 0,18-25 0 0 0,-9 17 6 0 0,-2-2 1 0 0,30-67-1 0 0,-32 61 2 0 0,43-68 0 0 0,-60 106-4 0 0,130-177 25 0 0,-101 145-38 0 0,-15 17 0 0 0,-1-1-1 0 0,18-25 1 0 0,-27 35 15 0 0,0 1 0 0 0,0 1 0 0 0,0-1 0 0 0,8-5 0 0 0,-7 5 0 0 0,0 0 1 0 0,0 0-1 0 0,0 0 0 0 0,4-7 0 0 0,-7 9-1 0 0,0 0 1 0 0,0 1-1 0 0,0-1 0 0 0,0 0 0 0 0,0 1 1 0 0,1 0-1 0 0,3-4 0 0 0,-5 6 0 0 0,-1 0-1 0 0,0 0 0 0 0,0-1 0 0 0,0 1 0 0 0,0 0 0 0 0,1 0 1 0 0,-1 0-1 0 0,0 0 0 0 0,0 0 0 0 0,0 0 0 0 0,1 0 1 0 0,-1 0-1 0 0,0 0 0 0 0,0 0 0 0 0,0 0 0 0 0,1 0 1 0 0,-1 0-1 0 0,0 0 0 0 0,0 0 0 0 0,0 0 0 0 0,1 0 0 0 0,-1 0 1 0 0,0 0-1 0 0,0 0 0 0 0,0 0 0 0 0,1 0 0 0 0,-1 1 1 0 0,0-1-1 0 0,0 0 0 0 0,0 0 0 0 0,0 0 0 0 0,1 0 1 0 0,-1 0-1 0 0,0 0 0 0 0,0 1 0 0 0,0-1 0 0 0,0 0 0 0 0,0 0 1 0 0,0 0-1 0 0,1 1 0 0 0,0 18 5 0 0,-5 1-16 0 0,-1 0 0 0 0,-1 0 0 0 0,-14 33 0 0 0,16-43 9 0 0,-48 137 11 0 0,21-48 29 0 0,3-12-30 0 0,15-59-5 0 0,9-20 1 0 0,0 0-1 0 0,0 1 0 0 0,-4 17 0 0 0,-11 34 32 0 0,18-54-28 0 0,-1 0 0 0 0,-1-1 0 0 0,1 1 0 0 0,-6 7 1 0 0,0 1 14 0 0,5-7-16 0 0,1 0-1 0 0,-1 0 0 0 0,1 0 1 0 0,0 0-1 0 0,1 1 0 0 0,0-1 1 0 0,0 1-1 0 0,0-1 0 0 0,1 11 1 0 0,-7 28 19 0 0,3-30-21 0 0,-3 28 21 0 0,7-44-24 0 0,-1 1-1 0 0,1-1 1 0 0,0 0-1 0 0,0 1 0 0 0,0-1 1 0 0,0 0-1 0 0,0 1 0 0 0,0-1 1 0 0,0 0-1 0 0,1 1 0 0 0,-1-1 1 0 0,0 0-1 0 0,0 1 1 0 0,0-1-1 0 0,0 0 0 0 0,0 0 1 0 0,0 1-1 0 0,0-1 0 0 0,1 0 1 0 0,-1 0-1 0 0,0 1 0 0 0,0-1 1 0 0,0 0-1 0 0,1 0 1 0 0,-1 1-1 0 0,0-1 0 0 0,0 0 1 0 0,1 0-1 0 0,-1 0 0 0 0,0 1 1 0 0,0-1-1 0 0,1 0 0 0 0,-1 0 1 0 0,0 0-1 0 0,1 0 1 0 0,-1 0-1 0 0,0 0 0 0 0,1 0 1 0 0,-1 0-1 0 0,0 0 0 0 0,1 0 1 0 0,-1 0-1 0 0,0 0 0 0 0,0 0 1 0 0,1 0-1 0 0,-1 0 1 0 0,0 0-1 0 0,1 0 0 0 0,-1 0 1 0 0,0 0-1 0 0,1 0 0 0 0,-1 0 1 0 0,0 0-1 0 0,0-1 0 0 0,1 1 1 0 0,21-9-19 0 0,-18 6 37 0 0,-2 2-18 0 0,1 0 0 0 0,-1-1 0 0 0,0 0-1 0 0,0 1 1 0 0,0-1 0 0 0,0 0 0 0 0,0 0 0 0 0,0 0 0 0 0,0 0 0 0 0,2-5 0 0 0,17-30-3 0 0,-13 22 3 0 0,61-88-36 0 0,-18 31 14 0 0,-40 54 20 0 0,-5 7-3 0 0,0 1 0 0 0,1 1 1 0 0,0-1-1 0 0,0 1 1 0 0,1 0-1 0 0,14-12 0 0 0,-22 20 2 0 0,1 1 0 0 0,-1-1 0 0 0,1 1-1 0 0,0 0 1 0 0,-1-1 0 0 0,1 1 0 0 0,0-1-1 0 0,-1 1 1 0 0,1 0 0 0 0,0-1 0 0 0,-1 1-1 0 0,1 0 1 0 0,0 0 0 0 0,0 0 0 0 0,-1 0-1 0 0,1 0 1 0 0,0 0 0 0 0,0 0-1 0 0,-1 0 1 0 0,1 0 0 0 0,0 0 0 0 0,0 0-1 0 0,-1 0 1 0 0,1 0 0 0 0,0 0 0 0 0,-1 1-1 0 0,1-1 1 0 0,1 1 0 0 0,-1 0 2 0 0,0 0 0 0 0,0 0 0 0 0,0 1-1 0 0,0-1 1 0 0,0 0 0 0 0,0 1 0 0 0,-1-1 0 0 0,1 0 0 0 0,0 1 0 0 0,-1-1 0 0 0,1 1 0 0 0,-1-1-1 0 0,1 3 1 0 0,0 7 11 0 0,1 1-1 0 0,-2 23 0 0 0,0-30-18 0 0,7 78 60 0 0,-3-39-49 0 0,-1-1 0 0 0,-3-24 9 0 0,1 0 0 0 0,1-1 0 0 0,6 26 0 0 0,-8-43-12 0 0,0-1 1 0 0,0 1 0 0 0,0 0 0 0 0,0-1-1 0 0,0 1 1 0 0,1 0 0 0 0,-1-1 0 0 0,0 1-1 0 0,0-1 1 0 0,1 1 0 0 0,-1-1-1 0 0,0 1 1 0 0,0 0 0 0 0,1-1 0 0 0,-1 1-1 0 0,1-1 1 0 0,-1 1 0 0 0,1-1-1 0 0,-1 0 1 0 0,0 1 0 0 0,1-1 0 0 0,-1 1-1 0 0,1-1 1 0 0,0 0 0 0 0,-1 1-1 0 0,1-1 1 0 0,-1 0 0 0 0,1 0 0 0 0,0 1-1 0 0,-1-1 1 0 0,1 0 0 0 0,-1 0-1 0 0,1 0 1 0 0,0 0 0 0 0,-1 0 0 0 0,1 0-1 0 0,0 0 1 0 0,-1 0 0 0 0,1 0 0 0 0,-1 0-1 0 0,1 0 1 0 0,0 0 0 0 0,-1-1-1 0 0,1 1 1 0 0,-1 0 0 0 0,1 0 0 0 0,0-1-1 0 0,-1 1 1 0 0,1 0 0 0 0,0-1-1 0 0,2-1 4 0 0,-1 0 0 0 0,1 0-1 0 0,-1-1 1 0 0,1 1 0 0 0,-1-1-1 0 0,0 1 1 0 0,0-1-1 0 0,2-3 1 0 0,1-3-4 0 0,9-15 4 0 0,30-39-1 0 0,-38 56-9 0 0,2-3-3 0 0,0-1 0 0 0,1 2 0 0 0,13-11-1 0 0,-20 18 8 0 0,-1 0 0 0 0,1 1 0 0 0,0 0 0 0 0,0-1 0 0 0,0 1 0 0 0,0 0 0 0 0,1 0 0 0 0,-1 0 0 0 0,0 0 0 0 0,0 0-1 0 0,1 0 1 0 0,-1 1 0 0 0,0-1 0 0 0,1 1 0 0 0,-1 0 0 0 0,0-1 0 0 0,1 1 0 0 0,-1 0 0 0 0,1 1 0 0 0,-1-1-1 0 0,0 0 1 0 0,1 1 0 0 0,-1-1 0 0 0,5 2 0 0 0,-6-1 1 0 0,1 0-1 0 0,-1 0 0 0 0,1 0 1 0 0,-1 0-1 0 0,1 0 1 0 0,-1 1-1 0 0,0-1 1 0 0,0 0-1 0 0,1 1 0 0 0,-1-1 1 0 0,0 1-1 0 0,0-1 1 0 0,0 1-1 0 0,0 0 1 0 0,-1-1-1 0 0,2 4 1 0 0,4 30 6 0 0,-6-30-5 0 0,0 0 0 0 0,1 0 0 0 0,0 0-1 0 0,0 0 1 0 0,0 0 0 0 0,3 6-1 0 0,7 25 19 0 0,-10-30-14 0 0,0-1 0 0 0,1 0 0 0 0,-1 1 0 0 0,1-1 1 0 0,0 0-1 0 0,5 8 0 0 0,-7-13-1 0 0,0 1-1 0 0,0-1-1 0 0,0 0 0 0 0,0 0 0 0 0,1 1 0 0 0,-1-1 1 0 0,0 0-1 0 0,0 0 0 0 0,0 1 0 0 0,0-1 0 0 0,0 0 1 0 0,0 0-1 0 0,0 0 0 0 0,1 1 0 0 0,-1-1 0 0 0,0 0 0 0 0,0 0 1 0 0,0 0-1 0 0,0 0 0 0 0,1 1 0 0 0,-1-1 0 0 0,0 0 1 0 0,0 0-1 0 0,0 0 0 0 0,1 0 0 0 0,-1 0 0 0 0,0 0 1 0 0,0 0-1 0 0,1 0 0 0 0,-1 0 0 0 0,0 0 0 0 0,0 0 1 0 0,1 0-1 0 0,-1 1 0 0 0,0-2 0 0 0,0 1 0 0 0,1 0 1 0 0,-1 0-1 0 0,0 0 0 0 0,0 0 0 0 0,0 0 0 0 0,1 0 1 0 0,-1 0-1 0 0,0 0 0 0 0,0 0 0 0 0,1 0 0 0 0,-1 0 0 0 0,0-1 1 0 0,0 1-1 0 0,0 0 0 0 0,1 0 0 0 0,-1 0 0 0 0,7 36-34 0 0,-5-23 45 0 0,-2-11-9 0 0,0 0-1 0 0,1 0 0 0 0,-1 0 1 0 0,0 0-1 0 0,1-1 0 0 0,-1 1 1 0 0,1 0-1 0 0,0 0 0 0 0,0-1 1 0 0,-1 1-1 0 0,3 2 0 0 0,-3-4 0 0 0,0 1 0 0 0,1 0 0 0 0,-1-1 0 0 0,1 1 0 0 0,-1-1-1 0 0,1 1 1 0 0,-1-1 0 0 0,1 1 0 0 0,-1-1 0 0 0,1 1 0 0 0,-1-1 0 0 0,1 0 0 0 0,0 1-1 0 0,-1-1 1 0 0,1 0 0 0 0,-1 1 0 0 0,1-1 0 0 0,0 0 0 0 0,-1 0 0 0 0,1 0 0 0 0,0 1 0 0 0,0-1-1 0 0,-1 0 1 0 0,1 0 0 0 0,0 0 0 0 0,-1 0 0 0 0,1 0 0 0 0,0-1 0 0 0,-1 1 0 0 0,1 0-1 0 0,0 0 1 0 0,-1 0 0 0 0,1 0 0 0 0,0-1 0 0 0,-1 1 0 0 0,1 0 0 0 0,0-1 0 0 0,12-3 22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4:14.30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45 24 464 0 0,'20'-15'8615'0'0,"-20"14"-8590"0"0,0 1 0 0 0,0-1 0 0 0,0 1 0 0 0,0 0 0 0 0,0-1 0 0 0,0 1 0 0 0,0-1 0 0 0,1 1 0 0 0,-1 0 0 0 0,0-1 0 0 0,0 1 0 0 0,0 0 0 0 0,1-1 0 0 0,-1 1 0 0 0,0 0 0 0 0,1 0 0 0 0,-1-1 0 0 0,0 1 0 0 0,1 0 0 0 0,-1 0 0 0 0,0-1 0 0 0,1 1 0 0 0,-1 0 0 0 0,0 0 0 0 0,1 0 0 0 0,-1 0 0 0 0,0 0 0 0 0,1 0 0 0 0,-1-1 0 0 0,1 1 0 0 0,-1 0 0 0 0,0 0 0 0 0,1 0 0 0 0,-1 0 0 0 0,1 0 0 0 0,-1 0 0 0 0,0 1 0 0 0,1-1 0 0 0,-1 0 0 0 0,1 0 0 0 0,-1 0 0 0 0,0 0 0 0 0,1 0 0 0 0,-1 0 0 0 0,0 1 0 0 0,1-1 0 0 0,-1 0 0 0 0,0 0 0 0 0,1 1 0 0 0,-1-1 0 0 0,0 0 0 0 0,1 0 0 0 0,-1 1 0 0 0,0-1 0 0 0,0 0 0 0 0,1 1 0 0 0,-1-1 0 0 0,0 1 0 0 0,2 1 150 0 0,-1 0-77 0 0,-1-1-1 0 0,0 1 1 0 0,0 0 0 0 0,0-1-1 0 0,0 1 1 0 0,0 0 0 0 0,0-1 0 0 0,0 1-1 0 0,0 0 1 0 0,-1-1 0 0 0,1 1-1 0 0,-1-1 1 0 0,1 1 0 0 0,-1 0-1 0 0,-1 1 1 0 0,-13 27 285 0 0,11-24-246 0 0,0 1 0 0 0,0-1 0 0 0,1 1 0 0 0,0-1-1 0 0,0 1 1 0 0,-3 13 0 0 0,2-7-35 0 0,-12 12 483 0 0,10-12-299 0 0,5-10-259 0 0,-1-1 1 0 0,1 0-1 0 0,0 0 0 0 0,0 1 0 0 0,0-1 0 0 0,0 1 0 0 0,0-1 0 0 0,0 1 0 0 0,1-1 0 0 0,-1 1 0 0 0,1-1 0 0 0,0 1 0 0 0,0 0 1 0 0,0-1-1 0 0,0 1 0 0 0,0 0 0 0 0,1 2 0 0 0,0-4-14 0 0,0 0 0 0 0,-1 0 0 0 0,1-1 0 0 0,0 1 1 0 0,-1-1-1 0 0,1 1 0 0 0,0 0 0 0 0,0-1 0 0 0,0 1 0 0 0,0-1 0 0 0,0 0 1 0 0,-1 1-1 0 0,1-1 0 0 0,0 0 0 0 0,0 0 0 0 0,0 1 0 0 0,0-1 0 0 0,0 0 1 0 0,0 0-1 0 0,0 0 0 0 0,0 0 0 0 0,0 0 0 0 0,0 0 0 0 0,0 0 0 0 0,0-1 0 0 0,0 1 1 0 0,0 0-1 0 0,0-1 0 0 0,1 1 0 0 0,37-15 97 0 0,-21 7-35 0 0,59-25 101 0 0,-52 21-98 0 0,-22 11-66 0 0,-1 0 0 0 0,0 0 0 0 0,1 0 0 0 0,-1 0 0 0 0,0 1 0 0 0,1-1 0 0 0,-1 1 0 0 0,1-1 0 0 0,-1 1-1 0 0,1 0 1 0 0,-1 0 0 0 0,1 0 0 0 0,-1 0 0 0 0,1 0 0 0 0,2 1 0 0 0,-4 0-4 0 0,0 0-1 0 0,0-1 1 0 0,1 1 0 0 0,-1 0-1 0 0,0 0 1 0 0,0 0 0 0 0,-1 0 0 0 0,1 0-1 0 0,0 0 1 0 0,0 0 0 0 0,0 0-1 0 0,-1 0 1 0 0,1 0 0 0 0,0 0-1 0 0,-1 0 1 0 0,1 0 0 0 0,-1 1 0 0 0,0-1-1 0 0,1 0 1 0 0,-1 0 0 0 0,0 1-1 0 0,0-1 1 0 0,0 0 0 0 0,1 1 0 0 0,-1-1-1 0 0,-1 0 1 0 0,1 0 0 0 0,0 1-1 0 0,0-1 1 0 0,-1 3 0 0 0,-3 24 143 0 0,8-33-72 0 0,-1 0 1 0 0,1 0 0 0 0,0 0 0 0 0,1 1-1 0 0,4-4 1 0 0,13-14 120 0 0,4-5-61 0 0,-24 26-132 0 0,-1-1-1 0 0,1 1 1 0 0,0-1 0 0 0,0 1-1 0 0,1 0 1 0 0,-1 0 0 0 0,0 0-1 0 0,0 0 1 0 0,0 0 0 0 0,1 0-1 0 0,-1 1 1 0 0,0-1 0 0 0,3 0-1 0 0,-4 1-5 0 0,0 1 0 0 0,-1-1 0 0 0,1 0-1 0 0,0 0 1 0 0,-1 0 0 0 0,1 1 0 0 0,0-1-1 0 0,-1 0 1 0 0,1 1 0 0 0,0-1-1 0 0,-1 0 1 0 0,1 1 0 0 0,-1-1 0 0 0,1 1-1 0 0,-1-1 1 0 0,1 1 0 0 0,-1-1 0 0 0,1 1-1 0 0,-1-1 1 0 0,0 1 0 0 0,1 0-1 0 0,-1-1 1 0 0,0 1 0 0 0,1 0 0 0 0,-1-1-1 0 0,0 1 1 0 0,0 0 0 0 0,0-1 0 0 0,0 1-1 0 0,0 0 1 0 0,1-1 0 0 0,-1 1-1 0 0,0 0 1 0 0,0-1 0 0 0,-1 1 0 0 0,1 0-1 0 0,0 0 1 0 0,0-1 0 0 0,0 1 0 0 0,0 0-1 0 0,-1 0 1 0 0,-8 38 53 0 0,5-28-57 0 0,-17 107 41 0 0,-8 149 0 0 0,27-248-18 0 0,3 13 72 0 0,-1-32-89 0 0,0 1-1 0 0,0-1 1 0 0,0 0-1 0 0,0 0 1 0 0,0 0-1 0 0,1 0 1 0 0,-1 1-1 0 0,0-1 1 0 0,0 0-1 0 0,0 0 1 0 0,0 0-1 0 0,0 0 1 0 0,0 1-1 0 0,0-1 1 0 0,0 0-1 0 0,0 0 1 0 0,1 0-1 0 0,-1 0 1 0 0,0 1-1 0 0,0-1 1 0 0,0 0-1 0 0,0 0 1 0 0,0 0-1 0 0,1 0 1 0 0,-1 0-1 0 0,0 0 1 0 0,0 0 0 0 0,0 0-1 0 0,0 0 1 0 0,1 1-1 0 0,-1-1 1 0 0,0 0-1 0 0,0 0 1 0 0,0 0-1 0 0,1 0 1 0 0,-1 0-1 0 0,0 0 1 0 0,0 0-1 0 0,0 0 1 0 0,0 0-1 0 0,1-1 1 0 0,10-13 61 0 0,4-16-15 0 0,18-56-1 0 0,-15 34-30 0 0,-12 31-8 0 0,4-7 30 0 0,-8 40-105 0 0,-3 9 66 0 0,-37 116-11 0 0,1-3 62 0 0,-1 11 16 0 0,37-144-55 0 0,1 0-1 0 0,-1-1 1 0 0,1 1-1 0 0,-1 0 1 0 0,1 0-1 0 0,-1 0 1 0 0,1 0-1 0 0,-1-1 1 0 0,0 1-1 0 0,1 0 1 0 0,-1-1-1 0 0,0 1 1 0 0,0 0-1 0 0,1-1 1 0 0,-1 1 0 0 0,0-1-1 0 0,-2 1 1 0 0,3-1 8 0 0,-1 0-18 0 0,1 0 1 0 0,0 0-1 0 0,-1 0 1 0 0,1 0-1 0 0,0 0 0 0 0,-1 0 1 0 0,1-1-1 0 0,0 1 1 0 0,-1 0-1 0 0,1 0 1 0 0,0 0-1 0 0,0-1 0 0 0,-1 1 1 0 0,1 0-1 0 0,0 0 1 0 0,0-1-1 0 0,-1 1 1 0 0,1 0-1 0 0,0-1 0 0 0,0 1 1 0 0,0 0-1 0 0,-1-1 1 0 0,1 1-1 0 0,0 0 1 0 0,0-1-1 0 0,0 1 0 0 0,0 0 1 0 0,0-1-1 0 0,0 1 1 0 0,0-1-1 0 0,0 1 1 0 0,0 0-1 0 0,0-1 0 0 0,0 1 1 0 0,0 0-1 0 0,0-1 1 0 0,-5-22 10 0 0,5 18 10 0 0,-2-1-17 0 0,0-7-1 0 0,0-1 1 0 0,-2 1-1 0 0,0 0 1 0 0,0 0-1 0 0,-1 0 1 0 0,-7-12-1 0 0,5 9 10 0 0,-2-6-6 0 0,9 22-10 0 0,0-1 0 0 0,0 1-1 0 0,-1-1 1 0 0,1 1-1 0 0,0-1 1 0 0,0 1 0 0 0,-1-1-1 0 0,1 1 1 0 0,0-1 0 0 0,-1 1-1 0 0,1 0 1 0 0,0-1-1 0 0,-1 1 1 0 0,1-1 0 0 0,-1 1-1 0 0,1 0 1 0 0,-1-1 0 0 0,1 1-1 0 0,-1 0 1 0 0,1 0 0 0 0,-1 0-1 0 0,1-1 1 0 0,-1 1-1 0 0,1 0 1 0 0,-1 0 0 0 0,0 0-1 0 0,0-1 0 0 0,1 1-1 0 0,-1-1 0 0 0,0 0 1 0 0,1 1-1 0 0,-1-1 0 0 0,1 0 1 0 0,0 1-1 0 0,-1-1 1 0 0,1 0-1 0 0,-1 0 0 0 0,1 1 1 0 0,0-1-1 0 0,0 0 0 0 0,-1 0 1 0 0,1 0-1 0 0,0 1 0 0 0,0-1 1 0 0,0 0-1 0 0,0-1 0 0 0,-1-1-48 0 0,1 8-68 0 0,-5 21 4 0 0,4-23 112 0 0,0 0 0 0 0,0 0-1 0 0,0 1 1 0 0,1-1 0 0 0,-1 0 0 0 0,1 0 0 0 0,0 1-1 0 0,0-1 1 0 0,1 3 0 0 0,7 71-85 0 0,18-6 86 0 0,-26-70 3 0 0,0-1-1 0 0,1 1 1 0 0,-1 0 0 0 0,1 0 0 0 0,-1 0 0 0 0,1-1-1 0 0,-1 1 1 0 0,1 0 0 0 0,-1-1 0 0 0,1 1-1 0 0,-1 0 1 0 0,1-1 0 0 0,0 1 0 0 0,0-1 0 0 0,-1 1-1 0 0,1-1 1 0 0,0 0 0 0 0,0 1 0 0 0,-1-1-1 0 0,1 0 1 0 0,0 1 0 0 0,0-1 0 0 0,0 0 0 0 0,0 0-1 0 0,0 0 1 0 0,-1 1 0 0 0,1-1 0 0 0,0 0-1 0 0,0 0 1 0 0,0-1 0 0 0,0 1 0 0 0,0 0 0 0 0,-1 0-1 0 0,1 0 1 0 0,0 0 0 0 0,0-1 0 0 0,0 1-1 0 0,0 0 1 0 0,-1-1 0 0 0,1 1 0 0 0,0-1 0 0 0,0 1-1 0 0,-1-1 1 0 0,2-1 0 0 0,6-2 9 0 0,-1-2 1 0 0,0 1-1 0 0,9-10 1 0 0,-12 11-18 0 0,25-25 39 0 0,31-42-1 0 0,-40 46-27 0 0,1 1-1 0 0,1 0 0 0 0,35-28 1 0 0,-42 39-2 0 0,-1 0 1 0 0,0-1 0 0 0,-1 0 0 0 0,-1-1 0 0 0,19-29-1 0 0,42-88 48 0 0,-67 120-41 0 0,0 0 0 0 0,1 1 1 0 0,0 0-1 0 0,1 0 0 0 0,13-14 0 0 0,-16 21 1 0 0,2-6 40 0 0,-2 1-31 0 0,-4 8-20 0 0,0 0-1 0 0,0 0 0 0 0,0 0 1 0 0,-1 0-1 0 0,1-1 1 0 0,0 1-1 0 0,-1 0 0 0 0,0 0 1 0 0,1-1-1 0 0,-1 1 0 0 0,1 0 1 0 0,-1-1-1 0 0,0-1 1 0 0,0 2 10 0 0,0 0 1 0 0,0 0-1 0 0,0 0 0 0 0,1 0 1 0 0,-1 0-1 0 0,0 0 1 0 0,0 0-1 0 0,1 0 1 0 0,-1 0-1 0 0,1 0 1 0 0,-1 0-1 0 0,1 0 1 0 0,0-1-1 0 0,4-11-30 0 0,-5 12 40 0 0,-1 5-27 0 0,0-1 5 0 0,0 1 0 0 0,0-1 0 0 0,-1 0 0 0 0,1 0-1 0 0,-4 5 1 0 0,4-7 10 0 0,1 0 1 0 0,-1 0-1 0 0,0 0 0 0 0,0 0 0 0 0,0 0 0 0 0,0-1 0 0 0,0 1 0 0 0,0 0 1 0 0,0-1-1 0 0,0 1 0 0 0,-1-1 0 0 0,1 1 0 0 0,0-1 0 0 0,0 1 0 0 0,0-1 1 0 0,0 0-1 0 0,-1 1 0 0 0,1-1 0 0 0,0 0 0 0 0,0 0 0 0 0,-1 0 0 0 0,1 0 1 0 0,0 0-1 0 0,0-1 0 0 0,-1 1 0 0 0,1 0 0 0 0,0 0 0 0 0,0-1 0 0 0,0 1 1 0 0,-2-1-1 0 0,1-1-1 0 0,0 1 0 0 0,1 0 0 0 0,-1-1 1 0 0,0 1-1 0 0,1-1 0 0 0,0 0 0 0 0,-1 0 1 0 0,1 1-1 0 0,0-1 0 0 0,0 0 0 0 0,0 0 0 0 0,0 0 1 0 0,0 0-1 0 0,0 0 0 0 0,-1-5 0 0 0,2 7-8 0 0,0 0-1 0 0,-1 0 1 0 0,1 0-1 0 0,-1 0 1 0 0,1 0-1 0 0,0 0 1 0 0,-1 0-1 0 0,1 0 1 0 0,-1 0-1 0 0,1 0 1 0 0,0 0-1 0 0,-1 0 1 0 0,1 0-1 0 0,-1 1 0 0 0,1-1 1 0 0,0 0-1 0 0,-1 0 1 0 0,1 0-1 0 0,-1 0 1 0 0,1 1-1 0 0,0-1 1 0 0,-1 0-1 0 0,1 1 1 0 0,0-1-1 0 0,0 0 1 0 0,-1 0-1 0 0,1 1 1 0 0,-1 0-1 0 0,-21 17 46 0 0,-11 7 18 0 0,25-20-12 0 0,18-20-58 0 0,-7 8 7 0 0,1 1-1 0 0,0 0 0 0 0,0 0 0 0 0,0 0 1 0 0,9-7-1 0 0,-12 12 4 0 0,-1 0-1 0 0,1 0 1 0 0,0 1 0 0 0,0-1 0 0 0,0 0 0 0 0,-1 1 0 0 0,1-1-1 0 0,0 1 1 0 0,0-1 0 0 0,0 1 0 0 0,0-1 0 0 0,0 1 0 0 0,0 0-1 0 0,1-1 1 0 0,-1 1-3 0 0,-1 0 0 0 0,1 0 0 0 0,-1 0 0 0 0,0 0 0 0 0,1 1 0 0 0,-1-1 0 0 0,1 0 0 0 0,-1 0 0 0 0,0 0 0 0 0,1 0 0 0 0,-1 0 0 0 0,0 1 0 0 0,1-1 0 0 0,-1 0 0 0 0,0 0 0 0 0,0 1 0 0 0,1-1 0 0 0,-1 0 0 0 0,0 1 0 0 0,1-1 0 0 0,-1 0 0 0 0,0 0 0 0 0,0 1 0 0 0,0-1 1 0 0,1 1-1 0 0,-1 1-3 0 0,1 0 1 0 0,-1 1 0 0 0,1-1 0 0 0,-1 0 0 0 0,0 0 0 0 0,1 0 0 0 0,-1 1 0 0 0,-1-1 0 0 0,1 0-1 0 0,0 0 1 0 0,0 0 0 0 0,-2 3 0 0 0,-63 266-21 0 0,21-125 9 0 0,-4 17-2 0 0,45-147 17 0 0,-7 23-2 0 0,3 1 1 0 0,1 0-1 0 0,2 0 1 0 0,1 67-1 0 0,4-56 10 0 0,-2-35 6 0 0,2-1-1 0 0,-1 0 1 0 0,5 21 0 0 0,-5-36-11 0 0,0 1 0 0 0,0-1 0 0 0,0 1 0 0 0,0-1 0 0 0,0 1 0 0 0,0-1 0 0 0,0 1 0 0 0,0-1-1 0 0,1 1 1 0 0,-1-1 0 0 0,0 1 0 0 0,0-1 0 0 0,1 1 0 0 0,-1-1 0 0 0,0 1 0 0 0,0-1 0 0 0,1 1 0 0 0,-1-1 0 0 0,1 0 0 0 0,-1 1 0 0 0,0-1 0 0 0,1 0 0 0 0,-1 1 0 0 0,1-1 0 0 0,-1 0 0 0 0,1 1 0 0 0,-1-1 0 0 0,1 0 0 0 0,-1 0 0 0 0,1 0 0 0 0,-1 1 0 0 0,2-1 0 0 0,-1-1 2 0 0,0 1 0 0 0,0 0 0 0 0,0-1 0 0 0,0 1 0 0 0,0-1 0 0 0,0 0 0 0 0,0 1 1 0 0,0-1-1 0 0,0 0 0 0 0,0 0 0 0 0,0 1 0 0 0,0-1 0 0 0,1-2 0 0 0,22-34 76 0 0,62-131 248 0 0,-37 67-112 0 0,110-166 0 0 0,-106 205-182 0 0,-38 46 2 0 0,-1-1 1 0 0,25-37-1 0 0,-41 67-92 0 0,-5 9 31 0 0,-7 2 4 0 0,-33 39-1 0 0,-5 10 16 0 0,-10 37-10 0 0,-52 133 1 0 0,96-203 20 0 0,-59 165 25 0 0,70-192-4 0 0,0 0 1 0 0,-1-1 0 0 0,-11 14-1 0 0,19-26-22 0 0,0 1 0 0 0,0-1 0 0 0,0 0-1 0 0,-1 1 1 0 0,1-1 0 0 0,0 0 0 0 0,-1 1-1 0 0,1-1 1 0 0,0 0 0 0 0,-1 1 0 0 0,1-1-1 0 0,0 0 1 0 0,-1 0 0 0 0,1 1 0 0 0,0-1-1 0 0,-1 0 1 0 0,1 0 0 0 0,-1 0 0 0 0,1 0 0 0 0,0 0-1 0 0,-1 0 1 0 0,1 1 0 0 0,-1-1 0 0 0,1 0-1 0 0,-1 0 1 0 0,1 0 0 0 0,0 0 0 0 0,-1-1-1 0 0,0 1 2 0 0,1-1-1 0 0,-1 1 1 0 0,1-1-1 0 0,-1 1 1 0 0,1-1-1 0 0,0 1 1 0 0,-1-1-1 0 0,1 0 1 0 0,0 1-1 0 0,-1-1 1 0 0,1 0-1 0 0,0 1 1 0 0,0-1-1 0 0,-1 0 1 0 0,1 1-1 0 0,0-1 1 0 0,0 0-1 0 0,0 1 0 0 0,0-1 1 0 0,0 0-1 0 0,0 0 1 0 0,0 0-1 0 0,-7-44 22 0 0,7 37-14 0 0,0-1 0 0 0,0 1 0 0 0,-2-1 0 0 0,1 1 0 0 0,-1-1 0 0 0,-5-15 0 0 0,5 19-12 0 0,0-1 1 0 0,0 0-1 0 0,-1 1 1 0 0,0 0-1 0 0,0 0 1 0 0,0 0-1 0 0,-1 0 0 0 0,1 0 1 0 0,-1 0-1 0 0,-8-6 1 0 0,12 10-7 0 0,-1 1 1 0 0,1 0 0 0 0,-1-1 0 0 0,1 1-1 0 0,-1 0 1 0 0,1 0 0 0 0,-1-1 0 0 0,1 1-1 0 0,-1 0 1 0 0,1 0 0 0 0,-1-1 0 0 0,1 1-1 0 0,-1 0 1 0 0,1 0 0 0 0,-1 0-1 0 0,0 0 1 0 0,1 0 0 0 0,-1 0 0 0 0,1 0-1 0 0,-1 0 1 0 0,1 0 0 0 0,-1 0 0 0 0,1 0-1 0 0,-1 1 1 0 0,0-1 0 0 0,1 0 0 0 0,-1 0-1 0 0,0 1-1 0 0,0 0-1 0 0,0 0 0 0 0,0 0 1 0 0,0 0-1 0 0,1 0 0 0 0,-1 0 1 0 0,0 0-1 0 0,1 0 1 0 0,-1 0-1 0 0,0 0 0 0 0,1 0 1 0 0,-1 2-1 0 0,-9 42-65 0 0,9-34 80 0 0,0-6 2 0 0,0 1 0 0 0,0-1-1 0 0,0 0 1 0 0,0 0-1 0 0,-1 0 1 0 0,0 0 0 0 0,0-1-1 0 0,0 1 1 0 0,-1 0 0 0 0,1-1-1 0 0,-1 1 1 0 0,0-1-1 0 0,-5 5 1 0 0,7-9-7 0 0,0 0-1 0 0,0 0 1 0 0,0 0 0 0 0,0 0-1 0 0,1 0 1 0 0,-1-1 0 0 0,0 1-1 0 0,0 0 1 0 0,0-1 0 0 0,1 1-1 0 0,-1 0 1 0 0,0-1 0 0 0,0 1-1 0 0,1-1 1 0 0,-1 1 0 0 0,1-1-1 0 0,-1 1 1 0 0,0-1 0 0 0,1 0-1 0 0,-1 1 1 0 0,1-1-1 0 0,-1 0 1 0 0,1 0 0 0 0,-1 1-1 0 0,1-1 1 0 0,0 0 0 0 0,-1 0-1 0 0,1 1 1 0 0,0-3 0 0 0,-13-26 62 0 0,11-19-49 0 0,2 38-12 0 0,0 1 0 0 0,-1 0 0 0 0,0-1-1 0 0,0 1 1 0 0,-3-9 0 0 0,-2 6-112 0 0,4 23-50 0 0,3 21-4 0 0,17 58 40 0 0,11 75-21 0 0,-20-84 188 0 0,32 130 0 0 0,-17-106-48 0 0,16 57 61 0 0,2-7 274 0 0,-34-126-258 0 0,-1 0-1 0 0,-2 0 1 0 0,3 33 0 0 0,-4-28 99 0 0,-4-33-168 0 0,-1-1 0 0 0,1 0 0 0 0,0 0-1 0 0,0 1 1 0 0,0-1 0 0 0,0 0 0 0 0,0 0 0 0 0,0 1 0 0 0,0-1 0 0 0,0 0-1 0 0,0 0 1 0 0,0 1 0 0 0,0-1 0 0 0,0 0 0 0 0,0 0 0 0 0,0 1-1 0 0,1-1 1 0 0,-1 0 0 0 0,0 0 0 0 0,0 1 0 0 0,0-1 0 0 0,0 0-1 0 0,0 0 1 0 0,0 0 0 0 0,1 1 0 0 0,-1-1 0 0 0,0 0 0 0 0,0 0-1 0 0,0 0 1 0 0,0 0 0 0 0,1 1 0 0 0,-1-1 0 0 0,0 0 0 0 0,0 0-1 0 0,1 0 1 0 0,-1 0 0 0 0,0 0 0 0 0,0 0 0 0 0,1 0 0 0 0,-1 1-1 0 0,0-1 1 0 0,0 0 0 0 0,1 0 0 0 0,-1 0 0 0 0,0 0 0 0 0,0 0 0 0 0,1 0-1 0 0,-1 0 1 0 0,0 0 0 0 0,0 0 0 0 0,1-1 0 0 0,-1 1 0 0 0,0 0-1 0 0,0 0 1 0 0,1 0 0 0 0,-1 0 0 0 0,0 0 0 0 0,0 0 0 0 0,0 0-1 0 0,1-1 1 0 0,-1 1 0 0 0,0 0 0 0 0,0 0 0 0 0,0 0 0 0 0,1 0-1 0 0,-1-1 1 0 0,10-15 162 0 0,17-121 84 0 0,-17 79-239 0 0,21-71 0 0 0,29-80 13 0 0,-33 107-23 0 0,4 1 1 0 0,48-104 0 0 0,68-137 34 0 0,-95 246-38 0 0,46-87 15 0 0,-20 43-1 0 0,-59 104-11 0 0,-12 26-1 0 0,-1-1 1 0 0,0 0 0 0 0,-1 0-1 0 0,0 0 1 0 0,-1-1-1 0 0,0 1 1 0 0,-1-1-1 0 0,3-21 1 0 0,-2-12-25 0 0,-2 28 22 0 0,-1 0 0 0 0,-1-26 0 0 0,-1 29 13 0 0,-2-20 7 0 0,3 33-19 0 0,0-1 0 0 0,0 1 0 0 0,0-1 0 0 0,-1 1 0 0 0,1-1 0 0 0,-1 1-1 0 0,0-1 1 0 0,1 1 0 0 0,-1-1 0 0 0,0 1 0 0 0,0 0 0 0 0,1-1 0 0 0,-1 1 0 0 0,0 0 0 0 0,-2-2 0 0 0,-18-14-24 0 0,19 15 19 0 0,-1-1 1 0 0,0 1-1 0 0,0 0 0 0 0,0-1 0 0 0,0 1 1 0 0,0 0-1 0 0,0 1 0 0 0,-1-1 0 0 0,1 1 0 0 0,-5-2 1 0 0,5 2 2 0 0,-1 1-1 0 0,0 0 1 0 0,0 0 0 0 0,0 0 0 0 0,0 0 0 0 0,0 0 0 0 0,1 1 0 0 0,-1 0 0 0 0,0 0 0 0 0,0 0-1 0 0,-5 2 1 0 0,-4 9-11 0 0,12-10 13 0 0,0-1 0 0 0,0 1 0 0 0,0-1 0 0 0,-1 0 0 0 0,1 0 0 0 0,0 0 0 0 0,0 0 0 0 0,-1 0 0 0 0,1 0 0 0 0,-1 0 0 0 0,1 0 0 0 0,-1 0 0 0 0,-1 0 0 0 0,-4 1-1 0 0,6-1 1 0 0,0 0-1 0 0,1-1 1 0 0,-1 0-1 0 0,0 1 1 0 0,0-1-1 0 0,-1 0 1 0 0,1 1-1 0 0,0-1 1 0 0,0 0 0 0 0,0 0-1 0 0,0 0 1 0 0,0 0-1 0 0,0 0 1 0 0,0 0-1 0 0,0 0 1 0 0,0 0-1 0 0,-1-1 1 0 0,1 1-2 0 0,0 1 0 0 0,0-1 0 0 0,0 1 0 0 0,0 0 0 0 0,0-1 0 0 0,0 1 0 0 0,0 0 0 0 0,0-1 0 0 0,0 1 0 0 0,1 0 0 0 0,-1 0 0 0 0,0 0 0 0 0,0 0 0 0 0,1 0 0 0 0,-1-1 0 0 0,1 1 0 0 0,-1 1 0 0 0,1-1 0 0 0,-1 1 0 0 0,-10 23-38 0 0,3-3 29 0 0,3-9-4 0 0,0 1 0 0 0,-12 21 0 0 0,11-21 54 0 0,3-7 27 0 0,0-19-42 0 0,4 4-28 0 0,0-1 0 0 0,0 1 0 0 0,0 0 1 0 0,1 0-1 0 0,0 0 0 0 0,1 0 0 0 0,0 0 0 0 0,0 0 0 0 0,0 1 1 0 0,1-1-1 0 0,1 1 0 0 0,-1 0 0 0 0,1 0 0 0 0,0 1 0 0 0,0 0 0 0 0,12-11 1 0 0,7 1 6 0 0,-23 15-9 0 0,1 0 0 0 0,-1 1 0 0 0,0-1 0 0 0,0 0 0 0 0,0 1 0 0 0,1-1 0 0 0,-1 1 0 0 0,0 0 0 0 0,1-1 0 0 0,-1 1 0 0 0,0 0-1 0 0,1 0 1 0 0,-1 0 0 0 0,0 0 0 0 0,1 0 0 0 0,-1 0 0 0 0,3 0 0 0 0,0 3-18 0 0,0-1 17 0 0,-1 0 1 0 0,0 0 0 0 0,1 0-1 0 0,0 0 1 0 0,0-1-1 0 0,-1 1 1 0 0,1-1 0 0 0,0 0-1 0 0,0 0 1 0 0,0 0-1 0 0,6 0 1 0 0,32 2-34 0 0,96 1 72 0 0,-116-6-28 0 0,0 0 0 0 0,0-2 0 0 0,35-10 0 0 0,-17 6 24 0 0,10-4 7 0 0,-28 2-26 0 0,-19 9-7 0 0,0-1 1 0 0,0 0-1 0 0,0 1 1 0 0,0-1 0 0 0,1 1-1 0 0,-1 0 1 0 0,0 0 0 0 0,1 0-1 0 0,-1 0 1 0 0,0 1-1 0 0,1-1 1 0 0,-1 1 0 0 0,1 0-1 0 0,-1 0 1 0 0,1 0-1 0 0,-1 1 1 0 0,1-1 0 0 0,3 2-1 0 0,-5-1 0 0 0,0 0 0 0 0,1-1 0 0 0,-1 1 0 0 0,0-1-1 0 0,1 1 1 0 0,-1-1 0 0 0,1 0 0 0 0,-1 0 0 0 0,1 0 0 0 0,-1 0-1 0 0,0 0 1 0 0,1-1 0 0 0,-1 1 0 0 0,1-1 0 0 0,-1 1 0 0 0,0-1-1 0 0,0 0 1 0 0,1 0 0 0 0,-1 0 0 0 0,0 0 0 0 0,0-1 0 0 0,0 1-1 0 0,3-3 1 0 0,5-2 13 0 0,-8 6-15 0 0,-1-1 1 0 0,1 1-1 0 0,0-1 0 0 0,0 1 1 0 0,0 0-1 0 0,-1-1 0 0 0,1 1 1 0 0,0 0-1 0 0,0 1 0 0 0,0-1 1 0 0,0 0-1 0 0,-1 0 0 0 0,4 1 1 0 0,-3 0-4 0 0,0-1 1 0 0,0 1 0 0 0,0-1 0 0 0,0 0-1 0 0,0 0 1 0 0,0 0 0 0 0,0 0 0 0 0,0 0-1 0 0,0 0 1 0 0,4-1 0 0 0,52-13 2 0 0,-56 13 0 0 0,0 1 1 0 0,0-1-1 0 0,0 1 1 0 0,0 0-1 0 0,0-1 0 0 0,-1 1 1 0 0,1 0-1 0 0,0 0 0 0 0,0 1 1 0 0,0-1-1 0 0,0 0 1 0 0,0 1-1 0 0,0-1 0 0 0,-1 1 1 0 0,1-1-1 0 0,0 1 1 0 0,0 0-1 0 0,-1 0 0 0 0,1 0 1 0 0,0 0-1 0 0,-1 0 1 0 0,1 0-1 0 0,-1 0 0 0 0,0 0 1 0 0,3 3-1 0 0,-2-2 0 0 0,0-1 0 0 0,0 1-1 0 0,0-1 1 0 0,0 1 0 0 0,0-1 0 0 0,0 0 0 0 0,0 1-1 0 0,1-1 1 0 0,-1 0 0 0 0,0-1 0 0 0,1 1-1 0 0,-1 0 1 0 0,1-1 0 0 0,-1 1 0 0 0,5-1 0 0 0,17-2-7 0 0,-14 0 6 0 0,0 1 0 0 0,0 1 1 0 0,14 0-1 0 0,60 8 75 0 0,-78-8-73 0 0,0-1 1 0 0,0 0-1 0 0,0 0 1 0 0,8-3-1 0 0,-10 3 1 0 0,1-1 0 0 0,0 1 0 0 0,-1 0 0 0 0,1 1 0 0 0,0-1-1 0 0,-1 1 1 0 0,6 0 0 0 0,8 6-3 0 0,-17-5 0 0 0,1 0 0 0 0,-1 0 1 0 0,1 0-1 0 0,-1-1 0 0 0,1 1 0 0 0,0 0 1 0 0,-1-1-1 0 0,1 0 0 0 0,0 1 0 0 0,-1-1 1 0 0,1 0-1 0 0,0 0 0 0 0,2 0 0 0 0,55-12 4 0 0,-56 12-2 0 0,-1 0 1 0 0,1 1-1 0 0,0-1 0 0 0,0 0 0 0 0,0 1 1 0 0,0 0-1 0 0,4 1 0 0 0,-5-1 0 0 0,0 0 0 0 0,0 0 0 0 0,0-1 0 0 0,0 1 0 0 0,0-1 0 0 0,0 1 0 0 0,0-1 0 0 0,1 0 0 0 0,-1 0 0 0 0,0 0 0 0 0,0 0 0 0 0,0 0 0 0 0,0-1 0 0 0,0 1 0 0 0,0 0 0 0 0,3-2 0 0 0,1 0-1 0 0,-1 0 1 0 0,1 0 0 0 0,0 1 0 0 0,0 0 0 0 0,0 0 0 0 0,0 0 0 0 0,0 1-1 0 0,0 0 1 0 0,0 0 0 0 0,8 1 0 0 0,-7 2 12 0 0,-5-2-11 0 0,0 0 1 0 0,1 0-1 0 0,-1-1 1 0 0,0 1-1 0 0,1 0 1 0 0,-1-1-1 0 0,1 0 1 0 0,-1 0-1 0 0,1 1 1 0 0,-1-1 0 0 0,1-1-1 0 0,-1 1 1 0 0,1 0-1 0 0,-1-1 1 0 0,5 0-1 0 0,3-3 14 0 0,-1 2 0 0 0,1-1 0 0 0,0 1 0 0 0,0 1 0 0 0,0 0 0 0 0,0 0 0 0 0,0 1 0 0 0,0 0 0 0 0,0 1 0 0 0,10 1 0 0 0,8-3 1 0 0,-6 0 0 0 0,21 6 28 0 0,-36-7-33 0 0,-6 2-10 0 0,0-1 0 0 0,0 1 1 0 0,1-1-1 0 0,-1 1 1 0 0,0 0-1 0 0,1-1 0 0 0,-1 1 1 0 0,0 0-1 0 0,1 0 0 0 0,-1 0 1 0 0,1 0-1 0 0,-1 0 0 0 0,0 0 1 0 0,1 1-1 0 0,-1-1 1 0 0,0 0-1 0 0,1 1 0 0 0,-1-1 1 0 0,0 1-1 0 0,2 0 0 0 0,5 1-3 0 0,-7-2 1 0 0,0 0 0 0 0,-1-1 0 0 0,1 1 0 0 0,0 0 0 0 0,0 0 0 0 0,-1 0 0 0 0,1 0 0 0 0,0 0 0 0 0,-1 0 0 0 0,1 1 0 0 0,0-1 0 0 0,-1 0 0 0 0,1 0 0 0 0,0 0 0 0 0,-1 1-1 0 0,1-1 1 0 0,0 0 0 0 0,-1 1 0 0 0,1-1 0 0 0,-1 0 0 0 0,1 1 0 0 0,-1-1 0 0 0,1 1 0 0 0,-1-1 0 0 0,1 1 0 0 0,-1-1 0 0 0,1 1 0 0 0,12 5 8 0 0,-13-5-4 0 0,1-1 0 0 0,-1 1 1 0 0,1-1-1 0 0,-1 1 1 0 0,0-1-1 0 0,0 1 0 0 0,1-1 1 0 0,-1 1-1 0 0,0-1 0 0 0,0 1 1 0 0,1 0-1 0 0,-1-1 1 0 0,0 1-1 0 0,0-1 0 0 0,0 1 1 0 0,0 0-1 0 0,0-1 0 0 0,0 1 1 0 0,0-1-1 0 0,0 1 0 0 0,0 0 1 0 0,0-1-1 0 0,0 1 1 0 0,-1-1-1 0 0,1 1 0 0 0,0 0 1 0 0,0-1-1 0 0,-1 1 0 0 0,-15 19 29 0 0,-25 9-8 0 0,6-6 8 0 0,15-10-7 0 0,0-1 0 0 0,-39 18-1 0 0,-61 20 25 0 0,98-39-48 0 0,-1 1 1 0 0,2 1-1 0 0,0 0 0 0 0,-22 21 1 0 0,-37 22 6 0 0,50-39 6 0 0,-56 21-1 0 0,-13 7-55 0 0,80-35 38 0 0,1 0 2 0 0,0 0 0 0 0,1 1-1 0 0,0 0 1 0 0,-18 17 0 0 0,3-1 1 0 0,-1-2 0 0 0,-1-1 0 0 0,-61 32 0 0 0,33-21-3 0 0,39-20 7 0 0,1 2-1 0 0,-21 18 1 0 0,-24 19-2 0 0,-5 2-3 0 0,55-44 5 0 0,16-12-7 0 0,0 1 0 0 0,1-1 0 0 0,-1 1 0 0 0,0-1 0 0 0,0 1 0 0 0,1-1 0 0 0,-1 0-1 0 0,0 1 1 0 0,0-1 0 0 0,1 0 0 0 0,-1 0 0 0 0,0 0 0 0 0,0 1 0 0 0,0-1 0 0 0,1 0 0 0 0,-1 0 0 0 0,0 0 0 0 0,0 0 0 0 0,0-1 0 0 0,1 1 0 0 0,-1 0 0 0 0,-1 0-1 0 0,2 0 0 0 0,1 0 0 0 0,0 0-1 0 0,0 0 1 0 0,-1 1 0 0 0,1-1-1 0 0,0 0 1 0 0,0 0 0 0 0,-1 0-1 0 0,1 0 1 0 0,0 0 0 0 0,-1-1-1 0 0,1 1 1 0 0,0 0 0 0 0,0 0-1 0 0,-1 0 1 0 0,1 0 0 0 0,0-1-1 0 0,-1 1 1 0 0,1 0 0 0 0,0-1-1 0 0,0 0 1 0 0,19-10 33 0 0,-16 9-25 0 0,20-14 87 0 0,36-30 0 0 0,-41 30-62 0 0,0 2 0 0 0,2 0 0 0 0,27-15 0 0 0,29-9-18 0 0,-2-3 0 0 0,73-52 0 0 0,-121 74-5 0 0,0 2 0 0 0,1 0 1 0 0,0 2-1 0 0,1 2 1 0 0,44-15-1 0 0,-38 15 4 0 0,52-28-1 0 0,6-2 18 0 0,-86 40-28 0 0,1 1 1 0 0,-1-1-1 0 0,16-1 1 0 0,-22 3 0 0 0,0 1 0 0 0,1 0 0 0 0,-1 0 1 0 0,0 0-1 0 0,0-1 0 0 0,0 1 0 0 0,0 0 0 0 0,0 0 0 0 0,0 1 0 0 0,0-1 0 0 0,1 0 0 0 0,-1 0 0 0 0,0 0 1 0 0,0 1-1 0 0,0-1 0 0 0,0 1 0 0 0,0-1 0 0 0,0 0 0 0 0,0 1 0 0 0,0 0 0 0 0,0-1 0 0 0,0 1 0 0 0,0 0 1 0 0,-1-1-1 0 0,1 1 0 0 0,0 0 0 0 0,0 0 0 0 0,-1 0 0 0 0,1 0 0 0 0,0 0 0 0 0,-1 0 0 0 0,1 0 1 0 0,-1 0-1 0 0,1 0 0 0 0,-1 0 0 0 0,0 0 0 0 0,1 0 0 0 0,-1 2 0 0 0,0 1 3 0 0,0-1-1 0 0,-1 1 1 0 0,1 0-1 0 0,-1-1 1 0 0,0 1-1 0 0,0 0 1 0 0,0-1-1 0 0,0 1 1 0 0,-1-1-1 0 0,-2 6 1 0 0,-24 35 25 0 0,16-26-20 0 0,-77 112-1 0 0,45-74-23 0 0,-2-2 0 0 0,-68 62 0 0 0,32-35 7 0 0,-43 57 28 0 0,-55 54 11 0 0,156-166-10 0 0,0 1 0 0 0,2 1 0 0 0,1 2 1 0 0,-30 53-1 0 0,22-33-9 0 0,20-32-41 0 0,17-22-41 0 0,23-27-64 0 0,-29 29 128 0 0,1-1 0 0 0,209-203-275 0 0,52-42 231 0 0,-170 163 100 0 0,14-15-50 0 0,-46 35 11 0 0,29-33 11 0 0,-76 81-9 0 0,1 1 0 0 0,1 1 0 0 0,1 0 1 0 0,0 1-1 0 0,26-15 0 0 0,20 4 43 0 0,-11-8-31 0 0,-43 26-23 0 0,-8 5 0 0 0,0 1 0 0 0,0-1 0 0 0,0 0 1 0 0,1 1-1 0 0,-1 0 0 0 0,0-1 0 0 0,1 1 0 0 0,-1 0 0 0 0,1 0 0 0 0,-1 0 0 0 0,1 0 0 0 0,0 1 0 0 0,-1-1 0 0 0,7 1 0 0 0,-5-1 10 0 0,0 0-1 0 0,-1-1 1 0 0,1 1 0 0 0,0-1-1 0 0,0 1 1 0 0,0-1-1 0 0,4-4 1 0 0,2 1 22 0 0,-10 5-34 0 0,1 0 1 0 0,-1-1-1 0 0,0 1 1 0 0,1 0 0 0 0,-1 0-1 0 0,0 0 1 0 0,0 0 0 0 0,1 0-1 0 0,-1 0 1 0 0,1 0 0 0 0,-1 0-1 0 0,0 0 1 0 0,1 0 0 0 0,-1 0-1 0 0,0 0 1 0 0,1 0 0 0 0,-1 0-1 0 0,0 0 1 0 0,0 0 0 0 0,1 0-1 0 0,-1 1 1 0 0,0-1-1 0 0,1 0 1 0 0,-1 0 0 0 0,0 0-1 0 0,1 1 1 0 0,-1-1 0 0 0,0 0-1 0 0,0 0 1 0 0,1 0 0 0 0,-1 1-1 0 0,6 13-26 0 0,-2 16-13 0 0,-12 173 32 0 0,-12 100 81 0 0,5-165-8 0 0,1-18-4 0 0,12-107-46 0 0,0 1 0 0 0,-4 16 0 0 0,-3 18 76 0 0,5-35 40 0 0,6-24 4 0 0,4-11-157 0 0,-2 0 0 0 0,5-39 0 0 0,1-10-81 0 0,48-178-61 0 0,-33 148 128 0 0,-20 82-52 0 0,-2 0 1 0 0,4-37-1 0 0,-4 113-216 0 0,-2-34 343 0 0,0 37 1 0 0,-7 8 19 0 0,-18 154 51 0 0,-12 49-29 0 0,32-211-27 0 0,5 101-1 0 0,2-5 102 0 0,5 43 68 0 0,-5-160-176 0 0,-2-1 0 0 0,-6 56 1 0 0,0 10 44 0 0,-2 58 28 0 0,6-112-105 0 0,1-29 100 0 0,-1-18 357 0 0,24-406-781 0 0,-9 221 24 0 0,-13 160 264 0 0,1 1 0 0 0,1-1 0 0 0,11-37 0 0 0,-2 106-65 0 0,-6 13 176 0 0,-3-1-1 0 0,-8 117 1 0 0,1-107-85 0 0,1-20 0 0 0,-11 406 141 0 0,16-414 18 0 0,2-1 0 0 0,10 44-1 0 0,2 18 90 0 0,-10-53-119 0 0,-3 0-1 0 0,-3 73 0 0 0,3-75-47 0 0,-1-41-67 0 0,-1 1-1 0 0,-1-1 0 0 0,1 0 0 0 0,-1 1 1 0 0,0-1-1 0 0,-1 1 0 0 0,1-1 1 0 0,-3 7-1 0 0,1-6 35 0 0,2-5-44 0 0,0 0 1 0 0,-1 0-1 0 0,1-1 1 0 0,-1 1-1 0 0,1 0 0 0 0,-1 0 1 0 0,0 0-1 0 0,0 0 1 0 0,0-1-1 0 0,0 1 1 0 0,0 0-1 0 0,0-1 1 0 0,0 1-1 0 0,0-1 1 0 0,-2 2-1 0 0,-4-6 29 0 0,3 1-50 0 0,-1 10 2 0 0,-4 19 32 0 0,6-20-20 0 0,1 0-1 0 0,-1 0 0 0 0,0 0 0 0 0,0 0 0 0 0,0 0 1 0 0,-1-1-1 0 0,-8 10 0 0 0,-7 17 26 0 0,1-5-12 0 0,6-6-16 0 0,-2-2-13 0 0,10-14 18 0 0,0 0 1 0 0,0 0-1 0 0,-1-1 0 0 0,1 1 1 0 0,-1-1-1 0 0,-9 7 0 0 0,-2 0 0 0 0,-26 24 0 0 0,37-31-2 0 0,0-1 0 0 0,-1 0-1 0 0,0 0 1 0 0,-12 6 0 0 0,11-7 0 0 0,0 1 0 0 0,0 0-1 0 0,-13 11 1 0 0,-5 8-3 0 0,1 2 0 0 0,1 0 0 0 0,1 2 0 0 0,2 0 0 0 0,-23 39 0 0 0,37-56-4 0 0,1 1 8 0 0,-1-1-1 0 0,-1 1 1 0 0,-15 17-1 0 0,22-30-13 0 0,-1 0 1 0 0,0-1-1 0 0,1 1 0 0 0,-1 0 1 0 0,1 0-1 0 0,0-1 0 0 0,-1 1 1 0 0,1 0-1 0 0,1-4 0 0 0,20-142-120 0 0,-4 38 106 0 0,13-163 2 0 0,30-224-48 0 0,18-66-148 0 0,-58 418 14 0 0,5-48 67 0 0,-24 185 110 0 0,-1 0 0 0 0,0 0 0 0 0,0 0-1 0 0,-1 0 1 0 0,-2-10 0 0 0,-1 16-202 0 0,-2 8 134 0 0,-4 10 32 0 0,9-15 40 0 0,-174 305-219 0 0,59-98 184 0 0,-104 203 76 0 0,213-395-14 0 0,-12 24 19 0 0,-1-1 0 0 0,-2-1 0 0 0,-33 42 0 0 0,51-75-18 0 0,-12 12 55 0 0,11-18-25 0 0,2-11-10 0 0,4 0-17 0 0,0 0 0 0 0,1 0 0 0 0,0 0 0 0 0,1 0 0 0 0,0 0 0 0 0,5-12 0 0 0,0 1-7 0 0,199-538 62 0 0,215-361-54 0 0,-402 883-7 0 0,-12 26 3 0 0,-1-1 1 0 0,0 1-1 0 0,9-30 0 0 0,-11 31 1 0 0,-5 11-7 0 0,1 0 0 0 0,0-1 0 0 0,0 1 0 0 0,0 0 0 0 0,-1-1 0 0 0,1 1 0 0 0,-1-1 0 0 0,1 1 0 0 0,-1-1 0 0 0,1 1 1 0 0,-1-1-1 0 0,0 0 0 0 0,0 1 0 0 0,0-1 0 0 0,0 1 0 0 0,0-1 0 0 0,0 1 0 0 0,0-1 0 0 0,-1 0 0 0 0,1-1 0 0 0,-24 26-124 0 0,-29 35 53 0 0,-67 98 0 0 0,29-35 20 0 0,-404 545-203 0 0,212-305-188 0 0,273-349 441 0 0,7-8 4 0 0,-14 15 15 0 0,16-18-15 0 0,0 0 1 0 0,0 0 0 0 0,1-1 0 0 0,-1 1-1 0 0,0-1 1 0 0,0 1 0 0 0,0 0 0 0 0,0-1-1 0 0,0 0 1 0 0,0 1 0 0 0,1-1 0 0 0,-1 1-1 0 0,0-1 1 0 0,0 0 0 0 0,0 0 0 0 0,0 0 0 0 0,0 0-1 0 0,-1 0 1 0 0,1 1 0 0 0,-1-2 0 0 0,1 0-3 0 0,0 1 0 0 0,0-1 0 0 0,0 0 0 0 0,0 0 1 0 0,1-1-1 0 0,-1 1 0 0 0,0 0 0 0 0,0 0 0 0 0,1 0 1 0 0,-1 0-1 0 0,1-1 0 0 0,-1 1 0 0 0,1 0 0 0 0,0 0 1 0 0,-1-1-1 0 0,1 1 0 0 0,0 0 0 0 0,0-1 0 0 0,0 1 1 0 0,0-2-1 0 0,-1-28-48 0 0,3-7-35 0 0,2 0 0 0 0,12-51 0 0 0,27-73-31 0 0,124-274 31 0 0,-63 185 115 0 0,-65 156 0 0 0,25-73 104 0 0,-62 161-120 0 0,0 2 12 0 0,0 0-1 0 0,0 0 1 0 0,-1 1-1 0 0,0-2 0 0 0,0 1 1 0 0,-1 0-1 0 0,1 0 0 0 0,-1-9 1 0 0,-1 14-24 0 0,1 0 0 0 0,-1-1-1 0 0,1 1 1 0 0,-1 0 0 0 0,1-1 0 0 0,-1 1 0 0 0,0 0-1 0 0,1 0 1 0 0,-1 0 0 0 0,0 0 0 0 0,1-1 0 0 0,-1 1 0 0 0,0 0-1 0 0,1 0 1 0 0,-1 0 0 0 0,0 0 0 0 0,1 0 0 0 0,-1 1 0 0 0,1-1-1 0 0,-1 0 1 0 0,0 0 0 0 0,1 0 0 0 0,-1 0 0 0 0,0 1-1 0 0,1-1 1 0 0,-1 0 0 0 0,1 1 0 0 0,-1-1 0 0 0,1 0 0 0 0,-1 1-1 0 0,1-1 1 0 0,-2 2 0 0 0,-20 12-16 0 0,-24 26-86 0 0,-72 82-1 0 0,111-114 90 0 0,3-4 7 0 0,-53 58-64 0 0,-79 112-1 0 0,111-137 63 0 0,-93 138-33 0 0,79-123 54 0 0,-55 58 0 0 0,94-109-16 0 0,-29 23 80 0 0,28-23-78 0 0,1-1 0 0 0,-1 1 0 0 0,1-1 0 0 0,-1 0 0 0 0,1 1 0 0 0,-1-1 0 0 0,1 0 0 0 0,-1 1 0 0 0,0-1 0 0 0,1 0 0 0 0,-1 0 0 0 0,1 0 0 0 0,-1 0 0 0 0,0 1 0 0 0,1-1 0 0 0,-1 0 0 0 0,0 0 0 0 0,1 0 0 0 0,-1 0 0 0 0,0-1 0 0 0,1 1 0 0 0,-1 0 0 0 0,1 0 0 0 0,-1 0 0 0 0,0 0 0 0 0,1-1 0 0 0,-1 1 0 0 0,1 0 0 0 0,-1 0 0 0 0,0-1 0 0 0,1 1 0 0 0,-1 0 0 0 0,1-1 0 0 0,-1 1 0 0 0,1-1 0 0 0,-1 1 0 0 0,1-1 0 0 0,0 1 0 0 0,-1-1 0 0 0,1 1 0 0 0,0-1 0 0 0,-1 1 0 0 0,1-1 0 0 0,0 0 0 0 0,-1 1 0 0 0,1-1 0 0 0,0 1 0 0 0,0-1 0 0 0,0 0 0 0 0,0 1 0 0 0,0-2 1 0 0,-4-17-18 0 0,2 0 0 0 0,0 0 0 0 0,1 0 0 0 0,2-33 0 0 0,16-76-100 0 0,-5 54 87 0 0,9-55 10 0 0,50-168 0 0 0,-19 114 46 0 0,-51 179-20 0 0,0 0 0 0 0,0 0 0 0 0,-1 0-1 0 0,0 0 1 0 0,0-1 0 0 0,0 1 0 0 0,0 0 0 0 0,-1 0-1 0 0,-1-7 1 0 0,2 10-9 0 0,0 0 0 0 0,-1 1 1 0 0,1-1-1 0 0,0 0 0 0 0,-1 0 0 0 0,1 0 0 0 0,-1 0 0 0 0,1 0 0 0 0,-1 1 0 0 0,0-1 0 0 0,1 0 1 0 0,-1 0-1 0 0,0 1 0 0 0,1-1 0 0 0,-1 0 0 0 0,0 1 0 0 0,0-1 0 0 0,0 1 0 0 0,0-1 1 0 0,1 1-1 0 0,-1-1 0 0 0,0 1 0 0 0,0 0 0 0 0,0 0 0 0 0,0-1 0 0 0,0 1 0 0 0,0 0 0 0 0,0 0 1 0 0,0 0-1 0 0,0 0 0 0 0,0 0 0 0 0,0 0 0 0 0,0 0 0 0 0,0 0 0 0 0,0 0 0 0 0,0 1 0 0 0,0-1 1 0 0,0 0-1 0 0,0 1 0 0 0,0-1 0 0 0,1 1 0 0 0,-1-1 0 0 0,0 1 0 0 0,0-1 0 0 0,-1 1 1 0 0,-8 6-32 0 0,-1 0 0 0 0,1 0 0 0 0,0 1 0 0 0,0 0 0 0 0,1 0 0 0 0,0 1 1 0 0,1 1-1 0 0,0-1 0 0 0,-8 15 0 0 0,-10 16-63 0 0,-21 46 0 0 0,44-79 86 0 0,-254 547-236 0 0,200-395 333 0 0,54-154-26 0 0,1-5-17 0 0,1-14 9 0 0,4-21 6 0 0,9-25 55 0 0,34-99 0 0 0,-10 45-45 0 0,-35 113-67 0 0,0-4 10 0 0,0 0-1 0 0,1 0 1 0 0,-1 0 0 0 0,-1 0 0 0 0,1 0-1 0 0,-1-6 1 0 0,0 11-12 0 0,0 0-1 0 0,-1 0 0 0 0,1-1 1 0 0,0 1-1 0 0,0 0 0 0 0,0 0 1 0 0,-1 0-1 0 0,1-1 0 0 0,0 1 1 0 0,-1 0-1 0 0,1 0 0 0 0,0 0 1 0 0,0 0-1 0 0,-1-1 0 0 0,1 1 1 0 0,0 0-1 0 0,-1 0 1 0 0,1 0-1 0 0,0 0 0 0 0,-1 0 1 0 0,1 0-1 0 0,0 0 0 0 0,-1 0 1 0 0,1 0-1 0 0,0 0 0 0 0,-1 0 1 0 0,1 0-1 0 0,0 0 0 0 0,-1 0 1 0 0,1 0-1 0 0,0 1 1 0 0,-1-1-1 0 0,1 0 0 0 0,0 0 1 0 0,0 0-1 0 0,-1 0 0 0 0,1 1 1 0 0,0-1-1 0 0,0 0 0 0 0,-1 0 1 0 0,1 0-1 0 0,0 1 0 0 0,0-1 1 0 0,0 0-1 0 0,-1 1 1 0 0,1-1-1 0 0,0 1 0 0 0,-14 12-25 0 0,2 4-3 0 0,1 1 0 0 0,1 0 0 0 0,1 1 0 0 0,-9 25 0 0 0,-22 86-11 0 0,24-75 37 0 0,-46 225 13 0 0,29-114-6 0 0,-8-15 83 0 0,50-268-90 0 0,0 49 2 0 0,-1 11 3 0 0,-2-1 0 0 0,-3-86-1 0 0,-6 129-46 0 0,2 14-70 0 0,1 10 18 0 0,12 219-188 0 0,1-20 258 0 0,0 14 213 0 0,-13-221-93 0 0,-1-3-34 0 0,-2-8-11 0 0,-3-16-20 0 0,-5-42 6 0 0,-7-39-226 0 0,-56-194 0 0 0,65 275 109 0 0,5 11-16 0 0,-2 0-1 0 0,-10-22 1 0 0,16 36 93 0 0,0 1 1 0 0,0 0-1 0 0,0 0 0 0 0,0-1 0 0 0,0 1 1 0 0,-1 0-1 0 0,1 0 0 0 0,0-1 1 0 0,0 1-1 0 0,0 0 0 0 0,0 0 0 0 0,0 0 1 0 0,-1-1-1 0 0,1 1 0 0 0,0 0 1 0 0,0 0-1 0 0,0 0 0 0 0,0 0 0 0 0,-1-1 1 0 0,1 1-1 0 0,0 0 0 0 0,0 0 1 0 0,-1 0-1 0 0,1 0 0 0 0,0 0 0 0 0,0 0 1 0 0,-1 0-1 0 0,1 0 0 0 0,0 0 1 0 0,0-1-1 0 0,-1 1 0 0 0,1 0 0 0 0,-4 8-166 0 0,3 12-31 0 0,7 40 74 0 0,3-1 1 0 0,18 67 0 0 0,-8-41 60 0 0,49 209 261 0 0,-64-266-150 0 0,-4-22 0 0 0,1 0 1 0 0,-1-1-1 0 0,1 1 1 0 0,1 0-1 0 0,2 9 1 0 0,-4-15 1 0 0,-2-23 178 0 0,-6-50-120 0 0,-14-228-84 0 0,21 282-20 0 0,0-1-29 0 0,1 1 1 0 0,1-1-1 0 0,1 1 1 0 0,5-26 0 0 0,-7 44 26 0 0,-1 1 0 0 0,1 0 0 0 0,0 0 1 0 0,0 0-1 0 0,0 0 0 0 0,0 0 1 0 0,0 0-1 0 0,0 0 0 0 0,0 0 0 0 0,0-1 1 0 0,0 1-1 0 0,0 0 0 0 0,0 0 1 0 0,0 0-1 0 0,0 0 0 0 0,0 0 0 0 0,1 0 1 0 0,-1 0-1 0 0,0 0 0 0 0,0-1 0 0 0,0 1 1 0 0,0 0-1 0 0,0 0 0 0 0,0 0 1 0 0,0 0-1 0 0,0 0 0 0 0,0 0 0 0 0,0 0 1 0 0,0 0-1 0 0,0 0 0 0 0,0 0 1 0 0,1-1-1 0 0,-1 1 0 0 0,0 0 0 0 0,0 0 1 0 0,0 0-1 0 0,0 0 0 0 0,0 0 1 0 0,0 0-1 0 0,0 0 0 0 0,0 0 0 0 0,1 0 1 0 0,-1 0-1 0 0,0 0 0 0 0,0 0 1 0 0,0 0-1 0 0,0 0 0 0 0,0 0 0 0 0,0 0 1 0 0,0 0-1 0 0,0 0 0 0 0,1 0 0 0 0,-1 0 1 0 0,0 0-1 0 0,0 0 0 0 0,0 0 1 0 0,0 0-1 0 0,0 1 0 0 0,0-1 0 0 0,0 0 1 0 0,0 0-1 0 0,0 0 0 0 0,1 0 1 0 0,-1 0-1 0 0,5 11-72 0 0,2 13 10 0 0,44 263-126 0 0,19 85 199 0 0,-16-162-10 0 0,-38-158 137 0 0,45 97 0 0 0,-37-111 228 0 0,-23-40-312 0 0,1 0 1 0 0,-1-1 0 0 0,0 1 0 0 0,0 0 0 0 0,0 0-1 0 0,0-1 1 0 0,-1 1 0 0 0,1 0 0 0 0,0-4 0 0 0,24-237 169 0 0,-3 17-270 0 0,92-457 15 0 0,-83 550-91 0 0,-25 113 67 0 0,0 3-79 0 0,-7 28-42 0 0,-77 475-44 0 0,1-1 263 0 0,65-419-1 0 0,5-27 9 0 0,-2-1 0 0 0,-15 46 0 0 0,22-84-37 0 0,1-4 10 0 0,-1-15 37 0 0,1-21 20 0 0,7-77-116 0 0,5-162-221 0 0,-21 2 49 0 0,8 257 164 0 0,-1-15-115 0 0,-2-1 0 0 0,-9-36-1 0 0,13 71 140 0 0,1 1-1 0 0,0-1 1 0 0,0 0-1 0 0,0 0 1 0 0,-1 0 0 0 0,1 0-1 0 0,0 1 1 0 0,-1-1-1 0 0,1 0 1 0 0,-1 0-1 0 0,1 1 1 0 0,-1-1 0 0 0,1 0-1 0 0,-1 1 1 0 0,1-1-1 0 0,-1 0 1 0 0,0 1-1 0 0,1-1 1 0 0,-3 0 0 0 0,3 1 8 0 0,-1 0 0 0 0,1 0 1 0 0,-1 0-1 0 0,0 0 1 0 0,1 0-1 0 0,-1 0 1 0 0,1 0-1 0 0,-1 0 1 0 0,0 0-1 0 0,1 1 0 0 0,-1-1 1 0 0,1 0-1 0 0,-1 0 1 0 0,1 1-1 0 0,-1-1 1 0 0,1 0-1 0 0,-1 1 0 0 0,1-1 1 0 0,-1 0-1 0 0,1 1 1 0 0,-1 0-1 0 0,-4 4-44 0 0,0 1 0 0 0,1 0-1 0 0,-7 12 1 0 0,4-7 39 0 0,-2 1-1 0 0,2 1 1 0 0,0 0-1 0 0,0 0 1 0 0,1 1-1 0 0,-4 14 0 0 0,-18 74-87 0 0,20-71 91 0 0,2-1 2 0 0,0 1 0 0 0,2 0 1 0 0,0 48-1 0 0,15 92 425 0 0,-10-150-364 0 0,0-1 0 0 0,-2 0-1 0 0,-1 1 1 0 0,0-1 0 0 0,-2 0 0 0 0,0 0 0 0 0,-9 27 0 0 0,11-38-40 0 0,0 1 1 0 0,1 0-1 0 0,0 11 1 0 0,1-13-10 0 0,-1 0 1 0 0,1 1-1 0 0,-2-1 1 0 0,-3 15 0 0 0,2-12 45 0 0,0 0 0 0 0,0 0 1 0 0,2 0-1 0 0,-1 0 0 0 0,1 17 1 0 0,0-35 125 0 0,-1 0 1 0 0,0 0 0 0 0,-6-13-1 0 0,-8-30-148 0 0,10 5 3 0 0,-3 1 0 0 0,-2-1 0 0 0,-2 2 0 0 0,-19-45 0 0 0,32 86-36 0 0,-1 1 0 0 0,0-1 0 0 0,0 1 0 0 0,0 0 0 0 0,1-1 0 0 0,-1 1 0 0 0,0 0 1 0 0,0 0-1 0 0,-1-1 0 0 0,1 1 0 0 0,0 0 0 0 0,0 0 0 0 0,-1 0 0 0 0,1 1 0 0 0,-3-2 1 0 0,4 1 5 0 0,0 1 1 0 0,0 0-1 0 0,-1 0 1 0 0,1 0-1 0 0,0 0 1 0 0,0 0-1 0 0,-1 0 1 0 0,1 0-1 0 0,0 0 1 0 0,0 0-1 0 0,-1 0 1 0 0,1 0 0 0 0,0 1-1 0 0,0-1 1 0 0,-1 0-1 0 0,1 0 1 0 0,0 0-1 0 0,0 0 1 0 0,0 0-1 0 0,-1 0 1 0 0,1 0-1 0 0,0 1 1 0 0,0-1-1 0 0,0 0 1 0 0,-1 0 0 0 0,1 0-1 0 0,0 1 1 0 0,0-1-1 0 0,0 0 1 0 0,0 0-1 0 0,0 0 1 0 0,-1 1-1 0 0,0 15-59 0 0,5 3 6 0 0,0 0 1 0 0,13 33-1 0 0,5 18 25 0 0,-12-19 23 0 0,89 354 130 0 0,-97-398-119 0 0,152 428 384 0 0,-146-417-345 0 0,-1 1 0 0 0,7 30 0 0 0,-12-41-1 0 0,0 1 0 0 0,-1-1 0 0 0,0 1 0 0 0,0 0 0 0 0,-1-1 0 0 0,0 1 0 0 0,-1 0 0 0 0,-2 12 0 0 0,-10-53 105 0 0,8 5-166 0 0,1 0 0 0 0,2-1 0 0 0,1 1 0 0 0,4-52 0 0 0,23-110-65 0 0,-23 174 80 0 0,29-151 47 0 0,104-307-1 0 0,-130 454-36 0 0,-3 10 0 0 0,0-1 0 0 0,0 1-1 0 0,1 0 1 0 0,0 1-1 0 0,1-1 1 0 0,9-13 0 0 0,-13 22-4 0 0,-1 0-1 0 0,0-1 1 0 0,0 1 0 0 0,0 0 0 0 0,0 0-1 0 0,0 0 1 0 0,0 0 0 0 0,0 0 0 0 0,0 0 0 0 0,0 0-1 0 0,1 0 1 0 0,-1-1 0 0 0,0 1 0 0 0,0 0 0 0 0,0 0-1 0 0,0 0 1 0 0,0 0 0 0 0,0 0 0 0 0,1 0 0 0 0,-1 0-1 0 0,0 0 1 0 0,0 0 0 0 0,0 0 0 0 0,0 0 0 0 0,0 0-1 0 0,1 0 1 0 0,-1 0 0 0 0,0 0 0 0 0,0 0 0 0 0,0 0-1 0 0,0 0 1 0 0,0 0 0 0 0,0 0 0 0 0,1 0-1 0 0,-1 0 1 0 0,0 0 0 0 0,0 0 0 0 0,0 1 0 0 0,0-1-1 0 0,0 0 1 0 0,0 0 0 0 0,1 0 0 0 0,-1 0 0 0 0,0 0-1 0 0,0 0 1 0 0,0 0 0 0 0,0 0 0 0 0,0 0 0 0 0,0 1-1 0 0,0-1 1 0 0,4 11-18 0 0,-1 11-7 0 0,-28 346 2 0 0,10-217 18 0 0,-46 369 89 0 0,56-486-70 0 0,1 1 119 0 0,15-71-18 0 0,205-679-118 0 0,-160 548-12 0 0,57-151 50 0 0,-103 296-31 0 0,13-24 1 0 0,-20 41-2 0 0,0 0-1 0 0,0 0 1 0 0,0 0 0 0 0,1 1 0 0 0,0 0 0 0 0,0-1 0 0 0,0 1 0 0 0,0 0 0 0 0,1 1 0 0 0,-1-1 0 0 0,7-3 0 0 0,-11 7-3 0 0,1 0 0 0 0,-1 0 0 0 0,0 0 0 0 0,0 0 0 0 0,1 0 0 0 0,-1 0 1 0 0,0 0-1 0 0,0 0 0 0 0,1 0 0 0 0,-1 0 0 0 0,0 0 0 0 0,1 0 0 0 0,-1 0 0 0 0,0 0 0 0 0,0 0 0 0 0,1 0 0 0 0,-1 0 0 0 0,0 1 0 0 0,0-1 0 0 0,1 0 0 0 0,-1 0 0 0 0,0 0 1 0 0,0 0-1 0 0,1 0 0 0 0,-1 1 0 0 0,0-1 0 0 0,0 0 0 0 0,0 0 0 0 0,0 0 0 0 0,1 1 0 0 0,-1-1 0 0 0,0 0 0 0 0,0 0 0 0 0,0 1 0 0 0,0-1 0 0 0,0 0 0 0 0,0 0 0 0 0,1 1 1 0 0,-1-1-1 0 0,0 0 0 0 0,0 0 0 0 0,0 1 0 0 0,0-1 0 0 0,0 0 0 0 0,0 1 0 0 0,0-1 0 0 0,0 1 0 0 0,0 17-1 0 0,0-15 0 0 0,-2 49-5 0 0,-2-1 0 0 0,-18 85-1 0 0,-39 100 42 0 0,-26 36-54 0 0,25-87 38 0 0,-82 221 77 0 0,137-388-74 0 0,-1-1 0 0 0,0 1 0 0 0,-12 17 1 0 0,20-34-23 0 0,0-1 0 0 0,0 0 0 0 0,-1 1 1 0 0,1-1-1 0 0,0 0 0 0 0,0 1 1 0 0,0-1-1 0 0,0 0 0 0 0,-1 0 1 0 0,1 1-1 0 0,0-1 0 0 0,0 0 0 0 0,-1 0 1 0 0,1 1-1 0 0,0-1 0 0 0,0 0 1 0 0,-1 0-1 0 0,1 0 0 0 0,0 1 1 0 0,-1-1-1 0 0,1 0 0 0 0,0 0 1 0 0,-1 0-1 0 0,1 0 0 0 0,0 0 0 0 0,-1 0 1 0 0,1 0-1 0 0,0 1 0 0 0,-1-1 1 0 0,-1-10-37 0 0,6-16-24 0 0,8-13 56 0 0,0 1 1 0 0,3 1 0 0 0,1 0-1 0 0,2 1 1 0 0,1 0 0 0 0,2 2-1 0 0,38-49 1 0 0,-59 82 3 0 0,5-5 1 0 0,0 1 1 0 0,0-1-1 0 0,1 1 0 0 0,0 0 0 0 0,0 0 0 0 0,0 0 0 0 0,7-3 0 0 0,-13 8-1 0 0,0-1 0 0 0,1 1 0 0 0,-1 0-1 0 0,0 0 1 0 0,0 0 0 0 0,0 0-1 0 0,1 0 1 0 0,-1 0 0 0 0,0 0-1 0 0,0 0 1 0 0,1 0 0 0 0,-1 0-1 0 0,0 0 1 0 0,0 0 0 0 0,0 0-1 0 0,1 0 1 0 0,-1 0 0 0 0,0 1-1 0 0,0-1 1 0 0,0 0 0 0 0,1 0-1 0 0,-1 0 1 0 0,0 0 0 0 0,0 0-1 0 0,0 0 1 0 0,0 0 0 0 0,1 1-1 0 0,-1-1 1 0 0,0 0 0 0 0,0 0-1 0 0,0 0 1 0 0,0 0 0 0 0,0 1-1 0 0,1-1 1 0 0,-1 0 0 0 0,0 0-1 0 0,0 0 1 0 0,0 1 0 0 0,0-1 0 0 0,0 0-1 0 0,0 1 1 0 0,2 14-3 0 0,-5 15 11 0 0,-41 78 17 0 0,6-14-32 0 0,29-70 9 0 0,-5 19 24 0 0,-2-1-1 0 0,-2-1 0 0 0,-41 70 1 0 0,57-108-24 0 0,1-1 1 0 0,-1 1 0 0 0,0-1-1 0 0,0 1 1 0 0,0-1-1 0 0,-1 0 1 0 0,1 0 0 0 0,0 0-1 0 0,-1 0 1 0 0,0 0-1 0 0,1 0 1 0 0,-1-1 0 0 0,0 1-1 0 0,0-1 1 0 0,0 0-1 0 0,0 0 1 0 0,0 0 0 0 0,0 0-1 0 0,0 0 1 0 0,-5 0 0 0 0,6-3-3 0 0,0 1 0 0 0,0-1 0 0 0,0 0 0 0 0,0 0 1 0 0,1 0-1 0 0,-1 0 0 0 0,0 0 0 0 0,1 0 1 0 0,-3-4-1 0 0,-3-4 0 0 0,0-1-1 0 0,6 8-1 0 0,-1 1 0 0 0,1 0 0 0 0,0-1 0 0 0,-1 1 0 0 0,0 0 0 0 0,1 0 0 0 0,-1 0 0 0 0,0 0 0 0 0,0 0 0 0 0,-3-1 1 0 0,4 5-10 0 0,0 0 0 0 0,1 1-1 0 0,-1-1 1 0 0,0 1 0 0 0,1-1 0 0 0,-1 0 0 0 0,1 1 0 0 0,0-1 0 0 0,0 1 0 0 0,0 2 0 0 0,0 0-5 0 0,-18 159 15 0 0,13-123 17 0 0,1-18-12 0 0,1 0 1 0 0,2 0 0 0 0,0 1 0 0 0,4 37 0 0 0,-3-54-5 0 0,0 0 0 0 0,0 0 0 0 0,0 1 0 0 0,-1-1 0 0 0,0 0 1 0 0,-4 14-1 0 0,-1 3 7 0 0,5-4 5 0 0,1-17-11 0 0,1 0 0 0 0,-2 0 1 0 0,1 0-1 0 0,0-1 0 0 0,-1 1 0 0 0,1 0 0 0 0,-1 0 0 0 0,-1 3 1 0 0,2-2-4 0 0,-1 0 0 0 0,1 0 0 0 0,0 1 0 0 0,0-1 1 0 0,1 0-1 0 0,-1 0 0 0 0,1 0 0 0 0,0 1 0 0 0,0-1 1 0 0,1 0-1 0 0,-1 0 0 0 0,3 5 0 0 0,0 2 33 0 0,4 33 2 0 0,-8-44-31 0 0,7 10 24 0 0,-3-6-29 0 0,-2-4 13 0 0,0-1 0 0 0,0 0 0 0 0,-1 0 0 0 0,1 0 1 0 0,0 0-1 0 0,-1 0 0 0 0,1-1 0 0 0,0 1 0 0 0,-1 0 0 0 0,1-1 0 0 0,-1 1 0 0 0,0-1 1 0 0,1 1-1 0 0,0-3 0 0 0,16-14-9 0 0,-11 14-5 0 0,-2-1-1 0 0,1 0 0 0 0,0 0 1 0 0,-1 0-1 0 0,0-1 1 0 0,6-9-1 0 0,4-3-4 0 0,3-2 9 0 0,-3 2-1 0 0,26-24 0 0 0,-34 36 1 0 0,0 1 0 0 0,0 0 0 0 0,1 0 0 0 0,-1 1 0 0 0,1 0-1 0 0,0 0 1 0 0,14-3 0 0 0,-10 3-1 0 0,0 0-1 0 0,1-1 1 0 0,-1 0 0 0 0,-1-1-1 0 0,1 0 1 0 0,-1-1-1 0 0,0 0 1 0 0,-1 0-1 0 0,0-1 1 0 0,0-1 0 0 0,0 0-1 0 0,-1 0 1 0 0,-1-1-1 0 0,1 0 1 0 0,6-12 0 0 0,50-83 26 0 0,8-13 79 0 0,-59 98-87 0 0,2 0-1 0 0,0 1 1 0 0,30-26 0 0 0,34-18 167 0 0,-121 147-208 0 0,-85 144-3 0 0,118-214 23 0 0,6-12 2 0 0,0 0 1 0 0,0 1-1 0 0,1-1 0 0 0,-1 1 0 0 0,1-1 1 0 0,0 1-1 0 0,0-1 0 0 0,0 1 1 0 0,0 0-1 0 0,0 3 0 0 0,3-7-7 0 0,-1 0 0 0 0,1 0 0 0 0,0 0 0 0 0,0 0 0 0 0,0 0 0 0 0,-1 0 0 0 0,1-1 0 0 0,0 1 0 0 0,1-3 0 0 0,-3 4 7 0 0,23-24-5 0 0,-1-1-1 0 0,-1-1 0 0 0,-2-1 0 0 0,23-40 1 0 0,-25 40 8 0 0,113-221 51 0 0,-84 153-40 0 0,-28 59-7 0 0,-8 12 5 0 0,2 1 0 0 0,0 0 0 0 0,1 1 0 0 0,2 1 0 0 0,23-28 0 0 0,-38 48-10 0 0,1 0-1 0 0,-1 1 0 0 0,1-1 0 0 0,-1 0 0 0 0,1 1 1 0 0,-1-1-1 0 0,1 1 0 0 0,0-1 0 0 0,-1 1 1 0 0,1-1-1 0 0,-1 1 0 0 0,1-1 0 0 0,0 1 1 0 0,0-1-1 0 0,-1 1 0 0 0,1 0 0 0 0,0 0 0 0 0,0-1 1 0 0,-1 1-1 0 0,1 0 0 0 0,0 0 0 0 0,1 0 1 0 0,-2 0-4 0 0,1 1 1 0 0,-1 0 0 0 0,0 0-1 0 0,0 0 1 0 0,0 0 0 0 0,0-1 0 0 0,0 1-1 0 0,0 0 1 0 0,0 0 0 0 0,0 0-1 0 0,0 0 1 0 0,-1-1 0 0 0,1 1-1 0 0,0 0 1 0 0,0 0 0 0 0,-1 1-1 0 0,-18 40-131 0 0,-75 139-103 0 0,55-98 218 0 0,27-56 19 0 0,-10 18 1 0 0,33-90-85 0 0,51-292 126 0 0,-13 58-9 0 0,-48 276-32 0 0,10-46-2 0 0,-2 1 0 0 0,-2-1-1 0 0,1-97 1 0 0,-8 143-9 0 0,0 1 1 0 0,0-1-1 0 0,0 1 1 0 0,-1-1 0 0 0,1 1-1 0 0,-1-1 1 0 0,0 1-1 0 0,1-1 1 0 0,-1 1-1 0 0,0 0 1 0 0,0 0 0 0 0,0-1-1 0 0,-1 1 1 0 0,-2-3-1 0 0,3 4-1 0 0,-1 0 1 0 0,1 0-1 0 0,-1 0 0 0 0,1 0 1 0 0,-1 1-1 0 0,1-1 0 0 0,-1 1 0 0 0,1-1 1 0 0,-1 1-1 0 0,0-1 0 0 0,1 1 0 0 0,-1 0 1 0 0,0 0-1 0 0,0 0 0 0 0,1 0 0 0 0,-1 0 1 0 0,0 0-1 0 0,1 1 0 0 0,-1-1 1 0 0,0 1-1 0 0,-2 0 0 0 0,-3 1-9 0 0,1 1 1 0 0,-1 0-1 0 0,1 0 1 0 0,0 0-1 0 0,0 1 0 0 0,0 0 1 0 0,0 0-1 0 0,1 0 0 0 0,-1 1 1 0 0,1 0-1 0 0,0 0 1 0 0,1 0-1 0 0,-6 9 0 0 0,-6 8-45 0 0,2 2-1 0 0,-13 27 0 0 0,14-27 32 0 0,-4 9-4 0 0,-19 34-26 0 0,-27 74 0 0 0,56-122 51 0 0,-6 33 0 0 0,11-47 10 0 0,1 1 0 0 0,0 0 0 0 0,1 0 0 0 0,0 0 0 0 0,-1 0 0 0 0,2 0 0 0 0,-1 0 0 0 0,1-1 0 0 0,2 12 0 0 0,-2-16 3 0 0,-1 1 0 0 0,1-1 0 0 0,-1 0 0 0 0,1 0 0 0 0,-1 0 0 0 0,1 1 0 0 0,0-1 0 0 0,0 0 0 0 0,-1 0 0 0 0,1 0 0 0 0,0 0 0 0 0,0 0 0 0 0,0 0 0 0 0,0 0 0 0 0,0-1 0 0 0,0 1 0 0 0,1 0 0 0 0,-1-1 0 0 0,0 1 0 0 0,0 0 0 0 0,0-1 0 0 0,3 1 0 0 0,-2-1 0 0 0,1 1 1 0 0,-1-1-1 0 0,0 0 0 0 0,1-1 1 0 0,-1 1-1 0 0,0 0 0 0 0,0-1 1 0 0,1 1-1 0 0,-1-1 1 0 0,0 0-1 0 0,0 0 0 0 0,3-1 1 0 0,5-4 1 0 0,0 0 0 0 0,0-1 0 0 0,-1 0 0 0 0,9-8 0 0 0,0-4 1 0 0,-1 0-1 0 0,-1-1 1 0 0,0 0-1 0 0,15-28 0 0 0,-20 30 16 0 0,0 0-1 0 0,2 1 0 0 0,0 0 0 0 0,0 1 1 0 0,2 0-1 0 0,0 1 0 0 0,23-17 1 0 0,-37 30-16 0 0,1 1 1 0 0,0 0 0 0 0,-1 0 0 0 0,1 0 0 0 0,0 0 0 0 0,0 0 0 0 0,0 0-1 0 0,0 1 1 0 0,0-1 0 0 0,0 1 0 0 0,0-1 0 0 0,0 1 0 0 0,0 0-1 0 0,0 0 1 0 0,0-1 0 0 0,0 1 0 0 0,0 1 0 0 0,0-1 0 0 0,0 0-1 0 0,0 1 1 0 0,0-1 0 0 0,3 1 0 0 0,-3 1 0 0 0,0-1-1 0 0,0 1 0 0 0,0-1 1 0 0,0 1-1 0 0,-1-1 1 0 0,1 1-1 0 0,0 0 1 0 0,-1 0-1 0 0,1 0 1 0 0,-1 0-1 0 0,0 0 1 0 0,0 0-1 0 0,1 1 1 0 0,-1-1-1 0 0,-1 0 1 0 0,1 0-1 0 0,0 1 1 0 0,0 4-1 0 0,4 19 11 0 0,-1 0 0 0 0,-1 0-1 0 0,-1 48 1 0 0,-15 78 49 0 0,3-54-39 0 0,9-94-19 0 0,1-1 1 0 0,0 1 0 0 0,-1-1 0 0 0,1 1 0 0 0,0-1 0 0 0,1 1-1 0 0,-1-1 1 0 0,1 1 0 0 0,-1-1 0 0 0,1 0 0 0 0,0 1 0 0 0,1-1-1 0 0,-1 0 1 0 0,2 4 0 0 0,-2-6-1 0 0,-1-1 0 0 0,1 0 0 0 0,-1 0 1 0 0,0 0-1 0 0,1 0 0 0 0,-1 0 0 0 0,1 0 0 0 0,-1 0 0 0 0,0 0 0 0 0,1 0 1 0 0,-1 0-1 0 0,1 0 0 0 0,-1 0 0 0 0,0-1 0 0 0,1 1 0 0 0,-1 0 0 0 0,1 0 0 0 0,-1 0 1 0 0,0 0-1 0 0,1-1 0 0 0,-1 1 0 0 0,0 0 0 0 0,1 0 0 0 0,-1-1 0 0 0,0 1 1 0 0,1 0-1 0 0,-1 0 0 0 0,0-1 0 0 0,0 1 0 0 0,1 0 0 0 0,-1-1 0 0 0,0 1 1 0 0,1-1-1 0 0,9-14 67 0 0,-10 14-64 0 0,77-114 66 0 0,-75 114-73 0 0,-1-1 1 0 0,0 1 0 0 0,1-1 0 0 0,-1 1-1 0 0,1-1 1 0 0,-1 1 0 0 0,1 0-1 0 0,-1-1 1 0 0,1 1 0 0 0,0 0 0 0 0,3-1-1 0 0,-4 2 2 0 0,-1 0-1 0 0,1-1 1 0 0,-1 1-1 0 0,1 0 1 0 0,-1 0-1 0 0,1 0 1 0 0,-1 0-1 0 0,1 0 1 0 0,-1 0-1 0 0,1 0 1 0 0,-1 0-1 0 0,0 0 1 0 0,1 0-1 0 0,-1 0 1 0 0,1 1-1 0 0,-1-1 1 0 0,1 0-1 0 0,-1 0 1 0 0,1 0-1 0 0,-1 1 1 0 0,1-1-1 0 0,-1 0 1 0 0,0 0-1 0 0,1 1 1 0 0,-1-1-1 0 0,1 0 1 0 0,-1 1-1 0 0,0-1 1 0 0,1 1-1 0 0,-1-1 1 0 0,0 0-1 0 0,0 1 1 0 0,1-1-1 0 0,-1 1 1 0 0,0-1-1 0 0,0 1 1 0 0,0-1-1 0 0,1 0 1 0 0,-1 1-1 0 0,0-1 1 0 0,0 1-1 0 0,0-1 1 0 0,0 1-1 0 0,0-1 1 0 0,0 1-1 0 0,0-1 1 0 0,0 1-1 0 0,0-1 1 0 0,0 1-1 0 0,0-1 1 0 0,-1 2-1 0 0,0 13 14 0 0,-2 0 0 0 0,0 1 0 0 0,-1-1-1 0 0,0 0 1 0 0,-1-1 0 0 0,-7 15-1 0 0,-24 29 27 0 0,35-56-38 0 0,0 0 0 0 0,0 0-1 0 0,-1 0 1 0 0,1-1-1 0 0,-1 1 1 0 0,1 0 0 0 0,-1-1-1 0 0,0 1 1 0 0,-2 1-1 0 0,2-2-1 0 0,0 1-1 0 0,0-1 1 0 0,0 1-1 0 0,0 0 1 0 0,0-1 0 0 0,1 1-1 0 0,-1 0 1 0 0,1 0-1 0 0,-1 0 1 0 0,-1 3-1 0 0,2-1 6 0 0,0-1 1 0 0,0 0-1 0 0,0 0 1 0 0,-1 1-1 0 0,0-1 0 0 0,1 0 1 0 0,-1-1-1 0 0,0 1 1 0 0,-1 0-1 0 0,1 0 0 0 0,0-1 1 0 0,-1 1-1 0 0,1-1 0 0 0,-1 0 1 0 0,0 0-1 0 0,0 0 1 0 0,0 0-1 0 0,0 0 0 0 0,0-1 1 0 0,0 1-1 0 0,-1-1 0 0 0,1 0 1 0 0,0 0-1 0 0,-1 0 1 0 0,1 0-1 0 0,-1-1 0 0 0,-3 1 1 0 0,5-1-5 0 0,0 1 1 0 0,0-1-1 0 0,0 1 1 0 0,0 0-1 0 0,0 0 1 0 0,0 0-1 0 0,0 0 1 0 0,0 0 0 0 0,0 0-1 0 0,1 1 1 0 0,-1-1-1 0 0,0 0 1 0 0,1 1-1 0 0,-3 2 1 0 0,-20 31 39 0 0,11-16-25 0 0,5-7 0 0 0,-7 7 177 0 0,15-19-184 0 0,-1 1 1 0 0,0-1-1 0 0,0 1 0 0 0,1-1 1 0 0,-1 0-1 0 0,0 1 0 0 0,0-1 0 0 0,0 0 1 0 0,1 0-1 0 0,-1 0 0 0 0,0 1 1 0 0,0-1-1 0 0,0 0 0 0 0,0 0 0 0 0,0 0 1 0 0,1 0-1 0 0,-1-1 0 0 0,0 1 1 0 0,0 0-1 0 0,0 0 0 0 0,0 0 0 0 0,1-1 1 0 0,-1 1-1 0 0,0 0 0 0 0,-1-2 1 0 0,2 2-10 0 0,-1 0 0 0 0,0 0 0 0 0,1 0 0 0 0,-1 0 0 0 0,1 0 0 0 0,-1 0 0 0 0,1 0 0 0 0,-1 0 0 0 0,1 0 0 0 0,-1 0 0 0 0,0 1 0 0 0,1-1 0 0 0,-1 0 0 0 0,1 0 0 0 0,-1 0 1 0 0,1 1-1 0 0,-1-1 0 0 0,1 0 0 0 0,-1 1 0 0 0,1-1 0 0 0,0 0 0 0 0,-1 1 0 0 0,1-1 0 0 0,-1 0 0 0 0,1 1 0 0 0,0-1 0 0 0,-1 1 0 0 0,1-1 0 0 0,0 1 0 0 0,-1-1 0 0 0,1 1 0 0 0,0-1 1 0 0,0 1-1 0 0,0-1 0 0 0,-1 2 0 0 0,-9 26-8 0 0,5-14 11 0 0,-19 26 28 0 0,22-36-57 0 0,-1-1 0 0 0,1 0 0 0 0,-1 0 0 0 0,1-1 0 0 0,-1 1-1 0 0,0-1 1 0 0,0 1 0 0 0,0-1 0 0 0,0 0 0 0 0,-5 3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10.862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16 24 1560 0 0,'-11'-7'10690'0'0,"13"1"-10039"0"0,-7 3-545 0 0,3 3-11 0 0,7 1 142 0 0,-3-6-130 0 0,1 5-55 0 0,-5 4-30 0 0,2-4-19 0 0,0 0 0 0 0,0 0 1 0 0,0 1-1 0 0,0-1 0 0 0,0 0 0 0 0,1 0 0 0 0,-1 1 0 0 0,0-1 0 0 0,0 0 0 0 0,0 0 1 0 0,0 1-1 0 0,0-1 0 0 0,0 0 0 0 0,0 0 0 0 0,0 1 0 0 0,0-1 0 0 0,1 0 0 0 0,-1 0 1 0 0,0 0-1 0 0,0 1 0 0 0,0-1 0 0 0,0 0 0 0 0,1 0 0 0 0,-1 0 0 0 0,0 0 0 0 0,0 1 1 0 0,0-1-1 0 0,1 0 0 0 0,-1 0 0 0 0,0 0 0 0 0,0 0 0 0 0,1 0 0 0 0,-1 0 0 0 0,0 0 1 0 0,0 0-1 0 0,1 0 0 0 0,-1 0 0 0 0,12 3 164 0 0,11-3 371 0 0,23 0 327 0 0,-32-1-808 0 0,0 1 0 0 0,-1 0 0 0 0,21 3 0 0 0,9 1 223 0 0,-15-4 220 0 0,-10-3-231 0 0,-12 2-232 0 0,0 1 0 0 0,0-1 0 0 0,0 1 0 0 0,13 1 1 0 0,-12-1-11 0 0,0 0-1 0 0,0 0 1 0 0,0-1 0 0 0,0 0 0 0 0,-1 0 0 0 0,1 0 0 0 0,10-4 0 0 0,-10 3-5 0 0,-1 0 0 0 0,1 0 0 0 0,-1 1-1 0 0,1 0 1 0 0,-1 0 0 0 0,1 1 0 0 0,0 0 0 0 0,8 0 0 0 0,14 4 8 0 0,0-2 1 0 0,51-4 0 0 0,-19 1 13 0 0,-35 5-31 0 0,-22-3-1 0 0,1 0 0 0 0,-1-1 0 0 0,0 1 0 0 0,0-1 0 0 0,0 0 0 0 0,8 0 0 0 0,4-2-5 0 0,1 2 1 0 0,-1 0-1 0 0,20 3 1 0 0,17 0 10 0 0,66-7 67 0 0,-103 4-88 0 0,-1 1 0 0 0,19 2 0 0 0,-23-1 9 0 0,0-1 0 0 0,1 0-1 0 0,-1 0 1 0 0,0-2 0 0 0,19-1 0 0 0,-24 1-8 0 0,0 1 0 0 0,0 0 0 0 0,0 0 0 0 0,-1 1 1 0 0,1-1-1 0 0,0 1 0 0 0,9 3 0 0 0,28 4 25 0 0,-6-6-16 0 0,-27-1 20 0 0,0-1 1 0 0,0 1-1 0 0,0-2 1 0 0,0 1-1 0 0,14-3 1 0 0,6-2 85 0 0,-1 2 1 0 0,55 1 0 0 0,-83 2-115 0 0,122 7 510 0 0,-68-5-277 0 0,21-1-62 0 0,-37-4-115 0 0,-17 1 34 0 0,43 1 0 0 0,-22 0-63 0 0,-36 0-20 0 0,1 0 1 0 0,-1 0-1 0 0,1 1 0 0 0,-1 1 1 0 0,10 1-1 0 0,-10-2-7 0 0,-1 1 0 0 0,1-1 0 0 0,-1 0 0 0 0,1-1 1 0 0,11-2-1 0 0,10-1 79 0 0,-2 2 81 0 0,-20 1-141 0 0,0 0 0 0 0,0 1 0 0 0,0-1 0 0 0,1 1-1 0 0,-1 0 1 0 0,0 1 0 0 0,0 0 0 0 0,0 0 0 0 0,0 0-1 0 0,11 4 1 0 0,6 2 41 0 0,-19-6-47 0 0,0 1 0 0 0,0-1 0 0 0,1 0 0 0 0,-1 1 0 0 0,0 0 0 0 0,-1 0 0 0 0,6 3 0 0 0,24 5 48 0 0,-31-9-58 0 0,0 0 1 0 0,0-1-1 0 0,0 1 0 0 0,0-1 1 0 0,0 1-1 0 0,0-1 1 0 0,0 0-1 0 0,0 0 0 0 0,4 0 1 0 0,-5 0-1 0 0,1 0 0 0 0,-1 0 1 0 0,1 0-1 0 0,-1 0 1 0 0,1 1-1 0 0,-1-1 0 0 0,1 0 1 0 0,-1 1-1 0 0,1-1 0 0 0,-1 1 1 0 0,1-1-1 0 0,1 2 1 0 0,0 0 2 0 0,-1-1 1 0 0,0 0-1 0 0,1 0 1 0 0,-1 0 0 0 0,1 0-1 0 0,-1-1 1 0 0,1 1 0 0 0,-1-1-1 0 0,1 1 1 0 0,-1-1-1 0 0,1 0 1 0 0,0 0 0 0 0,-1 0-1 0 0,4-1 1 0 0,19 2 28 0 0,-7 1-39 0 0,-13-2 1 0 0,0 0 1 0 0,0 1-1 0 0,-1 0 1 0 0,1-1-1 0 0,0 2 1 0 0,0-1-1 0 0,-1 0 1 0 0,1 1-1 0 0,-1 0 1 0 0,8 4-1 0 0,-12-6-16 0 0,-3 0 0 0 0,0 1 23 0 0,0 0 0 0 0,0 0 0 0 0,0 0-1 0 0,0 0 1 0 0,0 0 0 0 0,-3 3 0 0 0,-16 6 36 0 0,-59 4 30 0 0,-120 8 0 0 0,140-18-62 0 0,-69 12 1 0 0,-33 2-1 0 0,42-11 7 0 0,-151 27 0 0 0,-14 20 22 0 0,64-5-59 0 0,120-28 43 0 0,58-12-16 0 0,-1-2-12 0 0,30-5 1 0 0,1 0 1 0 0,-1 1 0 0 0,1 0 0 0 0,0 1 0 0 0,0 1 0 0 0,0 0 0 0 0,-15 9 0 0 0,-30 8 31 0 0,52-18-20 0 0,-1-1-1 0 0,0 0 1 0 0,0 0-1 0 0,0-1 1 0 0,0 0-1 0 0,0-1 0 0 0,0 0 1 0 0,-14 0-1 0 0,8-7 11 0 0,-4 0 2 0 0,-35 4-47 0 0,53 2 30 0 0,0 0 0 0 0,0 1 0 0 0,0-1 0 0 0,0 1 0 0 0,-1-1 0 0 0,1 1 0 0 0,0-1 0 0 0,0 1 0 0 0,0-1 0 0 0,0 1 0 0 0,-1-1 0 0 0,1 1 0 0 0,0-1 0 0 0,0 0 0 0 0,-1 1 1 0 0,1-1-1 0 0,0 1 0 0 0,-1-1 0 0 0,1 0 0 0 0,0 1 0 0 0,-1-1 0 0 0,1 0 0 0 0,-1 0 0 0 0,1 1 0 0 0,-1-1 0 0 0,1 0 0 0 0,-1 0 0 0 0,1 1 0 0 0,0-1 0 0 0,-1 0 0 0 0,1 0 0 0 0,-1 0 1 0 0,1 0-1 0 0,-1 0 0 0 0,1 0 0 0 0,-1 0 0 0 0,1 0 0 0 0,-1 0 0 0 0,1 0 0 0 0,-1 0 0 0 0,1 0 0 0 0,-1 0 0 0 0,1 0 0 0 0,-1-1 0 0 0,1 1 0 0 0,-2 0 0 0 0,2 0 0 0 0,-1-1 0 0 0,0 1 0 0 0,0 0 0 0 0,1 0-1 0 0,-1 0 1 0 0,0 0 0 0 0,0 0 0 0 0,1 0 0 0 0,-1 0 0 0 0,0 0-1 0 0,0 0 1 0 0,1 0 0 0 0,-1 1 0 0 0,0-1 0 0 0,0 0 0 0 0,1 1-1 0 0,-1-1 1 0 0,0 0 0 0 0,1 1 0 0 0,-1-1 0 0 0,0 0-1 0 0,0 2 1 0 0,0-1-3 0 0,0 0-1 0 0,0-1 1 0 0,0 1 0 0 0,0 0-1 0 0,-1 0 1 0 0,1 0-1 0 0,0-1 1 0 0,0 1-1 0 0,-1-1 1 0 0,1 1-1 0 0,0-1 1 0 0,-1 0-1 0 0,-1 1 1 0 0,1-1 4 0 0,0 1-1 0 0,1-1 1 0 0,-1 1-1 0 0,0-1 1 0 0,1 1-1 0 0,-1 0 1 0 0,1-1-1 0 0,-1 1 1 0 0,1 0-1 0 0,-1 0 1 0 0,1 0-1 0 0,-3 2 1 0 0,2-1 1 0 0,0-1 0 0 0,0 0 0 0 0,0 1 0 0 0,-1-1 0 0 0,1 0 0 0 0,-1 0 0 0 0,1 0 0 0 0,0-1 0 0 0,-1 1 0 0 0,0-1 0 0 0,1 1 0 0 0,-1-1 1 0 0,1 0-1 0 0,-1 0 0 0 0,1 0 0 0 0,-5-1 0 0 0,6 1-12 0 0,1 0 4 0 0,-2 0 3 0 0,1 1 0 0 0,0-1 1 0 0,0 0-1 0 0,-1 1 1 0 0,1 0-1 0 0,0-1 0 0 0,0 1 1 0 0,0 0-1 0 0,0 0 1 0 0,0-1-1 0 0,0 1 0 0 0,0 0 1 0 0,0 0-1 0 0,-2 2 1 0 0,-10 8-25 0 0,13-11 26 0 0,0 0-1 0 0,-1 0 1 0 0,1 0 0 0 0,0 0-1 0 0,0 0 1 0 0,-1 0-1 0 0,1 1 1 0 0,0-1 0 0 0,0 0-1 0 0,-1 0 1 0 0,1 0-1 0 0,0 0 1 0 0,0 1 0 0 0,-1-1-1 0 0,1 0 1 0 0,0 0-1 0 0,0 0 1 0 0,0 1 0 0 0,0-1-1 0 0,-1 0 1 0 0,1 0-1 0 0,0 1 1 0 0,0-1-1 0 0,0 0 1 0 0,0 0 0 0 0,0 1-1 0 0,0-1 1 0 0,0 1-1 0 0,-2 2-19 0 0,-1-1 46 0 0,3-1-13 0 0,0-2-14 0 0,1 1 1 0 0,-1 0 0 0 0,1 0-1 0 0,-1 0 1 0 0,0 0-1 0 0,1-1 1 0 0,0 1-1 0 0,-1 0 1 0 0,1 0-1 0 0,-1 0 1 0 0,1 0-1 0 0,-1 0 1 0 0,1 0 0 0 0,-1 0-1 0 0,1 0 1 0 0,-1 1-1 0 0,1-1 1 0 0,-1 0-1 0 0,1 0 1 0 0,-1 0-1 0 0,1 0 1 0 0,-1 1-1 0 0,0-1 1 0 0,1 0 0 0 0,-1 0-1 0 0,1 1 1 0 0,-1-1-1 0 0,1 0 1 0 0,-1 1-1 0 0,0-1 1 0 0,1 1-1 0 0,-1 0 1 0 0,4 8-18 0 0,-2-9 23 0 0,1 1 0 0 0,-1-1-1 0 0,0 0 1 0 0,0 0 0 0 0,1 1-1 0 0,-1-2 1 0 0,0 1 0 0 0,0 0-1 0 0,0 0 1 0 0,4-2 0 0 0,-2 2-1 0 0,45-3-30 0 0,83 8 0 0 0,-95-4 29 0 0,-1-1 0 0 0,66-9 0 0 0,-2 0-10 0 0,-56 10 14 0 0,44 4 0 0 0,-5 2 26 0 0,36-13-7 0 0,-41 0-15 0 0,-35 6 35 0 0,56 8 0 0 0,23 1 28 0 0,-101-11-69 0 0,1 0 0 0 0,26-6 0 0 0,-27 4 11 0 0,1 1 1 0 0,27-1-1 0 0,140-2 60 0 0,-147 9-74 0 0,-34-2 4 0 0,1 0 0 0 0,0 0 1 0 0,0-1-1 0 0,-1 0 0 0 0,1-1 0 0 0,16-3 0 0 0,-14 1-2 0 0,0 0 0 0 0,1 0 0 0 0,-1 1 0 0 0,1 1-1 0 0,-1 0 1 0 0,1 0 0 0 0,-1 1 0 0 0,1 1 0 0 0,13 1-1 0 0,-9 3 6 0 0,-10-2-2 0 0,1-2 0 0 0,-1 1 0 0 0,0 0 0 0 0,1-1 0 0 0,-1-1 0 0 0,1 1 0 0 0,10-1 0 0 0,-7 0-6 0 0,0 0 0 0 0,0 0-1 0 0,0 1 1 0 0,-1 0-1 0 0,1 1 1 0 0,0 0 0 0 0,-1 1-1 0 0,1-1 1 0 0,-1 2-1 0 0,1 0 1 0 0,-1 0-1 0 0,11 7 1 0 0,-18-10 2 0 0,-1 0 1 0 0,1 0-1 0 0,0-1 0 0 0,0 1 1 0 0,-1-1-1 0 0,1 1 0 0 0,0-1 0 0 0,0 0 1 0 0,0 0-1 0 0,0 0 0 0 0,2 0 1 0 0,-3 0-4 0 0,1 0 1 0 0,-1 0-1 0 0,1 0 1 0 0,0 0 0 0 0,-1 0-1 0 0,1 0 1 0 0,-1 1 0 0 0,1-1-1 0 0,-1 0 1 0 0,1 1-1 0 0,-1-1 1 0 0,1 1 0 0 0,-1 0-1 0 0,1 0 1 0 0,1 1-1 0 0,3 2 10 0 0,0-1-1 0 0,0 1 1 0 0,0-1-1 0 0,1 0 1 0 0,-1 0-1 0 0,1-1 1 0 0,-1 0-1 0 0,1 0 1 0 0,0-1-1 0 0,0 0 1 0 0,11 1-1 0 0,-11-1-15 0 0,4 1 6 0 0,0 1-1 0 0,0 0 0 0 0,10 5 1 0 0,-11-4 17 0 0,0 0 0 0 0,0-1 0 0 0,16 3-1 0 0,-15-6 4 0 0,-9 0-19 0 0,-1 0 0 0 0,1 0 0 0 0,-1 0 0 0 0,1 1 0 0 0,0-1 0 0 0,-1 0 0 0 0,1 1 0 0 0,-1-1 0 0 0,1 1 0 0 0,-1-1 0 0 0,3 3 0 0 0,49 15 44 0 0,-51-17-36 0 0,0 0-1 0 0,0 0 1 0 0,0-1 0 0 0,0 1-1 0 0,0 0 1 0 0,0-1-1 0 0,0 0 1 0 0,0 0 0 0 0,4 1-1 0 0,-5-1-6 0 0,0-1-1 0 0,0 1 1 0 0,0 1 0 0 0,0-1-1 0 0,0 0 1 0 0,0 0-1 0 0,0 0 1 0 0,0 0 0 0 0,0 1-1 0 0,0-1 1 0 0,0 1-1 0 0,0-1 1 0 0,0 0 0 0 0,0 1-1 0 0,0 0 1 0 0,-1-1-1 0 0,1 1 1 0 0,0-1 0 0 0,1 2-1 0 0,-2-1-2 0 0,0 0 0 0 0,0-1 0 0 0,0 1 0 0 0,0-1-1 0 0,0 1 1 0 0,0 0 0 0 0,0-1 0 0 0,0 1 0 0 0,0 0 0 0 0,0-1-1 0 0,-1 1 1 0 0,1 0 0 0 0,0-1 0 0 0,0 1 0 0 0,-1-1 0 0 0,1 1 0 0 0,0 0-1 0 0,-1-1 1 0 0,1 1 0 0 0,0-1 0 0 0,-1 1 0 0 0,1-1 0 0 0,-2 1 0 0 0,-11 13-2 0 0,-4-5 14 0 0,-4 5 4 0 0,13-7-14 0 0,0-1 0 0 0,-1 1-1 0 0,0-1 1 0 0,0-1 0 0 0,0 0-1 0 0,-1 0 1 0 0,0-1 0 0 0,0 0-1 0 0,-10 2 1 0 0,-99 19-6 0 0,116-24 6 0 0,-219 27-64 0 0,206-25 63 0 0,1 1-1 0 0,-16 6 1 0 0,-25 6 13 0 0,-221 23-44 0 0,229-33-9 0 0,-47 13 0 0 0,28-5 62 0 0,21-6-3 0 0,-1-2-1 0 0,-65 1 1 0 0,-38 3-12 0 0,98-5 10 0 0,-74-1 1 0 0,100-5-10 0 0,-96-1-28 0 0,117 3 24 0 0,0-1-1 0 0,1 1 0 0 0,-1 0 0 0 0,1 0 0 0 0,-1 0 0 0 0,1 1 0 0 0,0 0 0 0 0,-5 2 1 0 0,6-3-5 0 0,-61 20-26 0 0,22-8 34 0 0,28-10 1 0 0,-1 0-1 0 0,0-1 1 0 0,0 0-1 0 0,0-1 1 0 0,0-1-1 0 0,-26-2 1 0 0,-35 0 35 0 0,53 2-38 0 0,-40 3-29 0 0,17 0 69 0 0,43-3-49 0 0,0 0 0 0 0,-1 1-1 0 0,1 0 1 0 0,0 0 0 0 0,0 0 0 0 0,-1 0-1 0 0,-2 2 1 0 0,3-2 7 0 0,0 0 0 0 0,0 1-1 0 0,0-1 1 0 0,-1-1 0 0 0,1 1 0 0 0,0 0-1 0 0,-4 0 1 0 0,6-1-3 0 0,0 0 0 0 0,-1 0 0 0 0,1 0 0 0 0,0 0 0 0 0,0 0 0 0 0,0 1-1 0 0,0-1 1 0 0,0 1 0 0 0,0-1 0 0 0,-1 0 0 0 0,1 1 0 0 0,0 0 0 0 0,0-1 0 0 0,0 1 0 0 0,1 0-1 0 0,-1-1 1 0 0,0 1 0 0 0,0 0 0 0 0,0 0 0 0 0,0 0 0 0 0,1 0 0 0 0,-2 1 0 0 0,-5 3-3 0 0,6-5 4 0 0,1 0 0 0 0,0 0-1 0 0,-1 0 1 0 0,1 0 0 0 0,0 0 0 0 0,-1 0 0 0 0,1 0 0 0 0,0 1 0 0 0,-1-1 0 0 0,1 0-1 0 0,0 0 1 0 0,-1 0 0 0 0,1 0 0 0 0,0 1 0 0 0,0-1 0 0 0,-1 0 0 0 0,1 0 0 0 0,0 1-1 0 0,0-1 1 0 0,-1 0 0 0 0,1 1 0 0 0,0-1 0 0 0,0 0 0 0 0,0 0 0 0 0,-1 1-1 0 0,1-1 1 0 0,0 0 0 0 0,0 1 0 0 0,0-1 0 0 0,0 1 0 0 0,0-1 0 0 0,0 0 0 0 0,0 1-1 0 0,0-1 1 0 0,0 0 0 0 0,0 1 0 0 0,0-1 0 0 0,0 0 0 0 0,0 1 0 0 0,0 0-1 0 0,0 0 2 0 0,0 0 0 0 0,0 0 0 0 0,1 0 0 0 0,-1 0 0 0 0,0 0 0 0 0,0 0-1 0 0,1 0 1 0 0,-1 0 0 0 0,0 0 0 0 0,1 0 0 0 0,-1 0 0 0 0,1 0 0 0 0,0 0 0 0 0,-1-1-1 0 0,1 1 1 0 0,0 0 0 0 0,-1 0 0 0 0,1-1 0 0 0,0 1 0 0 0,0 0 0 0 0,-1-1-1 0 0,1 1 1 0 0,0 0 0 0 0,0-1 0 0 0,0 1 0 0 0,0-1 0 0 0,0 0 0 0 0,0 1 0 0 0,0-1-1 0 0,0 0 1 0 0,2 1 0 0 0,5 0 12 0 0,0 0 0 0 0,0 0 0 0 0,13-1-1 0 0,-16 0-12 0 0,1 0 0 0 0,0 0 0 0 0,-1 0-1 0 0,1 1 1 0 0,5 1 0 0 0,-3 1 6 0 0,0 0 0 0 0,0 0 0 0 0,0-1 1 0 0,0 0-1 0 0,1 0 0 0 0,-1-1 0 0 0,0 0 1 0 0,12-1-1 0 0,85-2 27 0 0,75-5 2 0 0,-115 0-26 0 0,-11 0 12 0 0,97 2-1 0 0,-87 5-17 0 0,105-13 0 0 0,22-1 57 0 0,-44 14-58 0 0,326 9 84 0 0,-229 18-63 0 0,-243-27-23 0 0,15 2 21 0 0,0 1 1 0 0,27 9 0 0 0,-9 2-17 0 0,-24-9 11 0 0,0 0 0 0 0,1-1 1 0 0,0 0-1 0 0,0-1 0 0 0,0 0 0 0 0,0 0 0 0 0,19 0 1 0 0,-28-2-14 0 0,0-1-1 0 0,1 0 1 0 0,-1 1 0 0 0,0-1 0 0 0,0 1 0 0 0,0 0 0 0 0,0 0 0 0 0,0 0 0 0 0,4 2 0 0 0,-4-2 0 0 0,0 0-1 0 0,0 0 1 0 0,0 0 0 0 0,0 0-1 0 0,0 0 1 0 0,1-1 0 0 0,-1 1-1 0 0,0-1 1 0 0,5 1 0 0 0,-3 0 0 0 0,1-1 0 0 0,0 1 0 0 0,-1 0 0 0 0,1 0 0 0 0,0 1 0 0 0,5 2 0 0 0,-5-2 0 0 0,-1-1 0 0 0,0 1 0 0 0,1-1 0 0 0,-1 0 0 0 0,1 0 0 0 0,0 0 0 0 0,-1-1 0 0 0,8 1 0 0 0,-7-2-1 0 0,0 1 1 0 0,0 0-1 0 0,0 0 1 0 0,0 1-1 0 0,-1-1 1 0 0,1 1-1 0 0,0 0 1 0 0,0 0-1 0 0,6 3 1 0 0,-7-2 0 0 0,1-1 0 0 0,0 0 1 0 0,-1 1-1 0 0,1-2 0 0 0,0 1 0 0 0,6 0 1 0 0,-11-1-4 0 0,1 0 1 0 0,-1 1-1 0 0,1-1 1 0 0,-1 0-1 0 0,1 1 1 0 0,-1-1-1 0 0,1 1 1 0 0,-1-1-1 0 0,0 0 1 0 0,1 1-1 0 0,-1-1 1 0 0,0 1-1 0 0,1-1 1 0 0,-1 1-1 0 0,0-1 1 0 0,0 1 0 0 0,1-1-1 0 0,-1 1 1 0 0,0-1-1 0 0,0 1 1 0 0,0 0-1 0 0,0-1 1 0 0,0 1-1 0 0,0-1 1 0 0,0 1-1 0 0,0-1 1 0 0,0 1-1 0 0,0-1 1 0 0,0 2-1 0 0,0-1 0 0 0,0 0-1 0 0,0 1 0 0 0,0-1 0 0 0,-1 0 1 0 0,1 0-1 0 0,0 0 0 0 0,0 0 0 0 0,-1 0 1 0 0,1 1-1 0 0,-1-1 0 0 0,1 0 0 0 0,-1 0 0 0 0,1 0 1 0 0,-1 0-1 0 0,0 0 0 0 0,1-1 0 0 0,-1 1 1 0 0,-1 2-1 0 0,-10 3 4 0 0,0-1 0 0 0,-1 0 0 0 0,1 0-1 0 0,-1-1 1 0 0,0-1 0 0 0,0 0 0 0 0,0-1 0 0 0,-18 1 0 0 0,-14 4 10 0 0,-18 0 7 0 0,40-5-34 0 0,-40 9 0 0 0,20-3 1 0 0,1-1 1 0 0,-84 1 0 0 0,75-6 6 0 0,-82 13-1 0 0,114-11 8 0 0,-61 12 11 0 0,-127 10-1 0 0,46-6-64 0 0,133-20 56 0 0,0 2 0 0 0,0 2 1 0 0,0 0-1 0 0,-51 16 0 0 0,-37 14-6 0 0,67-19 30 0 0,-84 14 0 0 0,22-6 14 0 0,-52 7-24 0 0,146-26-2 0 0,-1-1 0 0 0,0 0-1 0 0,-29 0 1 0 0,34-2-32 0 0,-1 0 0 0 0,-24 6 0 0 0,5-1 3 0 0,-42 6 34 0 0,29 1 16 0 0,25-9-40 0 0,17-3 3 0 0,1-1 1 0 0,-1 1-1 0 0,1 0 0 0 0,-1 0 0 0 0,1 0 0 0 0,-1 0 1 0 0,1 0-1 0 0,-4 3 0 0 0,5-3 0 0 0,0 0 1 0 0,1 0-1 0 0,-1-1 0 0 0,0 1 0 0 0,0-1 1 0 0,0 1-1 0 0,0-1 0 0 0,0 0 1 0 0,-3 1-1 0 0,-18 3-5 0 0,21-2 8 0 0,-1-1 0 0 0,1 0 0 0 0,0 0 0 0 0,-1-1 0 0 0,1 1 0 0 0,-1 0 0 0 0,1-1 0 0 0,-1 0 0 0 0,0 1 0 0 0,1-1 0 0 0,-5-1 0 0 0,-26 9 28 0 0,27-3-47 0 0,6-4 16 0 0,0-1 0 0 0,0 1 0 0 0,-1-1 0 0 0,1 1 0 0 0,0-1 0 0 0,-1 1 0 0 0,1-1 1 0 0,0 0-1 0 0,-1 1 0 0 0,1-1 0 0 0,-1 1 0 0 0,1-1 0 0 0,-1 0 0 0 0,1 0 0 0 0,-1 1 1 0 0,1-1-1 0 0,-1 0 0 0 0,1 0 0 0 0,-1 1 0 0 0,1-1 0 0 0,-1 0 0 0 0,0 0 0 0 0,0 0 1 0 0,-23 2 16 0 0,23-2-16 0 0,0 0 1 0 0,1 0 0 0 0,-1 0-1 0 0,0 0 1 0 0,0 0 0 0 0,0 1-1 0 0,0-1 1 0 0,0 0 0 0 0,1 0-1 0 0,-1 1 1 0 0,0-1 0 0 0,0 1-1 0 0,1-1 1 0 0,-1 0 0 0 0,0 1-1 0 0,1 0 1 0 0,-1-1 0 0 0,0 1-1 0 0,1-1 1 0 0,-1 1 0 0 0,1 0-1 0 0,-1-1 1 0 0,0 2 0 0 0,-10 3 31 0 0,4-3 42 0 0,12-1 36 0 0,-5-1-101 0 0,0 1 6 0 0,3 1-7 0 0,0 0 0 0 0,0 0 0 0 0,0 0 0 0 0,1 0 0 0 0,-1-1 0 0 0,1 0 0 0 0,-1 1 0 0 0,7 0 0 0 0,112 2 37 0 0,22 2-2 0 0,-71-1 7 0 0,106-4 0 0 0,-24-2-5 0 0,25-8-36 0 0,-21 1 21 0 0,86-1 18 0 0,-190 5-32 0 0,0 3 1 0 0,89 8-1 0 0,-113-5 0 0 0,0-2-1 0 0,51-7 1 0 0,3 1-6 0 0,166 15 65 0 0,-213-8-71 0 0,49-3 1 0 0,-11-1-3 0 0,-61 3-1 0 0,30 0 18 0 0,59 7 1 0 0,-57-6-14 0 0,-38-2-1 0 0,0 1 0 0 0,0 0 0 0 0,0 1 0 0 0,12 2 0 0 0,-10 0 5 0 0,1 0 0 0 0,0-1 0 0 0,19 1 0 0 0,-22-2-7 0 0,-1 1 0 0 0,1 0 0 0 0,-1 1 0 0 0,15 5 1 0 0,-23-7-7 0 0,1-1 1 0 0,-1 0 0 0 0,1 0 0 0 0,-1 0 0 0 0,0 1-1 0 0,1-1 1 0 0,-1 0 0 0 0,1 1 0 0 0,-1-1 0 0 0,0 0 0 0 0,1 1-1 0 0,-1-1 1 0 0,0 0 0 0 0,1 1 0 0 0,-1-1 0 0 0,0 1-1 0 0,1-1 1 0 0,-1 0 0 0 0,0 1 0 0 0,0-1 0 0 0,0 1 0 0 0,1-1-1 0 0,-1 1 1 0 0,0-1 0 0 0,0 1 0 0 0,0-1 0 0 0,0 1-1 0 0,0-1 1 0 0,0 1 0 0 0,0-1 0 0 0,0 1 0 0 0,0-1 0 0 0,0 1-1 0 0,0-1 1 0 0,-1 1 0 0 0,0 1-2 0 0,0 0-1 0 0,0 0 1 0 0,0 0-1 0 0,0-1 1 0 0,0 1 0 0 0,-1-1-1 0 0,1 1 1 0 0,-1-1 0 0 0,-2 3-1 0 0,-2 0-5 0 0,0 1 0 0 0,0-1 0 0 0,-1 0 0 0 0,-13 5 0 0 0,0-2 8 0 0,7-2 2 0 0,0-1 0 0 0,-1 0 0 0 0,0 0 0 0 0,1-2 0 0 0,-19 2 0 0 0,0-1-6 0 0,0 2 0 0 0,1 1 0 0 0,-57 18 0 0 0,-33 7-9 0 0,0-12 37 0 0,-56 11 20 0 0,72-11-41 0 0,19-3-56 0 0,-124 37 0 0 0,126-28 64 0 0,-115 17 0 0 0,-36-9 49 0 0,39-2-34 0 0,195-31-24 0 0,-35 5 16 0 0,-51 13 0 0 0,54-3 3 0 0,28-13-16 0 0,1 1 1 0 0,0-1-1 0 0,-1 0 1 0 0,1 0 0 0 0,-1-1-1 0 0,1 0 1 0 0,-1 0-1 0 0,0 0 1 0 0,-9 1-1 0 0,-13-1-4 0 0,0 1 0 0 0,-1 2-1 0 0,-36 9 1 0 0,50-10 19 0 0,-1-1 0 0 0,-24 1 0 0 0,6 0 10 0 0,-6 3-29 0 0,-15 0 46 0 0,52-5-46 0 0,1-1 1 0 0,-1 0 0 0 0,0 0 0 0 0,1 1 0 0 0,-1-1-1 0 0,0 1 1 0 0,1-1 0 0 0,-1 1 0 0 0,1 0-1 0 0,-3 1 1 0 0,2-1 0 0 0,1 0 0 0 0,-1-1 0 0 0,0 1 0 0 0,0 0-1 0 0,0 0 1 0 0,0-1 0 0 0,0 1 0 0 0,0-1 0 0 0,0 0 0 0 0,-3 1 0 0 0,-9 6 12 0 0,14-7-12 0 0,-1 1 1 0 0,0 0 0 0 0,0 0-1 0 0,0-1 1 0 0,0 1 0 0 0,0-1-1 0 0,0 1 1 0 0,-1-1 0 0 0,1 1-1 0 0,0-1 1 0 0,0 1 0 0 0,0-1-1 0 0,-3 0 1 0 0,-6 8 13 0 0,8-7-10 0 0,0 1-1 0 0,0 0 0 0 0,0-1 1 0 0,-1 1-1 0 0,1-1 0 0 0,0 0 1 0 0,0 0-1 0 0,-1 0 0 0 0,1 0 1 0 0,-1 0-1 0 0,-4 1 1 0 0,7-2 4 0 0,-22 16-31 0 0,3-1 44 0 0,8-11-3 0 0,22-2-4 0 0,7 1-42 0 0,-8 0 45 0 0,1-2-1 0 0,-1 1 1 0 0,1-1-1 0 0,0-1 1 0 0,-1 0-1 0 0,1-1 1 0 0,17-2-1 0 0,0 0 0 0 0,-24 3-15 0 0,181-5-4 0 0,-126 10 30 0 0,0-3 0 0 0,0-3 1 0 0,66-8-1 0 0,135-15 10 0 0,-131 15-26 0 0,84 5-12 0 0,-66 4 5 0 0,19 6 68 0 0,-138-3-58 0 0,26-3 0 0 0,-1-1 0 0 0,58-10 0 0 0,-49 5-8 0 0,-19 4-6 0 0,-30 2 4 0 0,0 1 0 0 0,-1 1 0 0 0,14 2 0 0 0,-14-1 2 0 0,1-2 1 0 0,24 0-1 0 0,-5 0-2 0 0,72-2 17 0 0,-34-2-2 0 0,-14-1-21 0 0,-43 3 10 0 0,0 0 0 0 0,0 0 0 0 0,0 1 0 0 0,0 0 0 0 0,0 2-1 0 0,18 3 1 0 0,-19-3-2 0 0,1 0 0 0 0,-1-1 0 0 0,0-1 0 0 0,14 0-1 0 0,-9 0 17 0 0,-13 0-25 0 0,9-1 1 0 0,-1 2 0 0 0,0-1 0 0 0,1 1 0 0 0,-1 1 0 0 0,18 5 0 0 0,-16-3 9 0 0,0 0-1 0 0,1 0 1 0 0,-1-1-1 0 0,1-1 1 0 0,27 1-1 0 0,-41-4-6 0 0,0 1-1 0 0,0 0 1 0 0,0 0-1 0 0,0 0 1 0 0,0 0-1 0 0,0 1 1 0 0,0-1-1 0 0,0 0 1 0 0,0 0-1 0 0,0 1 1 0 0,0-1-1 0 0,0 0 1 0 0,0 1-1 0 0,0-1 1 0 0,0 1-1 0 0,0-1 1 0 0,0 1 0 0 0,0 0-1 0 0,0-1 1 0 0,-1 1-1 0 0,2 1 1 0 0,-1 0-1 0 0,0 0-1 0 0,0 1 1 0 0,0-1 0 0 0,-1 0 0 0 0,1 1 0 0 0,-1-1 0 0 0,0 0 0 0 0,1 1 0 0 0,-1-1-1 0 0,-1 4 1 0 0,1-4-2 0 0,0 0-1 0 0,0 1 1 0 0,0-1-1 0 0,-1 0 1 0 0,1 0-1 0 0,-1 1 0 0 0,1-1 1 0 0,-1 0-1 0 0,0 0 1 0 0,0 0-1 0 0,-1 3 1 0 0,0-2 2 0 0,0 0 1 0 0,1-1 0 0 0,-1 1-1 0 0,0-1 1 0 0,0 1 0 0 0,0-1-1 0 0,-1 0 1 0 0,1 0 0 0 0,-1 0 0 0 0,1 0-1 0 0,-1 0 1 0 0,0 0 0 0 0,1-1-1 0 0,-1 1 1 0 0,-4 1 0 0 0,-16 9-17 0 0,10-5 13 0 0,0 0 0 0 0,-1-1 0 0 0,0-1 0 0 0,-28 8 0 0 0,-61 7-36 0 0,88-17 27 0 0,-270 36-74 0 0,41-14 21 0 0,-75 6-615 0 0,263-27 621 0 0,42-3 50 0 0,-1-1-1 0 0,1 2 0 0 0,-23 5 1 0 0,-9 3-5 0 0,-82 8 1 0 0,17-3 19 0 0,21 1-19 0 0,-42 13-12 0 0,92-18 44 0 0,-1-2 1 0 0,-68 6 0 0 0,88-12 0 0 0,-1 0 1 0 0,1 2-1 0 0,0 0 0 0 0,0 1 1 0 0,-21 11-1 0 0,14-7-22 0 0,8-4 23 0 0,0-1 0 0 0,-26 3 0 0 0,28-5 25 0 0,1 0 1 0 0,-1 1-1 0 0,-31 12 1 0 0,39-13-34 0 0,0 1 1 0 0,-1-2-1 0 0,1 1 1 0 0,-17 0-1 0 0,16-2 5 0 0,0 1 0 0 0,0 0 0 0 0,1 1 0 0 0,-13 4 1 0 0,13-4-16 0 0,1-1 0 0 0,-1 0 0 0 0,-17 1 0 0 0,20-3 3 0 0,-8 2 13 0 0,1 0 0 0 0,-1 1 0 0 0,1 1 0 0 0,-22 8 1 0 0,-32 9 22 0 0,63-15-25 0 0,5-6-15 0 0,0 1 0 0 0,-1-1-1 0 0,1 1 1 0 0,0-1 0 0 0,-1 1-1 0 0,1-1 1 0 0,0 1 0 0 0,-1-1-1 0 0,1 0 1 0 0,0 1 0 0 0,-1-1-1 0 0,1 1 1 0 0,-1-1 0 0 0,1 0 0 0 0,-1 0-1 0 0,1 1 1 0 0,-1-1 0 0 0,1 0-1 0 0,-1 0 1 0 0,0 1 0 0 0,-10 5 4 0 0,10-5-5 0 0,0 0 1 0 0,0 0 0 0 0,0-1-1 0 0,0 1 1 0 0,0 0 0 0 0,0-1-1 0 0,0 1 1 0 0,0-1 0 0 0,0 1-1 0 0,-1-1 1 0 0,1 1 0 0 0,0-1 0 0 0,0 0-1 0 0,0 0 1 0 0,-2 1 0 0 0,-2 12 17 0 0,9-11-5 0 0,0-1-1 0 0,0 0 1 0 0,1-1 0 0 0,-1 1-1 0 0,0-1 1 0 0,7 1 0 0 0,8 0 28 0 0,-4 1-26 0 0,0-1 1 0 0,0-1-1 0 0,18-2 1 0 0,31 1 0 0 0,-2 4 27 0 0,1-3-1 0 0,110-15 0 0 0,-99 10-37 0 0,112 4 0 0 0,-154 2 14 0 0,99-8 12 0 0,-16 0-10 0 0,152-8 15 0 0,-145 6-25 0 0,2 10 7 0 0,-77 0-6 0 0,46-3-1 0 0,-25-1 4 0 0,78 6-1 0 0,-127-2-4 0 0,141 6 6 0 0,-117-9-8 0 0,-26 1-3 0 0,-1 0 0 0 0,23 3 0 0 0,-22-1 24 0 0,34-2 0 0 0,-39 0-33 0 0,0 0 0 0 0,0 1 0 0 0,0 1-1 0 0,0 0 1 0 0,23 5 0 0 0,-10-1 14 0 0,1 0-1 0 0,0-1 1 0 0,-1-2-1 0 0,53-1 1 0 0,-51-1 22 0 0,-4-2-41 0 0,-17 1 7 0 0,0 0 0 0 0,1 1-1 0 0,-1 0 1 0 0,0 0 0 0 0,8 2-1 0 0,-5-1 13 0 0,0 1-1 0 0,-1-2 0 0 0,1 1 0 0 0,9-1 0 0 0,-4 0-21 0 0,27 9 56 0 0,29-12-43 0 0,-69 2-3 0 0,0 1 0 0 0,1 0 0 0 0,-1 0 0 0 0,0 0 0 0 0,0 0 0 0 0,0 1 0 0 0,0-1 0 0 0,1 0 0 0 0,-1 0 0 0 0,0 1 0 0 0,0-1 0 0 0,0 1 0 0 0,0-1 0 0 0,0 1 0 0 0,0-1 0 0 0,0 1 0 0 0,0 0 0 0 0,0-1 0 0 0,0 1 0 0 0,0 0 0 0 0,0 0 0 0 0,0 0 0 0 0,-1 0 0 0 0,1 0 0 0 0,0 0-1 0 0,-1 0 1 0 0,1 0 0 0 0,0 2 0 0 0,1 8-4 0 0,-2-11 6 0 0,1 0-1 0 0,-1 1 1 0 0,0-1-1 0 0,0 0 1 0 0,0 1 0 0 0,0-1-1 0 0,1 1 1 0 0,-1-1-1 0 0,0 1 1 0 0,0-1-1 0 0,0 0 1 0 0,0 1 0 0 0,0-1-1 0 0,0 1 1 0 0,0-1-1 0 0,0 1 1 0 0,-1-1-1 0 0,1 0 1 0 0,0 1 0 0 0,0-1-1 0 0,0 1 1 0 0,0-1-1 0 0,0 0 1 0 0,-1 1-1 0 0,1-1 1 0 0,0 0 0 0 0,0 1-1 0 0,-1-1 1 0 0,1 0-1 0 0,0 1 1 0 0,-1-1-1 0 0,1 0 1 0 0,0 0-1 0 0,-1 1 1 0 0,-12 9-1 0 0,10-7 1 0 0,0-1 0 0 0,-1 1 1 0 0,1-1-1 0 0,0 0 0 0 0,-1 0 1 0 0,1 0-1 0 0,-6 1 0 0 0,-13 3-24 0 0,-36 5-1 0 0,11-2 4 0 0,-122 20-20 0 0,101-20 20 0 0,1 3 0 0 0,-84 27 0 0 0,95-22 14 0 0,0-4 0 0 0,-60 8-1 0 0,55-12 38 0 0,-89 27 0 0 0,58-11-55 0 0,-16 5 49 0 0,76-21-1 0 0,-32 6 0 0 0,18-5 36 0 0,-32 9-10 0 0,11-2 90 0 0,-133 17 0 0 0,170-30-130 0 0,0 1 0 0 0,-43 14-1 0 0,-13 3 7 0 0,-70-2-7 0 0,126-15-5 0 0,0 1-1 0 0,1 1 1 0 0,-31 11-1 0 0,27-7 20 0 0,-66 12 0 0 0,-8-6-32 0 0,-53 6 100 0 0,74-20-23 0 0,12 10-38 0 0,71-13-15 0 0,2 0-14 0 0,1 0 0 0 0,-1 0 0 0 0,1 0 0 0 0,0 0-1 0 0,-1 0 1 0 0,1 0 0 0 0,-1 0 0 0 0,1 0-1 0 0,-1 0 1 0 0,1 0 0 0 0,-1 0 0 0 0,1 0 0 0 0,-1 0-1 0 0,1 1 1 0 0,-1-1 0 0 0,1 0 0 0 0,0 0 0 0 0,-1 0-1 0 0,1 1 1 0 0,-1-1 0 0 0,1 0 0 0 0,0 0 0 0 0,-1 1-1 0 0,1-1 1 0 0,0 0 0 0 0,-1 1 0 0 0,1-1 0 0 0,0 0-1 0 0,-1 1 1 0 0,1-1 0 0 0,0 1 0 0 0,0-1 0 0 0,-1 1-1 0 0,1-1 1 0 0,0 0 0 0 0,0 1 0 0 0,0-1 0 0 0,0 1-1 0 0,0-1 1 0 0,0 1 0 0 0,0-1 0 0 0,0 1 0 0 0,0-1-1 0 0,0 1 1 0 0,0-1 0 0 0,0 1 0 0 0,0-1 0 0 0,0 1-1 0 0,0-1 1 0 0,0 0 0 0 0,0 1 0 0 0,1-1 0 0 0,-1 1-1 0 0,0-1 1 0 0,0 1 0 0 0,1-1 0 0 0,-1 1 0 0 0,0-1 0 0 0,0 0 0 0 0,0 1 1 0 0,0-1-1 0 0,0 0 0 0 0,0 0 1 0 0,0 0-1 0 0,0 1 0 0 0,0-1 1 0 0,0 0-1 0 0,0 0 1 0 0,0 0-1 0 0,0 0 0 0 0,0 1 1 0 0,0-1-1 0 0,0 0 0 0 0,-1 0 1 0 0,1 0-1 0 0,0 0 0 0 0,0 0 1 0 0,0 0-1 0 0,0 1 1 0 0,0-1-1 0 0,0 0 0 0 0,-1 0 1 0 0,1 0-1 0 0,0 0 0 0 0,0 0 1 0 0,0 0-1 0 0,0 0 0 0 0,-1 0 1 0 0,1 0-1 0 0,0 0 1 0 0,0 1-1 0 0,0-1 0 0 0,-1 0 1 0 0,1 0-1 0 0,0 0 0 0 0,0 0 1 0 0,-1-1-1 0 0,-1 3 16 0 0,8 3-8 0 0,2-1-5 0 0,0 0-1 0 0,1 0 1 0 0,-1-1 0 0 0,1 0-1 0 0,-1-1 1 0 0,1 1-1 0 0,16 0 1 0 0,66 0 38 0 0,-67-3-29 0 0,0 0-1 0 0,40 7 0 0 0,-38-3 0 0 0,0-1-1 0 0,0-1 0 0 0,38-2 1 0 0,79-13 10 0 0,-37 2 19 0 0,265-25 8 0 0,-83 9 9 0 0,-202 15-50 0 0,-53 7-4 0 0,0 0 0 0 0,0 3 0 0 0,43 1 0 0 0,150 10 34 0 0,-160-6-31 0 0,-37-2-2 0 0,51 8 1 0 0,-34-2 5 0 0,1-2 0 0 0,71-2 1 0 0,-103-3-13 0 0,0 0 1 0 0,-1 1-1 0 0,1 1 1 0 0,-1 0-1 0 0,1 1 1 0 0,-1 0-1 0 0,23 9 1 0 0,-20-6 1 0 0,0-2 0 0 0,1 0 0 0 0,-1 0 0 0 0,1-2 0 0 0,0 0 0 0 0,0-1 0 0 0,30-3 0 0 0,-11 2 14 0 0,-2 1 4 0 0,-23 0-9 0 0,0 0 0 0 0,0-2 0 0 0,16-1 0 0 0,-16 1-13 0 0,1 1 1 0 0,-1 0 0 0 0,0 0 0 0 0,24 5 0 0 0,23 1-3 0 0,32-9 53 0 0,-77 4-51 0 0,1 0 0 0 0,17 5 0 0 0,-10-2-15 0 0,9-4 42 0 0,-11-1-14 0 0,-16 4-41 0 0,-3-1 38 0 0,-5-3-5 0 0,-36-2-22 0 0,34 0 43 0 0,5 3-21 0 0,1 0 0 0 0,-1 0 1 0 0,0-1-1 0 0,0 1 1 0 0,1-1-1 0 0,-1 1 0 0 0,0-1 1 0 0,1 1-1 0 0,-1-1 0 0 0,0 1 1 0 0,1-1-1 0 0,-1 1 0 0 0,1-1 1 0 0,-1 0-1 0 0,1 1 1 0 0,-1-1-1 0 0,1 0 0 0 0,-1-1 1 0 0,0 1 0 0 0,-1-1 1 0 0,1 1 0 0 0,0 0 0 0 0,-1 0 0 0 0,0 0 0 0 0,1-1 0 0 0,-1 1-1 0 0,0 1 1 0 0,0-1 0 0 0,1 0 0 0 0,-1 0 0 0 0,-2 0 0 0 0,2 1-6 0 0,0-1 0 0 0,0 0 0 0 0,0 1 1 0 0,0-1-1 0 0,1 0 0 0 0,-1 0 0 0 0,0 0 1 0 0,1 0-1 0 0,-1 0 0 0 0,-2-3 0 0 0,1-9 52 0 0,3 12-47 0 0,0 0 0 0 0,0 0 0 0 0,0 0 0 0 0,0 0-1 0 0,-1 0 1 0 0,1 0 0 0 0,0 0 0 0 0,0 0 0 0 0,-1 0 0 0 0,1 1-1 0 0,-1-1 1 0 0,1 0 0 0 0,-1 0 0 0 0,1 0 0 0 0,-1 0-1 0 0,0-1 1 0 0,0 2-2 0 0,0-1 0 0 0,1 1 0 0 0,-1-1 0 0 0,1 1 0 0 0,-1-1 0 0 0,1 1 0 0 0,-1-1 0 0 0,1 1-1 0 0,-1-1 1 0 0,1 0 0 0 0,0 1 0 0 0,-1-1 0 0 0,1 0 0 0 0,0 1 0 0 0,0-1 0 0 0,-1 0 0 0 0,1 0 0 0 0,0 1-1 0 0,0-1 1 0 0,0 0 0 0 0,0 0 0 0 0,0 1 0 0 0,0-1 0 0 0,0 0 0 0 0,0 0 0 0 0,0-13 25 0 0,-1 12-25 0 0,0 0-1 0 0,0 0 1 0 0,0 0 0 0 0,0 0 0 0 0,0 0-1 0 0,-1 0 1 0 0,1 0 0 0 0,-3-2-1 0 0,-8-16 4 0 0,14 10-5 0 0,0 4 8 0 0,-12 1-10 0 0,-3-3-35 0 0,6 4 54 0 0,-6-2 17 0 0,12 6-32 0 0,1 0 0 0 0,-1-1-1 0 0,1 1 1 0 0,-1-1 0 0 0,0 1 0 0 0,1-1 0 0 0,-1 1-1 0 0,1-1 1 0 0,-1 1 0 0 0,1-1 0 0 0,0 0 0 0 0,-1 1-1 0 0,1-1 1 0 0,-1 0 0 0 0,1 1 0 0 0,0-1-1 0 0,0 0 1 0 0,-1 1 0 0 0,1-1 0 0 0,0 0 0 0 0,0 1-1 0 0,0-1 1 0 0,0-1 0 0 0,-1-19 8 0 0,1 19-2 0 0,-5-8-12 0 0,4 10 7 0 0,1-1-1 0 0,-1 1 1 0 0,1-1-1 0 0,-1 1 1 0 0,1-1-1 0 0,-1 0 0 0 0,1 1 1 0 0,-1-1-1 0 0,1 0 1 0 0,0 0-1 0 0,0 1 1 0 0,-1-1-1 0 0,1 0 0 0 0,0 0 1 0 0,0 1-1 0 0,0-2 1 0 0,-13-25 31 0 0,9 19-18 0 0,3 8-15 0 0,1-1 1 0 0,-1 0 0 0 0,1 1-1 0 0,-1-1 1 0 0,1 1-1 0 0,0-1 1 0 0,-1 0 0 0 0,1 1-1 0 0,0-1 1 0 0,0 0 0 0 0,-1 1-1 0 0,1-1 1 0 0,0 0-1 0 0,0 1 1 0 0,0-1 0 0 0,0 0-1 0 0,0 0 1 0 0,0 1 0 0 0,0-1-1 0 0,0 0 1 0 0,0 1-1 0 0,1-2 1 0 0,-1-2-1 0 0,-1 1 0 0 0,1 0 0 0 0,-1 0-1 0 0,1 0 1 0 0,-1-1 0 0 0,-2-4 0 0 0,3 8-3 0 0,0 0 8 0 0,2 0-1 0 0,-2-6-6 0 0,0 0-53 0 0,5 8-3 0 0,-3 0 52 0 0,0 0 0 0 0,-1 0 0 0 0,1 0 0 0 0,-1 1-1 0 0,1-1 1 0 0,-1 0 0 0 0,0 1 0 0 0,0-1 0 0 0,0 1-1 0 0,0-1 1 0 0,-1 1 0 0 0,1-1 0 0 0,-1 1 0 0 0,1 5-1 0 0,-4 41-32 0 0,0-2 55 0 0,3-42-16 0 0,0 0 1 0 0,0 1-1 0 0,-1-1 1 0 0,1 0-1 0 0,-1 1 1 0 0,0-1-1 0 0,0 0 0 0 0,-1 0 1 0 0,0 0-1 0 0,0 0 1 0 0,0 0-1 0 0,0 0 1 0 0,-4 5-1 0 0,-3 4-5 0 0,5-8 2 0 0,0 0 0 0 0,0 0-1 0 0,0-1 1 0 0,-1 1-1 0 0,-8 7 1 0 0,-35 32-8 0 0,37-33 8 0 0,-1 0 0 0 0,0-1 1 0 0,-1-1-1 0 0,-26 17 0 0 0,13-12 6 0 0,0-1-1 0 0,-1-1 1 0 0,0-1-1 0 0,-1-2 1 0 0,0-1-1 0 0,-34 7 1 0 0,-163 28-36 0 0,-24 4-9 0 0,149-31 30 0 0,36-5 36 0 0,-101 6 0 0 0,111-14-44 0 0,0 3 0 0 0,-102 26 0 0 0,52-9 5 0 0,66-14 20 0 0,-41 16-1 0 0,48-15 3 0 0,-1-1 0 0 0,-43 8-1 0 0,52-15-11 0 0,1 1-1 0 0,0 2 1 0 0,-1 0 0 0 0,-30 14-1 0 0,44-17 10 0 0,0 0-1 0 0,0-1 0 0 0,-1 0 0 0 0,1-1 1 0 0,0 0-1 0 0,-1-1 0 0 0,1 1 0 0 0,-17-3 1 0 0,-35 3 8 0 0,36 2-12 0 0,-45 9 4 0 0,27 1-34 0 0,28-8 38 0 0,1 0 0 0 0,-1-1 0 0 0,-18 2 0 0 0,-13 5-27 0 0,38-8 25 0 0,-1-1-1 0 0,1 0 0 0 0,0 0 0 0 0,-17 0 0 0 0,-18 5-25 0 0,0 0 60 0 0,31-10-33 0 0,12 3-8 0 0,-1 0 1 0 0,0-1-1 0 0,0 1 0 0 0,0 0 0 0 0,0-1 1 0 0,0 1-1 0 0,0 0 0 0 0,0 0 0 0 0,0 0 1 0 0,0 0-1 0 0,0 0 0 0 0,0 0 0 0 0,0 0 1 0 0,0 0-1 0 0,-2 1 0 0 0,-19 5-3 0 0,11-3 3 0 0,-1 0 1 0 0,1 1-1 0 0,-13 6 0 0 0,20-9 5 0 0,0 1-1 0 0,0-1 0 0 0,0 0 0 0 0,0 0 1 0 0,-1 0-1 0 0,1-1 0 0 0,0 1 0 0 0,0-1 1 0 0,-5 0-1 0 0,-2 4-22 0 0,11-3 21 0 0,-1-1 1 0 0,1 1-1 0 0,-1-1 1 0 0,0 1-1 0 0,1-1 1 0 0,-1 1-1 0 0,0-1 1 0 0,0 0-1 0 0,1 1 1 0 0,-1-1-1 0 0,0 0 1 0 0,0 0-1 0 0,1 0 1 0 0,-1 1-1 0 0,0-1 1 0 0,0 0-1 0 0,0 0 1 0 0,1 0-1 0 0,-1 0 1 0 0,0 0 0 0 0,0-1-1 0 0,-1 1 1 0 0,1 0-5 0 0,0 0 1 0 0,1-1-1 0 0,-1 1 1 0 0,0 0-1 0 0,0 0 1 0 0,0 1 0 0 0,1-1-1 0 0,-1 0 1 0 0,0 0-1 0 0,0 0 1 0 0,0 0-1 0 0,1 1 1 0 0,-1-1-1 0 0,0 0 1 0 0,0 1 0 0 0,1-1-1 0 0,-1 0 1 0 0,0 1-1 0 0,1-1 1 0 0,-1 1-1 0 0,0 1 1 0 0,-13 13-12 0 0,10-10-18 0 0,3-4 32 0 0,1-1 0 0 0,0 0 1 0 0,-1 0-1 0 0,1 0 1 0 0,0 0-1 0 0,0 1 1 0 0,-1-1-1 0 0,1 0 1 0 0,0 0-1 0 0,0 0 0 0 0,0 1 1 0 0,0-1-1 0 0,-1 0 1 0 0,1 0-1 0 0,0 1 1 0 0,0-1-1 0 0,0 0 1 0 0,0 0-1 0 0,0 1 0 0 0,0-1 1 0 0,-1 0-1 0 0,1 1 1 0 0,0-1-1 0 0,0 0 1 0 0,0 1-1 0 0,0-1 1 0 0,0 0-1 0 0,0 0 0 0 0,0 1 1 0 0,0-1-1 0 0,1 1 1 0 0,3 0 58 0 0,-4-1-51 0 0,-7 1-43 0 0,19 18 57 0 0,-4-20-24 0 0,4 1-11 0 0,-7 1 16 0 0,0 0 0 0 0,0 0 0 0 0,0-1 0 0 0,0 1 0 0 0,1-1 0 0 0,-1-1 0 0 0,0 1 0 0 0,6-2 0 0 0,43-9-3 0 0,-44 8 5 0 0,11-1-3 0 0,0 2 1 0 0,0 0 0 0 0,0 1-1 0 0,0 1 1 0 0,0 1-1 0 0,0 1 1 0 0,23 5-1 0 0,44 3 18 0 0,-53-10-25 0 0,61-6 1 0 0,22-2 6 0 0,-14 9 18 0 0,133-17 0 0 0,-165 8-5 0 0,208-30 26 0 0,-228 31-39 0 0,65-1-1 0 0,-20 3-5 0 0,96-7 8 0 0,-46 14 5 0 0,-41 1-11 0 0,-78-4 44 0 0,30-6 0 0 0,-29 3 108 0 0,-15 2-33 0 0,-4 0 19 0 0,-1 1 0 0 0,0 0-1 0 0,1 1 1 0 0,-1-1 0 0 0,18 3-1 0 0,-23 0-117 0 0,-1 0-1 0 0,1 1 1 0 0,0-1 0 0 0,-1 0-1 0 0,1 1 1 0 0,-1 0 0 0 0,0 0-1 0 0,5 5 1 0 0,9 8-14 0 0,-17-16-4 0 0,6 5 14 0 0,0-1 0 0 0,0 0-1 0 0,0 0 1 0 0,8 3 0 0 0,-11-6-7 0 0,1 0 1 0 0,-1 0-1 0 0,1-1 1 0 0,-1 1-1 0 0,1-1 1 0 0,0 0-1 0 0,-1 0 0 0 0,1 0 1 0 0,0 0-1 0 0,4-1 1 0 0,45-2 5 0 0,-42 3-10 0 0,-1 0 0 0 0,1 0 0 0 0,0-1 0 0 0,-1-1 0 0 0,21-5 1 0 0,-18 4 6 0 0,0 0 1 0 0,0 0-1 0 0,0 1 1 0 0,26 0-1 0 0,16-2 16 0 0,-47 3-22 0 0,1 1-1 0 0,0 0 0 0 0,15 2 0 0 0,-15-1-1 0 0,-1 0 0 0 0,1-1 0 0 0,-1 0 0 0 0,11-1 0 0 0,47-6 31 0 0,44-2-39 0 0,-77 10-2 0 0,-1 0 38 0 0,-29-2-29 0 0,-2 1-3 0 0,1-1 0 0 0,-1 1 1 0 0,1 0-1 0 0,-1-1 0 0 0,1 1 1 0 0,-1 0-1 0 0,1 0 0 0 0,-1 0 1 0 0,1 0-1 0 0,-1 1 1 0 0,1-1-1 0 0,-1 0 0 0 0,1 0 1 0 0,-1 1-1 0 0,1-1 0 0 0,-1 1 1 0 0,3 1-1 0 0,-3-2 5 0 0,0 0 0 0 0,0 0-1 0 0,0 1 1 0 0,0-1 0 0 0,0 0 0 0 0,0 0-1 0 0,0 0 1 0 0,0 0 0 0 0,0-1 0 0 0,0 1-1 0 0,-1 0 1 0 0,1 0 0 0 0,0 0 0 0 0,0-1 0 0 0,0 1-1 0 0,1-1 1 0 0,-1 0-4 0 0,0 1-1 0 0,0 0 1 0 0,0-1-1 0 0,0 1 1 0 0,0 0-1 0 0,0-1 1 0 0,0 1 0 0 0,1 0-1 0 0,-1 0 1 0 0,0 0-1 0 0,0 0 1 0 0,0 0-1 0 0,0 0 1 0 0,0 0 0 0 0,0 0-1 0 0,2 1 1 0 0,-2-1 0 0 0,0 1 1 0 0,0-1 0 0 0,-1 0-1 0 0,1 0 1 0 0,0 1 0 0 0,-1-1 0 0 0,1 1-1 0 0,-1-1 1 0 0,1 1 0 0 0,0-1 0 0 0,-1 1-1 0 0,1-1 1 0 0,-1 1 0 0 0,1-1-1 0 0,-1 1 1 0 0,1-1 0 0 0,-1 1 0 0 0,0 0-1 0 0,1-1 1 0 0,-1 1 0 0 0,0 0-1 0 0,0-1 1 0 0,1 1 0 0 0,-1 0 0 0 0,0 0-1 0 0,0-1 1 0 0,0 2 0 0 0,0 2-2 0 0,0-1 1 0 0,0 1-1 0 0,0-1 1 0 0,0 1 0 0 0,0 0-1 0 0,1-1 1 0 0,0 1-1 0 0,0-1 1 0 0,0 1-1 0 0,0-1 1 0 0,0 1 0 0 0,1-1-1 0 0,-1 0 1 0 0,1 1-1 0 0,3 3 1 0 0,-3-4 0 0 0,-1 1 1 0 0,1-1-1 0 0,-1 0 0 0 0,0 1 0 0 0,0-1 1 0 0,0 1-1 0 0,0 3 0 0 0,5 14 43 0 0,-4-16-47 0 0,-1-4 3 0 0,-1-1 1 0 0,1 1 0 0 0,-1 0-1 0 0,0 0 1 0 0,1 0-1 0 0,-1 0 1 0 0,1 0 0 0 0,-1 0-1 0 0,0 0 1 0 0,0 0-1 0 0,0 0 1 0 0,0 0 0 0 0,0 0-1 0 0,0 0 1 0 0,0 0-1 0 0,0 1 1 0 0,0-1 0 0 0,0 0-1 0 0,0 0 1 0 0,-1 0-1 0 0,1 0 1 0 0,-1 1 0 0 0,-2 2-2 0 0,0-1 0 0 0,0 0 1 0 0,0 0-1 0 0,-1 0 1 0 0,1 0-1 0 0,-1-1 1 0 0,0 1-1 0 0,0-1 0 0 0,0 0 1 0 0,0 0-1 0 0,0 0 1 0 0,-7 1-1 0 0,-10 3-21 0 0,-29 5-1 0 0,31-8 20 0 0,-269 41-121 0 0,64-11 44 0 0,9-12 63 0 0,43-6 6 0 0,-61 1 42 0 0,179-13-26 0 0,-141 22-19 0 0,71-7 8 0 0,75-10-1 0 0,-1 1 1 0 0,-51 18-1 0 0,62-18 12 0 0,-1-1 0 0 0,-60 4 0 0 0,54-8-12 0 0,-70 16 1 0 0,-98 21-16 0 0,93-21 48 0 0,-109 30-8 0 0,201-41-20 0 0,20-6 6 0 0,-1 0 1 0 0,1 0-1 0 0,0-1 0 0 0,-1 0 0 0 0,-12 0 1 0 0,4-2-9 0 0,0 2 0 0 0,0 0 0 0 0,-17 4 0 0 0,-37 4 28 0 0,13 9-46 0 0,18-11 96 0 0,40-8-73 0 0,1 0-1 0 0,-1 0 0 0 0,0 0 0 0 0,1 0 1 0 0,-1 0-1 0 0,1 0 0 0 0,-1 0 0 0 0,0 0 1 0 0,1 0-1 0 0,-1 1 0 0 0,1-1 1 0 0,-1 0-1 0 0,1 0 0 0 0,-1 0 0 0 0,0 1 1 0 0,1-1-1 0 0,-1 0 0 0 0,1 1 1 0 0,-1-1-1 0 0,1 0 0 0 0,0 1 0 0 0,-1-1 1 0 0,1 0-1 0 0,-1 1 0 0 0,0 0 1 0 0,-6 6-11 0 0,2-5 20 0 0,4-1-7 0 0,1-1 1 0 0,-1 1-1 0 0,1-1 0 0 0,0 0 1 0 0,-1 0-1 0 0,1 1 0 0 0,-1-1 0 0 0,1 0 1 0 0,-1 0-1 0 0,1 1 0 0 0,-1-1 1 0 0,1 0-1 0 0,-1 0 0 0 0,1 0 1 0 0,-1 0-1 0 0,1 0 0 0 0,-1 0 0 0 0,1 0 1 0 0,-1 0-1 0 0,1 0 0 0 0,-1 0 1 0 0,1 0-1 0 0,-1 0 0 0 0,1 0 1 0 0,-1 0-1 0 0,1 0 0 0 0,-1-1 0 0 0,1 1 1 0 0,-1 0-1 0 0,1 0 0 0 0,-1-1 1 0 0,1 1-1 0 0,0 0 0 0 0,-1 0 1 0 0,0-1-1 0 0,3 10-33 0 0,-2-8 29 0 0,0-1 1 0 0,0 1 0 0 0,0 0 0 0 0,0 0 0 0 0,0-1 0 0 0,0 1 0 0 0,0 0 0 0 0,0 0 0 0 0,1-1 0 0 0,-1 1 0 0 0,0 0 0 0 0,0-1-1 0 0,1 1 1 0 0,-1 0 0 0 0,0-1 0 0 0,1 1 0 0 0,-1 0 0 0 0,1 0 0 0 0,3 2 2 0 0,-1 0 1 0 0,1 0-1 0 0,0 0 1 0 0,0-1 0 0 0,0 0-1 0 0,0 0 1 0 0,0 0-1 0 0,0 0 1 0 0,0-1-1 0 0,1 1 1 0 0,-1-1-1 0 0,1 0 1 0 0,5 0-1 0 0,9 1 5 0 0,-1-2-1 0 0,22-2 1 0 0,25 2 1 0 0,63 6-22 0 0,-43-11 16 0 0,80-7 26 0 0,-88 8-9 0 0,0-3 0 0 0,101-23 0 0 0,-128 21-27 0 0,1 2 0 0 0,89-2 0 0 0,-80 7 6 0 0,89-15 1 0 0,-105 8 16 0 0,-16 2-12 0 0,0 2 0 0 0,55-3 1 0 0,132-3 11 0 0,31 5 13 0 0,-86-1-34 0 0,5-1 25 0 0,-118 8-2 0 0,58-8 0 0 0,23-1-16 0 0,-109 10-1 0 0,37 7 0 0 0,8 0 0 0 0,-42-5-1 0 0,-1 0 1 0 0,1 1 0 0 0,27 9-1 0 0,-33-10 5 0 0,0-1 0 0 0,0 0-1 0 0,30-2 1 0 0,-34 0-15 0 0,6 11 27 0 0,27-6-31 0 0,-20 1 44 0 0,24-9-26 0 0,42 7 35 0 0,-86-3-60 0 0,-8 1-8 0 0,3-2 31 0 0,0 0 0 0 0,0 0-1 0 0,-1 0 1 0 0,1 0 0 0 0,0 1 0 0 0,0-1-1 0 0,-1 0 1 0 0,1 0 0 0 0,0 0 0 0 0,0 0-1 0 0,0 0 1 0 0,-1 0 0 0 0,1 1 0 0 0,0-1 0 0 0,0 0-1 0 0,0 0 1 0 0,-1 0 0 0 0,1 1 0 0 0,0-1-1 0 0,0 0 1 0 0,0 0 0 0 0,0 0 0 0 0,0 1-1 0 0,0-1 1 0 0,-1 0 0 0 0,1 0 0 0 0,0 1-1 0 0,0-1 1 0 0,0 0 0 0 0,0 0 0 0 0,0 1-1 0 0,0-1 1 0 0,0 0 0 0 0,0 0 0 0 0,0 1-1 0 0,0-1 1 0 0,0 0 0 0 0,0 0 0 0 0,0 1-1 0 0,0-1 1 0 0,1 1 0 0 0,0 0 4 0 0,1 0-1 0 0,0 0 1 0 0,0 0 0 0 0,0-1-1 0 0,0 1 1 0 0,0 0 0 0 0,-1-1 0 0 0,1 1-1 0 0,0-1 1 0 0,1 1 0 0 0,-1-1-1 0 0,0 0 1 0 0,0 0 0 0 0,0 0 0 0 0,0 0-1 0 0,2-1 1 0 0,-3 1-4 0 0,-1 0 4 0 0,0 0 1 0 0,0 0-5 0 0,1 0 10 0 0,33 9-6 0 0,-16-1-35 0 0,-17-4 27 0 0,-8 0-3 0 0,-9 0-3 0 0,-19 3-35 0 0,9-1-4 0 0,-376 55-685 0 0,263-46 579 0 0,21-3 62 0 0,-114 12 88 0 0,151-17 4 0 0,-70 17-7 0 0,-17 1 12 0 0,47-7-4 0 0,45-5-2 0 0,-65 12-12 0 0,30 0-17 0 0,-114 41 0 0 0,96-25 17 0 0,116-37 15 0 0,-96 28-4 0 0,-151 26-1 0 0,220-54 21 0 0,-62-2 0 0 0,11-1 1 0 0,71 1-23 0 0,1 1 0 0 0,0 1 0 0 0,-20 6 0 0 0,17-4-2 0 0,-39 6-1 0 0,6-12 47 0 0,5-2-89 0 0,28 9 51 0 0,-3-1 45 0 0,13-7-14 0 0,10 0-34 0 0,1 1 0 0 0,-1 0 0 0 0,0-1 1 0 0,0 1-1 0 0,0 0 0 0 0,0 0 0 0 0,0 0 0 0 0,0 1 1 0 0,0-1-1 0 0,-2 1 0 0 0,-15 5-5 0 0,7-3-10 0 0,1 1 0 0 0,0 1 0 0 0,-15 7 0 0 0,23-10 23 0 0,-12 4 25 0 0,14-6-30 0 0,0 0 0 0 0,0 0 0 0 0,0 1 1 0 0,0-1-1 0 0,0 1 0 0 0,0-1 0 0 0,0 0 1 0 0,0 1-1 0 0,0-1 0 0 0,1 1 0 0 0,-1 0 1 0 0,0-1-1 0 0,0 1 0 0 0,1 0 0 0 0,-2 1 1 0 0,2-2-1 0 0,0 0 1 0 0,-1 1 0 0 0,1-1-1 0 0,0 0 1 0 0,0 1 0 0 0,0-1-1 0 0,-1 0 1 0 0,1 0 0 0 0,0 1-1 0 0,0-1 1 0 0,-1 0 0 0 0,1 0-1 0 0,0 1 1 0 0,-1-1 0 0 0,1 0 0 0 0,0 0-1 0 0,-1 0 1 0 0,1 0 0 0 0,0 1-1 0 0,-1-1 1 0 0,1 0 0 0 0,0 0-1 0 0,-1 0 1 0 0,1 0 0 0 0,0 0-1 0 0,-1 0 1 0 0,1 0 0 0 0,-1 0-1 0 0,1 0 1 0 0,0 0 0 0 0,-1 0 0 0 0,1 0-1 0 0,0 0 1 0 0,-1-1 0 0 0,1 1-1 0 0,-1 0 1 0 0,1 0-1 0 0,-1 0-1 0 0,1 0 1 0 0,0 0-1 0 0,0-1 1 0 0,-1 1 0 0 0,1 0-1 0 0,0 0 1 0 0,-1 0-1 0 0,1 0 1 0 0,0 0 0 0 0,-1 0-1 0 0,1 0 1 0 0,0 0-1 0 0,0 0 1 0 0,-1 1 0 0 0,1-1-1 0 0,0 0 1 0 0,0 0-1 0 0,-1 0 1 0 0,1 0 0 0 0,0 0-1 0 0,-1 0 1 0 0,1 1-1 0 0,0-1 1 0 0,0 0-1 0 0,0 0 1 0 0,-1 0 0 0 0,1 1-1 0 0,0-1 1 0 0,0 0-1 0 0,0 0 1 0 0,-1 1 0 0 0,1-1-1 0 0,0 0 1 0 0,-7 10 24 0 0,7-11 10 0 0,2-2-21 0 0,1-6-67 0 0,-3 10 31 0 0,8 2 29 0 0,10 3 8 0 0,-12-5-19 0 0,0 1 0 0 0,-1 0 1 0 0,1 0-1 0 0,-1 0 0 0 0,6 4 0 0 0,18 7-13 0 0,-13-10 26 0 0,0 0 0 0 0,1-1 0 0 0,-1-1 0 0 0,32-2 0 0 0,-16 0-1 0 0,-1 1 4 0 0,-1-1-1 0 0,42-7 1 0 0,193-28 54 0 0,-250 35-65 0 0,290-42 24 0 0,-150 20-11 0 0,7-2 5 0 0,-121 17-18 0 0,1 2 0 0 0,0 2 1 0 0,0 2-1 0 0,0 1 0 0 0,43 6 0 0 0,133-2 18 0 0,-125-4-12 0 0,-27 5 7 0 0,-46-2-2 0 0,0-1 1 0 0,39-2-1 0 0,-14-5 60 0 0,31-3-23 0 0,122-1 1 0 0,-13 4 1 0 0,-75 1-27 0 0,-69 4-31 0 0,79 10 0 0 0,-91-7 25 0 0,51-1 0 0 0,2 0 5 0 0,37-5 26 0 0,-103 5-58 0 0,148 6 38 0 0,-133-11-30 0 0,-26 3 2 0 0,0 0 0 0 0,1 1 0 0 0,-1-1 0 0 0,0 1 0 0 0,0 0 0 0 0,9 2 0 0 0,2-3 8 0 0,-15 0-8 0 0,0 1 1 0 0,0 0-1 0 0,0 0 0 0 0,-1-1 1 0 0,1 1-1 0 0,0 0 0 0 0,0 0 1 0 0,0 0-1 0 0,-1 0 1 0 0,1 0-1 0 0,0 0 0 0 0,0 0 1 0 0,0 1-1 0 0,-1-1 0 0 0,1 0 1 0 0,0 0-1 0 0,0 0 0 0 0,0 1 1 0 0,-1-1-1 0 0,1 1 0 0 0,0-1 1 0 0,-1 0-1 0 0,2 2 0 0 0,22-3 16 0 0,-22 1-16 0 0,-1 1-1 0 0,0-1 1 0 0,1 0-1 0 0,-1 1 1 0 0,1-1-1 0 0,-1 0 0 0 0,1 0 1 0 0,-1 0-1 0 0,0 0 1 0 0,1 0-1 0 0,-1 0 1 0 0,1 0-1 0 0,2-1 0 0 0,-3 0 3 0 0,0 0 1 0 0,0 0-1 0 0,0 0 0 0 0,1 0 0 0 0,-1 0 0 0 0,0 1 0 0 0,1-1 0 0 0,-1 0 0 0 0,1 1 0 0 0,-1-1 0 0 0,0 1 0 0 0,1-1 0 0 0,-1 1 0 0 0,1 0 0 0 0,0 0 0 0 0,-1 0 0 0 0,1 0 0 0 0,1 0 0 0 0,7 0-25 0 0,-1 1 5 0 0,-9-1 17 0 0,0 0 1 0 0,0 0-1 0 0,0 0 0 0 0,0 0 1 0 0,1 0-1 0 0,-1 0 0 0 0,0 0 1 0 0,0 0-1 0 0,0 0 0 0 0,1 0 1 0 0,-1 0-1 0 0,0 0 0 0 0,0 0 1 0 0,0 0-1 0 0,1 0 0 0 0,-1 0 1 0 0,0 0-1 0 0,0 0 0 0 0,0 0 1 0 0,1 0-1 0 0,-1 0 0 0 0,0 0 1 0 0,0 0-1 0 0,0 1 0 0 0,0-1 1 0 0,0 0-1 0 0,1 0 0 0 0,-1 0 1 0 0,0 0-1 0 0,0 0 0 0 0,0 1 1 0 0,0-1-1 0 0,0 0 0 0 0,0 0 1 0 0,0 0-1 0 0,1 0 0 0 0,-1 1 1 0 0,0-1-1 0 0,0 0 0 0 0,0 0 1 0 0,0 0-1 0 0,0 1 0 0 0,0-1 0 0 0,0 0 1 0 0,0 0-1 0 0,0 0 0 0 0,0 1 1 0 0,0-1-1 0 0,0 0 0 0 0,0 0 1 0 0,0 0-1 0 0,0 0 0 0 0,-1 1 1 0 0,2 1 1 0 0,1 0 1 0 0,-1-1 0 0 0,0 1-1 0 0,0 0 1 0 0,1-1-1 0 0,-1 1 1 0 0,1-1 0 0 0,-1 0-1 0 0,1 1 1 0 0,0-1-1 0 0,0 0 1 0 0,-1 0 0 0 0,1 0-1 0 0,0 0 1 0 0,0 0-1 0 0,3 0 1 0 0,0 2 9 0 0,-15 13-90 0 0,10-15 81 0 0,0 0 1 0 0,-1 0-1 0 0,0-1 0 0 0,1 1 1 0 0,-1 0-1 0 0,1-1 0 0 0,-1 1 1 0 0,0-1-1 0 0,1 1 0 0 0,-1-1 1 0 0,0 1-1 0 0,0-1 0 0 0,1 1 1 0 0,-1-1-1 0 0,0 0 1 0 0,0 1-1 0 0,0-1 0 0 0,0 0 1 0 0,1 0-1 0 0,-1 0 0 0 0,0 1 1 0 0,0-1-1 0 0,0 0 0 0 0,0 0 1 0 0,0 0-1 0 0,0 0 0 0 0,0-1 1 0 0,1 1-1 0 0,-1 0 0 0 0,-2-1 1 0 0,3 1 1 0 0,0 0 0 0 0,-1-1 0 0 0,1 1 0 0 0,0-1 0 0 0,-1 1 0 0 0,1-1 0 0 0,0 1 0 0 0,-1 0 1 0 0,1-1-1 0 0,0 1 0 0 0,0-1 0 0 0,0 1 0 0 0,-1-1 0 0 0,1 0 0 0 0,0 1 0 0 0,0-1 0 0 0,0 1 0 0 0,0-1 0 0 0,0 1 1 0 0,0-2-1 0 0,-4-9-4 0 0,-14-7 16 0 0,15 14-13 0 0,0 1 1 0 0,0 0-1 0 0,-1 0 1 0 0,1 0-1 0 0,0 1 1 0 0,-6-4-1 0 0,3 3 2 0 0,-1-1 0 0 0,1 0 0 0 0,0-1-1 0 0,0 1 1 0 0,1-1 0 0 0,0 0-1 0 0,-1-1 1 0 0,2 1 0 0 0,-1-1-1 0 0,1 0 1 0 0,-1 0 0 0 0,2 0 0 0 0,-1-1-1 0 0,1 1 1 0 0,0-1 0 0 0,0 0-1 0 0,1 0 1 0 0,0 0 0 0 0,0 0-1 0 0,-1-11 1 0 0,-1-4-1 0 0,0-2-14 0 0,1 1 1 0 0,-1-30-1 0 0,4 52 7 0 0,0 0 0 0 0,0 0 0 0 0,0-1 0 0 0,0 1 0 0 0,-1 0 0 0 0,1 0 0 0 0,0-1 0 0 0,-1 1 0 0 0,1 0 0 0 0,-1 0 0 0 0,1 0 1 0 0,-1 0-1 0 0,0 0 0 0 0,1 0 0 0 0,-1 0 0 0 0,0 0 0 0 0,0 0 0 0 0,0 0 0 0 0,1 0 0 0 0,-1 0 0 0 0,0 0 0 0 0,0 1 0 0 0,0-1 0 0 0,0 0 0 0 0,-1 1 0 0 0,1-1 0 0 0,0 1 0 0 0,0-1 0 0 0,0 1 1 0 0,0 0-1 0 0,-1-1 0 0 0,1 1 0 0 0,0 0 0 0 0,-2 0 0 0 0,-10-4 3 0 0,12 2 4 0 0,-9 0-27 0 0,5 5 31 0 0,6-3 0 0 0,-17-7-13 0 0,14 6 3 0 0,7 2 0 0 0,-5-1 1 0 0,0 0 0 0 0,0 0 1 0 0,0 0-1 0 0,1 1 0 0 0,-1-1 0 0 0,0 0 0 0 0,0 0 1 0 0,0 0-1 0 0,0 1 0 0 0,1-1 0 0 0,-1 0 0 0 0,0 0 0 0 0,0 0 1 0 0,0 1-1 0 0,0-1 0 0 0,0 0 0 0 0,0 0 0 0 0,0 1 0 0 0,0-1 1 0 0,0 0-1 0 0,0 0 0 0 0,0 1 0 0 0,0-1 0 0 0,0 0 0 0 0,0 0 1 0 0,0 0-1 0 0,0 1 0 0 0,0-1 0 0 0,0 0 0 0 0,0 0 1 0 0,0 1-1 0 0,0-1 0 0 0,0 0 0 0 0,0 0 0 0 0,0 1 0 0 0,-1-1 1 0 0,1 0-1 0 0,-7 16-58 0 0,0 0 14 0 0,7-15 44 0 0,0-1 0 0 0,-1 1 0 0 0,1 0 0 0 0,-1 0 0 0 0,1 0 0 0 0,-1 0 0 0 0,1-1-1 0 0,-1 1 1 0 0,1 0 0 0 0,-1-1 0 0 0,0 1 0 0 0,1 0 0 0 0,-1-1 0 0 0,0 1-1 0 0,1-1 1 0 0,-1 1 0 0 0,0-1 0 0 0,-1 1 0 0 0,-21 11-39 0 0,9-5 20 0 0,-29 23-32 0 0,-2 2 30 0 0,-52 27 0 0 0,24-21-15 0 0,-2-4 0 0 0,-107 34 0 0 0,70-33-13 0 0,-116 32-58 0 0,21-1 53 0 0,137-42 47 0 0,-80 15 15 0 0,-2 1-1 0 0,-193 59-3 0 0,247-78-2 0 0,-144 12-1 0 0,126-16-23 0 0,88-11 25 0 0,-1-1 0 0 0,1-1 0 0 0,-1-2 0 0 0,0-1 1 0 0,-46-4-1 0 0,51 1-9 0 0,0 1 0 0 0,0 1 0 0 0,-1 1-1 0 0,-24 4 1 0 0,-43 2 64 0 0,77-7-46 0 0,5 0-16 0 0,1 0 1 0 0,0 0 0 0 0,-1 1-1 0 0,1 0 1 0 0,0 1-1 0 0,-11 3 1 0 0,5 0-12 0 0,-75 19 67 0 0,68-20-84 0 0,14-3 32 0 0,1 0 0 0 0,0 0 0 0 0,-1 1 0 0 0,1 0 1 0 0,0 1-1 0 0,-13 5 0 0 0,18-7 5 0 0,0 1 1 0 0,0-1-1 0 0,0 0 0 0 0,0 0 1 0 0,0 0-1 0 0,-1-1 1 0 0,1 1-1 0 0,0-1 0 0 0,-1 1 1 0 0,1-1-1 0 0,0 0 0 0 0,-1 1 1 0 0,1-1-1 0 0,0 0 0 0 0,-1-1 1 0 0,1 1-1 0 0,-1 0 1 0 0,1-1-1 0 0,0 1 0 0 0,-1-1 1 0 0,-3-2-1 0 0,2 3-5 0 0,-1-1-1 0 0,1 1 1 0 0,0-1-1 0 0,-1 1 1 0 0,1 0-1 0 0,-1 1 1 0 0,-6 0-1 0 0,-36 10-25 0 0,46-11 30 0 0,0 0-1 0 0,-1 0 0 0 0,1 0 0 0 0,0 0 1 0 0,0 0-1 0 0,0 0 0 0 0,0-1 0 0 0,-1 1 0 0 0,1 0 1 0 0,0-1-1 0 0,0 1 0 0 0,0-1 0 0 0,-1 0 1 0 0,1 0-2 0 0,0 1 0 0 0,0-1 0 0 0,0 1 1 0 0,0-1-1 0 0,-1 1 0 0 0,1-1 0 0 0,0 1 1 0 0,0 0-1 0 0,0-1 0 0 0,0 1 0 0 0,0 0 0 0 0,-1 0 1 0 0,1 0-1 0 0,0 0 0 0 0,0 0 0 0 0,0 0 1 0 0,-1 0-1 0 0,1 1 0 0 0,-2 0 0 0 0,-20-4 15 0 0,7 0-21 0 0,15 2 5 0 0,0 1-1 0 0,0 0 1 0 0,0-1-1 0 0,0 1 1 0 0,0 0-1 0 0,0-1 1 0 0,0 1-1 0 0,0 0 1 0 0,0 0-1 0 0,0 0 1 0 0,-1 0-1 0 0,1 0 1 0 0,0 0-1 0 0,0 0 1 0 0,0 1 0 0 0,-2-1-1 0 0,-13 0 6 0 0,11-2-1 0 0,9 1 0 0 0,1-1 24 0 0,-9 0-31 0 0,-1 2-27 0 0,8 3-22 0 0,-2 0 60 0 0,-2-2-8 0 0,1-1 0 0 0,0 0 0 0 0,0 0 0 0 0,0 0 0 0 0,0 0 0 0 0,0 1 0 0 0,0-1 0 0 0,0 0 0 0 0,0 0 0 0 0,0 0 0 0 0,0 1 1 0 0,0-1-1 0 0,0 0 0 0 0,0 0 0 0 0,0 0 0 0 0,1 0 0 0 0,-1 1 0 0 0,0-1 0 0 0,0 0 0 0 0,0 0 0 0 0,0 0 0 0 0,0 0 0 0 0,0 0 0 0 0,0 1 1 0 0,0-1-1 0 0,1 0 0 0 0,-1 0 0 0 0,0 0 0 0 0,0 0 0 0 0,0 0 0 0 0,0 0 0 0 0,0 1 0 0 0,1-1 0 0 0,-1 0 0 0 0,0 0 0 0 0,0 0 0 0 0,0 0 1 0 0,0 0-1 0 0,1 0 0 0 0,-1 0 0 0 0,0 0 0 0 0,0 0 0 0 0,0 0 0 0 0,1 0 0 0 0,-1 0 0 0 0,0 0 0 0 0,0 0 0 0 0,0 0 0 0 0,0 0 0 0 0,1 0 1 0 0,-1 0-1 0 0,0 0 0 0 0,0 0 0 0 0,0 0 0 0 0,0 0 0 0 0,1-1 0 0 0,24 4-7 0 0,0 1 1 0 0,0 2-1 0 0,0 0 0 0 0,33 13 1 0 0,-43-13 14 0 0,1-2 0 0 0,-1 0 0 0 0,1-1 0 0 0,-1 0 0 0 0,1-1 0 0 0,0-1 0 0 0,0-1 0 0 0,18-1 0 0 0,12-4 10 0 0,66-17-1 0 0,-76 13-8 0 0,1 2-1 0 0,-1 2 1 0 0,59-2-1 0 0,-41 9-13 0 0,-23 0 20 0 0,1-2 0 0 0,-1-1 1 0 0,33-5-1 0 0,-45 3-9 0 0,47-9-1 0 0,128-5 0 0 0,316 3 28 0 0,-194 4 7 0 0,-253 10-58 0 0,-37-1 27 0 0,0 1 0 0 0,38 6-1 0 0,54 6-17 0 0,-1 0 5 0 0,-93-7 10 0 0,0-2-1 0 0,0 0 1 0 0,0-2 0 0 0,0 0-1 0 0,0-2 1 0 0,0-1 0 0 0,29-5-1 0 0,-33 3 8 0 0,1 1 0 0 0,0 2 0 0 0,36 0 0 0 0,3 1-7 0 0,-7-3-15 0 0,80-3 1 0 0,-44 8 39 0 0,-35 0-15 0 0,77-8 0 0 0,-24-7 0 0 0,-93 12-17 0 0,-1 1-1 0 0,0 0 0 0 0,1 1 0 0 0,-1 0 0 0 0,15 4 0 0 0,3 0 0 0 0,15-5 6 0 0,-18-1-3 0 0,-27 1 4 0 0,0 0 0 0 0,0 0 0 0 0,1-1 0 0 0,-1 1 0 0 0,0 0 0 0 0,0 0 0 0 0,0-1 0 0 0,0 1 0 0 0,1-1 0 0 0,-1 1-1 0 0,0-1 1 0 0,0 0 0 0 0,0 1 0 0 0,0-1 0 0 0,0 0 0 0 0,0 0 0 0 0,-1 1 0 0 0,3-3 0 0 0,13-10-9 0 0,-9 11-2 0 0,0-1 1 0 0,0 1-1 0 0,0 0 1 0 0,0 0-1 0 0,0 1 1 0 0,0 0-1 0 0,1 1 1 0 0,-1-1-1 0 0,14 2 1 0 0,-2-1 32 0 0,-19 0-31 0 0,1 0 0 0 0,-1 0 0 0 0,1 0 0 0 0,-1 1 0 0 0,1-1 0 0 0,-1 0 0 0 0,1 0 0 0 0,-1 0 0 0 0,1 0 1 0 0,-1 1-1 0 0,1-1 0 0 0,-1 0 0 0 0,0 0 0 0 0,1 1 0 0 0,-1-1 0 0 0,0 0 0 0 0,1 1 0 0 0,-1-1 0 0 0,0 0 0 0 0,1 1 0 0 0,-1-1 1 0 0,0 0-1 0 0,1 1 0 0 0,-1-1 0 0 0,0 1 0 0 0,0-1 0 0 0,0 1 0 0 0,1-1 0 0 0,-1 1 0 0 0,0-1 0 0 0,0 0 0 0 0,0 1 0 0 0,0 0 0 0 0,0 0 5 0 0,0-1-1 0 0,0 0 0 0 0,0 0 0 0 0,0 0 0 0 0,0 1 0 0 0,0-1 0 0 0,0 0 0 0 0,0 0 0 0 0,0 0 0 0 0,0 1 1 0 0,0-1-1 0 0,0 0 0 0 0,0 0 0 0 0,0 0 0 0 0,0 0 0 0 0,-1 1 0 0 0,1-1 0 0 0,0 0 0 0 0,0 0 0 0 0,0 0 1 0 0,0 0-1 0 0,0 1 0 0 0,-1-1 0 0 0,1 0 0 0 0,0 0 0 0 0,0 0 0 0 0,0 0 0 0 0,0 0 0 0 0,-1 0 0 0 0,1 0 1 0 0,0 1-1 0 0,0-1 0 0 0,0 0 0 0 0,-1 0 0 0 0,1 0 0 0 0,0 0 0 0 0,0 0 0 0 0,0 0 0 0 0,-1 0 0 0 0,1 0 1 0 0,0 0-1 0 0,0 0 0 0 0,0 0 0 0 0,-1 0 0 0 0,1 0 0 0 0,0 0 0 0 0,0-1 0 0 0,0 1 0 0 0,-1 0 0 0 0,1 0 0 0 0,0 0 1 0 0,0 0-1 0 0,0 0 0 0 0,0 0 0 0 0,-1-1 0 0 0,2-1 29 0 0,9 5-30 0 0,14 8 17 0 0,10 2-16 0 0,-30-10 2 0 0,0-1 0 0 0,0 0-1 0 0,1-1 1 0 0,-1 1 0 0 0,0-1-1 0 0,1 0 1 0 0,-1 0 0 0 0,1 0-1 0 0,5 0 1 0 0,39 10 2 0 0,-49-11-9 0 0,1 0 0 0 0,-1 0-1 0 0,1 0 1 0 0,-1 0 0 0 0,0 0 0 0 0,1 0 0 0 0,-1 0-1 0 0,1 1 1 0 0,-1-1 0 0 0,0 0 0 0 0,1 0-1 0 0,-1 1 1 0 0,1-1 0 0 0,-1 0 0 0 0,0 1 0 0 0,0-1-1 0 0,1 0 1 0 0,-1 1 0 0 0,0-1 0 0 0,1 0-1 0 0,-1 1 1 0 0,0-1 0 0 0,0 0 0 0 0,0 1-1 0 0,1-1 1 0 0,-1 1 0 0 0,0-1 0 0 0,0 1 0 0 0,0-1-1 0 0,0 0 1 0 0,0 1 0 0 0,0-1 0 0 0,0 1-1 0 0,0-1 1 0 0,0 1 0 0 0,0-1 0 0 0,0 1 0 0 0,0-1-1 0 0,0 0 1 0 0,0 1 0 0 0,0-1 0 0 0,0 1-1 0 0,-1-1 1 0 0,1 1 0 0 0,0-1 0 0 0,0 0 0 0 0,-1 1-1 0 0,1-1 1 0 0,0 0 0 0 0,0 1 0 0 0,-1-1-1 0 0,1 0 1 0 0,0 1 0 0 0,-1-1 0 0 0,1 0 0 0 0,0 1-1 0 0,-1-1 1 0 0,1 0 0 0 0,-1 0 0 0 0,1 1-1 0 0,-20 6-3 0 0,18-6-138 0 0,0-1-1 0 0,0 1 1 0 0,0 0 0 0 0,0 0-1 0 0,0-1 1 0 0,0 1 0 0 0,0-1-1 0 0,0 0 1 0 0,0 1-1 0 0,0-1 1 0 0,0 0 0 0 0,0 0-1 0 0,-3-1 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2:32.412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7 328 0 0,'0'-2'6770'0'0,"2"-2"-6145"0"0,-1 8-302 0 0,-1-4-301 0 0,4 10 1389 0 0,15-22-792 0 0,-19 12-628 0 0,0 0-3 0 0,1 0 6 0 0,7 9 988 0 0,-8-9-968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2:33.943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18 960 0 0,'3'-18'9464'0'0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2:48.785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123 111 360 0 0,'15'10'6357'0'0,"-9"-3"-5770"0"0,-3-15-383 0 0,-3 8-204 0 0,0 0 0 0 0,0 0 0 0 0,0-1 0 0 0,0 1 0 0 0,0 0 0 0 0,0 0 0 0 0,0 0 0 0 0,0 0 0 0 0,0-1 0 0 0,1 1 0 0 0,-1 0 0 0 0,0 0 0 0 0,0 0 0 0 0,0 0 0 0 0,0 0-1 0 0,0 0 1 0 0,0-1 0 0 0,1 1 0 0 0,-1 0 0 0 0,0 0 0 0 0,0 0 0 0 0,0 0 0 0 0,0 0 0 0 0,1 0 0 0 0,-1 0 0 0 0,0 0 0 0 0,0 0 0 0 0,0 0 0 0 0,1 0 0 0 0,-1 0 0 0 0,0 0 0 0 0,0 0-1 0 0,0 0 1 0 0,0 0 0 0 0,1 0 0 0 0,-1 0 0 0 0,0 0 0 0 0,0 0 0 0 0,0 0 0 0 0,0 0 0 0 0,1 0 0 0 0,-1 0 0 0 0,0 0 0 0 0,0 0 0 0 0,0 0 0 0 0,1 1 0 0 0,-1-1 1 0 0,0 0 0 0 0,0 0 1 0 0,1 0-1 0 0,-1-1 1 0 0,0 1-1 0 0,0 0 0 0 0,1 0 1 0 0,-1 0-1 0 0,0 0 0 0 0,0 0 1 0 0,0 0-1 0 0,1 0 1 0 0,-1 0-1 0 0,0 0 0 0 0,0-1 1 0 0,0 1-1 0 0,1 0 1 0 0,-1 0-1 0 0,0 0 0 0 0,0 0 1 0 0,0-1-1 0 0,0 1 0 0 0,1 0 1 0 0,-1 0-1 0 0,0 0 1 0 0,0-1-1 0 0,0 1 0 0 0,0 0 1 0 0,0 0-1 0 0,0 0 1 0 0,0-1-1 0 0,0 1 0 0 0,0 0 1 0 0,0 0-1 0 0,0-1 0 0 0,0 1 1 0 0,1-1 1 0 0,-1 0 0 0 0,0 1 0 0 0,1-1-1 0 0,-1 0 1 0 0,0 1 0 0 0,1-1 0 0 0,-1 0 0 0 0,1 1 0 0 0,-1-1 0 0 0,1 0 0 0 0,-1 1 0 0 0,1-1-1 0 0,-1 1 1 0 0,1-1 0 0 0,0 1 0 0 0,-1-1 0 0 0,1 1 0 0 0,0 0 0 0 0,-1-1 0 0 0,3 1 24 0 0,11-28 14 0 0,-7-2 14 0 0,-4 27-43 0 0,-2-1 0 0 0,1 0 1 0 0,0 0-1 0 0,-1 0 0 0 0,1 1 0 0 0,-1-2 1 0 0,0 1-1 0 0,0-5 0 0 0,-2 8-17 0 0,2 6 17 0 0,0-3 63 0 0,-1-7-47 0 0,0 5-39 0 0,0 0 2 0 0,-6 23 178 0 0,4-11-126 0 0,-1 0 0 0 0,2 0 1 0 0,-1 0-1 0 0,1 15 36 0 0,2-26-60 0 0,0 0 1 0 0,-1 1-1 0 0,0-1 1 0 0,1 0-1 0 0,-1 1 0 0 0,0-1 1 0 0,1 1-1 0 0,-1-1 0 0 0,0 0 1 0 0,0 1-1 0 0,0-1 1 0 0,-1 1-1 0 0,1-1 0 0 0,0 1 1 0 0,0-1-1 0 0,-1 0 0 0 0,1 1 1 0 0,-1-1-1 0 0,1 0 1 0 0,-2 2-1 0 0,2-2 51 0 0,0 1 1 0 0,0-1-1 0 0,0 0 1 0 0,0 0-1 0 0,0 0 1 0 0,0 1-1 0 0,0-1 1 0 0,1 0-1 0 0,-1 0 0 0 0,0 0 1 0 0,1 0-1 0 0,-1 1 1 0 0,1 0-1 0 0,2 9 260 0 0,-2-4-253 0 0,-1 3 355 0 0,-1-10-425 0 0,1 0-1 0 0,-1 0 1 0 0,1 0 0 0 0,0 0-1 0 0,-1 0 1 0 0,1 0 0 0 0,-1 0-1 0 0,1-1 1 0 0,-1 1 0 0 0,1 0-1 0 0,0 0 1 0 0,-1 0-1 0 0,1 0 1 0 0,0 0 0 0 0,-1-1-1 0 0,1 1 1 0 0,-1 0 0 0 0,1 0-1 0 0,0-1 1 0 0,0 1 0 0 0,-1 0-1 0 0,1-1 1 0 0,0 1-1 0 0,-1 0 1 0 0,1-1 0 0 0,0 1-1 0 0,-1-1 1 0 0,-2-3-2 0 0,-11-6 98 0 0,-10 8-18 0 0,22 2-85 0 0,1 0 9 0 0,-1 0 0 0 0,1 0 0 0 0,0 0 0 0 0,-1 0 0 0 0,1 0-1 0 0,0-1 1 0 0,-1 1 0 0 0,1 0 0 0 0,0-1 0 0 0,0 1 0 0 0,-1-1 0 0 0,1 0-1 0 0,0 1 1 0 0,0-1 0 0 0,0 0 0 0 0,-2-1 0 0 0,-6-4 48 0 0,8 6-47 0 0,0 0-1 0 0,0 0 0 0 0,0 0 0 0 0,0-1 0 0 0,0 1 1 0 0,1 0-1 0 0,-1 0 0 0 0,0 1 0 0 0,0-1 1 0 0,0 0-1 0 0,0 0 0 0 0,0 0 0 0 0,0 1 0 0 0,0-1 1 0 0,0 0-1 0 0,0 1 0 0 0,0-1 0 0 0,0 1 1 0 0,1-1-1 0 0,-1 1 0 0 0,-1 0 0 0 0,1 0 1 0 0,0-1-1 0 0,1 1 0 0 0,-1-1 0 0 0,0 1 1 0 0,0-1-1 0 0,1 1 0 0 0,-1-1 0 0 0,0 0 1 0 0,0 0-1 0 0,0 1 0 0 0,0-1 0 0 0,0 0 0 0 0,1 0 1 0 0,-1 0-1 0 0,0 0 0 0 0,-2 0 0 0 0,3 0-8 0 0,0 0-1 0 0,0 0 0 0 0,0 0 0 0 0,0 0 0 0 0,0-1 0 0 0,-1 1 0 0 0,1 0 0 0 0,0 0 0 0 0,0 0 1 0 0,0 0-1 0 0,0 0 0 0 0,-1 0 0 0 0,1 0 0 0 0,0 0 0 0 0,0 0 0 0 0,0 0 0 0 0,0 0 0 0 0,-1 0 0 0 0,1 0 1 0 0,0 0-1 0 0,0 0 0 0 0,0 0 0 0 0,-1 0 0 0 0,1 0 0 0 0,0 0 0 0 0,0 0 0 0 0,0 0 0 0 0,-1 0 1 0 0,1 0-1 0 0,0 0 0 0 0,0 0 0 0 0,0 0 0 0 0,0 0 0 0 0,-1 0 0 0 0,1 1 0 0 0,0-1 0 0 0,0 0 0 0 0,0 0 1 0 0,0 0-1 0 0,0 0 0 0 0,0 0 0 0 0,-1 1 0 0 0,1-1 0 0 0,0 0 0 0 0,0 0 0 0 0,0 0 0 0 0,0 0 1 0 0,0 1-1 0 0,0-1 0 0 0,0 0 0 0 0,0 0 0 0 0,0 0 0 0 0,0 0 0 0 0,0 1 0 0 0,0-1 0 0 0,0 0 0 0 0,0 0 1 0 0,0 0-1 0 0,0 1 0 0 0,0-1 0 0 0,0 0 0 0 0,0 0 0 0 0,0 1 2 0 0,0-1 0 0 0,0 0 0 0 0,0 0-1 0 0,0 1 1 0 0,0-1 0 0 0,0 0 0 0 0,0 0 0 0 0,0 0-1 0 0,0 1 1 0 0,0-1 0 0 0,0 0 0 0 0,0 0 0 0 0,0 1-1 0 0,0-1 1 0 0,0 0 0 0 0,0 0 0 0 0,0 0 0 0 0,-1 1-1 0 0,1-1 1 0 0,0 0 0 0 0,0 0 0 0 0,0 0 0 0 0,0 0-1 0 0,0 1 1 0 0,-1-1 0 0 0,1 0 0 0 0,0 0 0 0 0,0 0-1 0 0,0 0 1 0 0,0 0 0 0 0,-1 0 0 0 0,1 1 0 0 0,0-1-1 0 0,0 0 1 0 0,0 0 0 0 0,-1 0 0 0 0,1 0 0 0 0,0 0-1 0 0,0 0 1 0 0,-1 0 0 0 0,1 0 0 0 0,0 0 0 0 0,0 0-1 0 0,0 0 1 0 0,-1 0 0 0 0,1 0 0 0 0,0 0 0 0 0,0 0-1 0 0,-1 0 1 0 0,1 0 0 0 0,0 0 0 0 0,0-1 0 0 0,0 1-1 0 0,-1 0 1 0 0,1 0 0 0 0,0 0 0 0 0,0 0 0 0 0,0 0-1 0 0,0 0 1 0 0,-1-1 0 0 0,1 1 0 0 0,0 0-1 0 0,0 0-2 0 0,-1 0 0 0 0,1 0-1 0 0,0 0 1 0 0,-1 0-1 0 0,1 0 1 0 0,0 0-1 0 0,0 0 1 0 0,-1 0-1 0 0,1 0 1 0 0,0 0 0 0 0,-1 0-1 0 0,1 0 1 0 0,0 0-1 0 0,-1 0 1 0 0,1 0-1 0 0,0 1 1 0 0,0-1-1 0 0,-1 0 1 0 0,1 0 0 0 0,0 0-1 0 0,0 0 1 0 0,-1 1-1 0 0,1-1 1 0 0,0 0-1 0 0,0 0 1 0 0,0 1-1 0 0,0-1 1 0 0,-1 0 0 0 0,1 0-1 0 0,0 1 1 0 0,0-1-1 0 0,0 0 1 0 0,0 0-1 0 0,0 1 1 0 0,0-1-1 0 0,0 0 1 0 0,-1 1 0 0 0,1-1-1 0 0,0 0 1 0 0,0 1-1 0 0,0-1 1 0 0,0 0-1 0 0,0 0 1 0 0,1 1-1 0 0,-1-1 1 0 0,0 1 0 0 0,0-1 2 0 0,0 0 0 0 0,0-1 1 0 0,-1 1-1 0 0,1 0 0 0 0,0 0 1 0 0,0 0-1 0 0,0 0 1 0 0,0 0-1 0 0,0 0 0 0 0,-1 0 1 0 0,1 0-1 0 0,0-1 0 0 0,0 1 1 0 0,0 0-1 0 0,0 0 1 0 0,-1 0-1 0 0,1 0 0 0 0,0 0 1 0 0,0 0-1 0 0,0 0 0 0 0,0 0 1 0 0,-1 0-1 0 0,1 0 1 0 0,0 0-1 0 0,0 0 0 0 0,0 0 1 0 0,0 0-1 0 0,-1 0 0 0 0,1 0 1 0 0,0 0-1 0 0,0 0 1 0 0,0 1-1 0 0,0-1 0 0 0,0 0 1 0 0,-1 0-1 0 0,1 0 0 0 0,0 0 1 0 0,0 0-1 0 0,0 0 1 0 0,0 0-1 0 0,0 0 0 0 0,-1 1 1 0 0,1-1-1 0 0,0 0 0 0 0,0 0 1 0 0,0 0-1 0 0,0 0 1 0 0,0 0-1 0 0,0 1 0 0 0,0-1 1 0 0,0 0-1 0 0,0 0 0 0 0,0 0 1 0 0,0 0-1 0 0,0 1 1 0 0,0-1-1 0 0,0 0 0 0 0,0 0 1 0 0,0 0-1 0 0,0 0 0 0 0,0 1 1 0 0,0-1-1 0 0,-1 0 0 0 0,1 0 0 0 0,0-1 0 0 0,-1 1 0 0 0,1 0 0 0 0,-1 0 0 0 0,1 0 0 0 0,-1-1-1 0 0,1 1 1 0 0,-1 0 0 0 0,1 0 0 0 0,0 0 0 0 0,-1 0 0 0 0,1 0 0 0 0,-1 0 0 0 0,1 0 0 0 0,-1 0 0 0 0,1 0 0 0 0,-1 0-1 0 0,1 0 1 0 0,-1 0 0 0 0,1 1 0 0 0,-1-1 0 0 0,1 0 0 0 0,-1 1 0 0 0,0-1-1 0 0,1 0 1 0 0,-1 0 0 0 0,1 1-1 0 0,-1-1 1 0 0,0 0-1 0 0,1 0 1 0 0,-1 0-1 0 0,0 0 1 0 0,1 1-1 0 0,-1-1 1 0 0,1 0-1 0 0,-1 0 1 0 0,0 0-1 0 0,1-1 1 0 0,-1 1 0 0 0,0 0-1 0 0,1 0 1 0 0,-1 0-1 0 0,1 0 1 0 0,-1-1-1 0 0,0 1 1 0 0,1 0-1 0 0,-1 0 1 0 0,1-1-1 0 0,-1 1 1 0 0,0-1 0 0 0,1 1-2 0 0,0 0 0 0 0,0 0 0 0 0,-1-1 0 0 0,1 1 1 0 0,0 0-1 0 0,0 0 0 0 0,0 0 0 0 0,0 0 0 0 0,0 0 1 0 0,0 0-1 0 0,-1 0 0 0 0,1 0 0 0 0,0 0 0 0 0,0 0 1 0 0,0 0-1 0 0,0 0 0 0 0,-1 0 0 0 0,1 0 0 0 0,0 0 1 0 0,0 0-1 0 0,0 0 0 0 0,0 0 0 0 0,0 0 0 0 0,-1 0 1 0 0,1 0-1 0 0,0 0 0 0 0,0 0 0 0 0,0 0 0 0 0,0 0 1 0 0,0 0-1 0 0,-1 0 0 0 0,1 0 0 0 0,0 0 0 0 0,0 0 1 0 0,0 0-1 0 0,0 0 0 0 0,0 1 0 0 0,0-1 0 0 0,-1 0 1 0 0,1 0-1 0 0,0 0 0 0 0,0 0 0 0 0,0 0 0 0 0,0 0 1 0 0,0 0-1 0 0,0 1 0 0 0,0-1 0 0 0,0 0 1 0 0,0 0-1 0 0,0 0 0 0 0,0 0 0 0 0,0 1 0 0 0,0-1 1 0 0,0 0-1 0 0,0 0 0 0 0,0 0 0 0 0,0 0 0 0 0,0 0 1 0 0,0 1-1 0 0,0-1 0 0 0,0 0 0 0 0,0 0 0 0 0,0 0 1 0 0,0 0-1 0 0,0 0 0 0 0,0 1 0 0 0,0-1 0 0 0,0 0 1 0 0,0 0 0 0 0,0 1 0 0 0,0-1 0 0 0,0 0 0 0 0,0 0 0 0 0,0 1 0 0 0,0-1 0 0 0,0 0 0 0 0,0 0 0 0 0,0 1 0 0 0,0-1 1 0 0,0 0-1 0 0,0 0 0 0 0,0 1 0 0 0,0-1 0 0 0,0 0 0 0 0,0 0 0 0 0,0 1 0 0 0,0-1 0 0 0,0 0 0 0 0,-1 0 0 0 0,1 0 0 0 0,0 1 1 0 0,0-1-1 0 0,0 0 0 0 0,0 0 0 0 0,-1 0 0 0 0,1 1 0 0 0,0-1 0 0 0,0 0 0 0 0,0 0 0 0 0,-1 0 0 0 0,1 0 0 0 0,0 0 1 0 0,0 0-1 0 0,-1 1 0 0 0,1-1 0 0 0,0 0 0 0 0,0 0 0 0 0,-1 0 0 0 0,1 0 0 0 0,0 0 0 0 0,0 0 0 0 0,-1 0 0 0 0,1 0 0 0 0,0 0 1 0 0,-1 0-1 0 0,1 0 0 0 0,0 0 0 0 0,-3 0 89 0 0,5 5-538 0 0,6 8-904 0 0,-5-7 484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12.93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38 1360 0 0,'8'-18'6925'0'0,"10"-2"-5050"0"0,-22 33-834 0 0,4-13-1017 0 0,0 1 1 0 0,0-1 0 0 0,-1 0 0 0 0,1 0 0 0 0,0 0 0 0 0,0 1 0 0 0,0-1 0 0 0,0 0-1 0 0,0 0 1 0 0,0 0 0 0 0,0 1 0 0 0,0-1 0 0 0,0 0 0 0 0,0 0 0 0 0,0 1 0 0 0,0-1-1 0 0,0 0 1 0 0,0 0 0 0 0,0 0 0 0 0,0 1 0 0 0,0-1 0 0 0,0 0 0 0 0,0 0 0 0 0,0 1-1 0 0,0-1 1 0 0,0 0 0 0 0,0 0 0 0 0,0 0 0 0 0,0 1 0 0 0,0-1 0 0 0,1 0 0 0 0,-1 1 99 0 0,0-1-99 0 0,1 0 0 0 0,-1 0 0 0 0,0 0 0 0 0,0 1-1 0 0,0-1 1 0 0,1 0 0 0 0,-1 0 0 0 0,0 0 0 0 0,0 0 0 0 0,1 0 0 0 0,-14 37 1582 0 0,13-37-1589 0 0,1 8 148 0 0,4-8 87 0 0,7-3 84 0 0,1 2-208 0 0,11 2-58 0 0,-23-1-69 0 0,0 0 1 0 0,-1 1-1 0 0,1-1 1 0 0,0 1-1 0 0,-1-1 1 0 0,1 1 0 0 0,0-1-1 0 0,-1 1 1 0 0,1-1-1 0 0,-1 1 1 0 0,1 0-1 0 0,-1-1 1 0 0,1 1 0 0 0,-1 0-1 0 0,0-1 1 0 0,1 1-1 0 0,-1 0 1 0 0,0-1-1 0 0,1 1 1 0 0,-1 0-1 0 0,0 0 1 0 0,0 0 0 0 0,0-1-1 0 0,1 1 1 0 0,-1 0-1 0 0,0 0 1 0 0,0 0-1 0 0,0-1 1 0 0,-1 2 0 0 0,1 2 68 0 0,0 1 0 0 0,1-1 0 0 0,-1 0 0 0 0,1 0 0 0 0,0 1 1 0 0,0-1-1 0 0,2 6 0 0 0,-3-2 6 0 0,0-5 7 0 0,0-8 122 0 0,0 5-205 0 0,0 1 0 0 0,1-1 0 0 0,-1 1 0 0 0,0-1 0 0 0,0 1 0 0 0,0-1 1 0 0,0 1-1 0 0,0-1 0 0 0,0 0 0 0 0,0 1 0 0 0,0-1 0 0 0,0 1 0 0 0,-1-1 0 0 0,1 1 0 0 0,0-1 1 0 0,0 0-1 0 0,0 1 0 0 0,0-1 0 0 0,-1 1 0 0 0,1-1 0 0 0,0 0 0 0 0,0 1 0 0 0,-1-1 1 0 0,1 0-1 0 0,0 1 0 0 0,-1-1 0 0 0,1 0 0 0 0,0 1 0 0 0,-1-1 0 0 0,1 0-25 0 0,0 0 0 0 0,0-1-1 0 0,-1 1 1 0 0,1 0 0 0 0,0 0-1 0 0,0-1 1 0 0,0 1 0 0 0,0 0-1 0 0,0-1 1 0 0,0 1 0 0 0,0 0-1 0 0,0 0 1 0 0,0-1 0 0 0,0 1-1 0 0,0 0 1 0 0,0-1 0 0 0,0 1-1 0 0,0 0 1 0 0,0 0 0 0 0,1-1-1 0 0,-1 1 1 0 0,0 0 0 0 0,0 0-1 0 0,0-1 1 0 0,0 1 0 0 0,0 0-1 0 0,1 0 1 0 0,-1-1 0 0 0,0 1-1 0 0,0 0 1 0 0,0 0 0 0 0,1 0-1 0 0,-1 0 1 0 0,0-1 0 0 0,0 1 0 0 0,0 0-1 0 0,1 0 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23.23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19 1220 1168 0 0,'-12'-2'15002'0'0,"11"6"-14939"0"0,0-1 0 0 0,0 1 0 0 0,0 0-1 0 0,0 0 1 0 0,0 0 0 0 0,1 0 0 0 0,-1 0 0 0 0,1-1 0 0 0,0 1-1 0 0,0 0 1 0 0,2 5 0 0 0,-2 8 41 0 0,0-17-96 0 0,18 16 17 0 0,-10-13-8 0 0,-8-3-8 0 0,1 1 0 0 0,0-1-1 0 0,0 0 1 0 0,-1 1 0 0 0,1-1-1 0 0,0 1 1 0 0,0-1-1 0 0,0 0 1 0 0,0 0 0 0 0,-1 0-1 0 0,1 0 1 0 0,0 1-1 0 0,0-1 1 0 0,0 0 0 0 0,0 0-1 0 0,0-1 1 0 0,0 1 0 0 0,-1 0-1 0 0,1 0 1 0 0,0 0-1 0 0,0 0 1 0 0,0-1 0 0 0,0 1-1 0 0,-1 0 1 0 0,1-1-1 0 0,0 1 1 0 0,1-2 0 0 0,30-3 191 0 0,-9-6-157 0 0,-12 5 15 0 0,0 2-1 0 0,0-1 1 0 0,1 1-1 0 0,18-4 0 0 0,-17 5-33 0 0,-1 0-1 0 0,0-1 0 0 0,0 0 0 0 0,0-1 0 0 0,0-1 1 0 0,-1 0-1 0 0,19-13 0 0 0,12-6 19 0 0,-26 15 38 0 0,0 0-1 0 0,22-18 1 0 0,-23 17 141 0 0,0 0-1 0 0,28-15 1 0 0,-9 6-177 0 0,21-6 89 0 0,-28 11-85 0 0,-16 9-32 0 0,0 0 0 0 0,0 0 0 0 0,1 2 0 0 0,0-1 0 0 0,14-3 0 0 0,-19 6 5 0 0,0-1-1 0 0,0-1 1 0 0,0 0-1 0 0,0 0 1 0 0,0 0 0 0 0,8-7-1 0 0,14-8-1 0 0,-21 14-12 0 0,-1 1 0 0 0,1-1 1 0 0,12-13-1 0 0,34-43 40 0 0,-41 47-41 0 0,0 1 1 0 0,1 0 0 0 0,25-17-1 0 0,5-5 40 0 0,42-35-21 0 0,-51 42 2 0 0,13-21-7 0 0,-32 35-12 0 0,-1-1 1 0 0,-1 0-1 0 0,24-35 0 0 0,-14 20-2 0 0,-19 24-4 0 0,0 0 1 0 0,-1 0-1 0 0,1 0 0 0 0,6-13 1 0 0,-5 8 60 0 0,1-1 0 0 0,1 1 0 0 0,0 0 0 0 0,18-18 0 0 0,-10 11-37 0 0,14-15 33 0 0,-26 30-66 0 0,0 0 1 0 0,0 1 0 0 0,0-1-1 0 0,0 1 1 0 0,0-1 0 0 0,9-2-1 0 0,-9 3 20 0 0,1 0-4 0 0,-1 0 0 0 0,1 0 0 0 0,-1-1 0 0 0,1 0 1 0 0,-1 0-1 0 0,0 0 0 0 0,0 0 0 0 0,0-1 1 0 0,3-4-1 0 0,2-1 49 0 0,-8 8-49 0 0,0-1 0 0 0,0 1 0 0 0,0-1 0 0 0,0 1 0 0 0,-1-1 0 0 0,1 1 0 0 0,-1-1 0 0 0,1 1-1 0 0,-1-1 1 0 0,0 1 0 0 0,1-3 0 0 0,-1 2 6 0 0,0 1-1 0 0,1-1 1 0 0,-1 0-1 0 0,1 0 1 0 0,-1 1 0 0 0,1-1-1 0 0,-1 0 1 0 0,1 1-1 0 0,0-1 1 0 0,0 0-1 0 0,0 1 1 0 0,0-1 0 0 0,2-2-1 0 0,-2 3 4 0 0,0 0 0 0 0,0 0-1 0 0,0-1 1 0 0,0 1 0 0 0,0 0 0 0 0,0-1-1 0 0,0 1 1 0 0,-1-1 0 0 0,1 1-1 0 0,-1-1 1 0 0,1 0 0 0 0,-1 1 0 0 0,0-1-1 0 0,1 1 1 0 0,-1-4 0 0 0,0 3-14 0 0,0 0 1 0 0,0 0-1 0 0,0 1 1 0 0,1-1-1 0 0,-1 0 1 0 0,1 0-1 0 0,-1 1 1 0 0,1-1-1 0 0,0 0 1 0 0,0 1-1 0 0,-1-1 1 0 0,1 1-1 0 0,2-3 1 0 0,-1 2 2 0 0,0 0 1 0 0,0 0-1 0 0,0-1 1 0 0,0 1-1 0 0,0 0 0 0 0,-1-1 1 0 0,1 1-1 0 0,-1-1 1 0 0,0 1-1 0 0,1-1 1 0 0,-1 0-1 0 0,0 0 0 0 0,0-3 1 0 0,10-35 309 0 0,-11 39-297 0 0,1 1 1 0 0,-1 0-1 0 0,1 0 0 0 0,-1 0 0 0 0,1-1 0 0 0,0 1 1 0 0,-1 0-1 0 0,1 0 0 0 0,0 0 0 0 0,0 0 0 0 0,0 0 1 0 0,-1 0-1 0 0,1 0 0 0 0,2-1 0 0 0,-2 2-12 0 0,0-1 1 0 0,0 0-1 0 0,0 1 0 0 0,0-1 0 0 0,-1 0 0 0 0,1 0 1 0 0,0 0-1 0 0,0 0 0 0 0,-1 0 0 0 0,1 0 0 0 0,0 0 0 0 0,-1 0 1 0 0,1 0-1 0 0,-1 0 0 0 0,0-1 0 0 0,1 1 0 0 0,-1 0 1 0 0,0 0-1 0 0,1-2 0 0 0,-1 2-6 0 0,0 1-1 0 0,0-1 1 0 0,0 1-1 0 0,0-1 1 0 0,0 1-1 0 0,0 0 1 0 0,1-1-1 0 0,-1 1 1 0 0,0-1-1 0 0,0 1 1 0 0,1-1 0 0 0,-1 1-1 0 0,0 0 1 0 0,1-1-1 0 0,-1 1 1 0 0,0-1-1 0 0,1 1 1 0 0,-1 0-1 0 0,1 0 1 0 0,-1-1 0 0 0,1 1-1 0 0,0-1 1 0 0,-1 1-3 0 0,1 0 1 0 0,0-1-1 0 0,-1 1 1 0 0,1 0-1 0 0,-1-1 1 0 0,1 1-1 0 0,-1-1 1 0 0,1 1-1 0 0,-1-1 1 0 0,1 0-1 0 0,-1 1 1 0 0,1-1-1 0 0,-1 1 1 0 0,1-1-1 0 0,-1 0 1 0 0,0 1-1 0 0,0-1 1 0 0,1 0-1 0 0,-1 0 1 0 0,0 1-1 0 0,0-1 1 0 0,0 0-1 0 0,0-1 1 0 0,2 3-44 0 0,0 2 19 0 0,-2-3 11 0 0,0 1 1 0 0,0 0 0 0 0,0-1 0 0 0,0 1 0 0 0,0 0-1 0 0,0-1 1 0 0,0 1 0 0 0,0 0 0 0 0,0-1 0 0 0,-1 1-1 0 0,1-1 1 0 0,0 1 0 0 0,-1 0 0 0 0,1-1 0 0 0,0 1-1 0 0,-1-1 1 0 0,1 1 0 0 0,-1-1 0 0 0,1 1 0 0 0,-1 0-1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27.50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1329 22 1040 0 0,'18'-21'11775'0'0,"-24"26"-11661"0"0,5-3-50 0 0,-1-1-1 0 0,0 1 1 0 0,1 0-1 0 0,0 1 1 0 0,0-1-1 0 0,-1 0 0 0 0,1 0 1 0 0,0 0-1 0 0,1 1 1 0 0,-1-1-1 0 0,0 0 1 0 0,1 1-1 0 0,-1 4 0 0 0,2 36 329 0 0,0-37-322 0 0,-1 0 0 0 0,0 0-1 0 0,1 1 1 0 0,-2-1 0 0 0,1 0-1 0 0,-1 0 1 0 0,0 0 0 0 0,0 0-1 0 0,-3 7 1 0 0,-2 6 74 0 0,0 0 0 0 0,1 1 0 0 0,1 0 0 0 0,-3 33 0 0 0,2-18 377 0 0,-2 43 618 0 0,3 96-1 0 0,-1-30-14 0 0,3-95-791 0 0,7 82-1 0 0,-1-85-2 0 0,-4 99 148 0 0,-2-64-269 0 0,3 23-16 0 0,-2 14-58 0 0,0-107-118 0 0,0-8-10 0 0,1-1-1 0 0,0 1 1 0 0,-1-1-1 0 0,1 1 1 0 0,0 0 0 0 0,1-1-1 0 0,-1 1 1 0 0,0-1-1 0 0,1 1 1 0 0,-1-1 0 0 0,1 1-1 0 0,0-1 1 0 0,0 1-1 0 0,1 2 1 0 0,0 38 12 0 0,-1-39-16 0 0,-1 0 0 0 0,0 0 0 0 0,0 0 0 0 0,0 0 0 0 0,0 1 0 0 0,-1-1 0 0 0,1 0 0 0 0,-2 4 0 0 0,-2 22 66 0 0,4 5 25 0 0,-1-34-88 0 0,1 0 0 0 0,0 0 0 0 0,0 1 0 0 0,0-1-1 0 0,-1 0 1 0 0,1 0 0 0 0,0 0 0 0 0,-1 0 0 0 0,1 0-1 0 0,-1 0 1 0 0,1 0 0 0 0,-1 0 0 0 0,0 0 0 0 0,1 0 0 0 0,-1 0-1 0 0,0 0 1 0 0,0 0 0 0 0,0 0 0 0 0,0 0 0 0 0,1-1-1 0 0,-1 1 1 0 0,0 0 0 0 0,0-1 0 0 0,-2 2 0 0 0,-4 4 8 0 0,7-6-13 0 0,0 1 0 0 0,0-1-1 0 0,-1 0 1 0 0,1 1 0 0 0,0-1 0 0 0,0 0-1 0 0,-1 1 1 0 0,1-1 0 0 0,0 0 0 0 0,0 0-1 0 0,-1 1 1 0 0,1-1 0 0 0,0 0 0 0 0,-1 0 0 0 0,1 0-1 0 0,0 1 1 0 0,-1-1 0 0 0,1 0 0 0 0,0 0-1 0 0,-1 0 1 0 0,1 0 0 0 0,-1 0 0 0 0,1 0-1 0 0,-1 0 1 0 0,-9 1 34 0 0,1 0-1 0 0,-1 0 1 0 0,-10 4 0 0 0,10-3-15 0 0,1 0 1 0 0,-1-1-1 0 0,-12 1 0 0 0,11-1 74 0 0,0 0 0 0 0,1 1 1 0 0,-1 0-1 0 0,1 1 0 0 0,-16 5 0 0 0,19-5-87 0 0,2-2 35 0 0,0 0 0 0 0,0 0 0 0 0,0-1-1 0 0,-1 0 1 0 0,1 0 0 0 0,0 0 0 0 0,0 0 0 0 0,-6-2 0 0 0,5 1 15 0 0,0 0 0 0 0,0 1 0 0 0,-1 0 1 0 0,1 0-1 0 0,-8 1 0 0 0,0 2-37 0 0,10-2 8 0 0,-1 0 1 0 0,1 0-1 0 0,-1 0 0 0 0,0 0 0 0 0,1-1 0 0 0,-1 0 0 0 0,0 0 0 0 0,1 0 1 0 0,-9-2-1 0 0,9 1-17 0 0,0 1 0 0 0,-1-1 0 0 0,1 1 0 0 0,0 0 0 0 0,-1 0 0 0 0,-6 1 1 0 0,8 0 4 0 0,-1-1 1 0 0,0 1 0 0 0,0-1 0 0 0,0 0 0 0 0,0-1 0 0 0,1 1 0 0 0,-1-1 0 0 0,0 1 0 0 0,-6-3-1 0 0,5 1-6 0 0,0 1 0 0 0,0 0 0 0 0,0 0-1 0 0,0 0 1 0 0,-1 1 0 0 0,1 0 0 0 0,0 0-1 0 0,0 0 1 0 0,-8 2 0 0 0,-24-1 50 0 0,35-1-53 0 0,0-1 0 0 0,1 1-1 0 0,-1-1 1 0 0,0 1 0 0 0,1-1 0 0 0,-1 0 0 0 0,0 1 0 0 0,1-1 0 0 0,-1 0-1 0 0,-1-2 1 0 0,2 2-3 0 0,0 1-1 0 0,0-1 1 0 0,1 1 0 0 0,-1-1-1 0 0,0 1 1 0 0,0-1-1 0 0,0 1 1 0 0,0-1-1 0 0,0 1 1 0 0,0 0-1 0 0,0 0 1 0 0,0-1 0 0 0,0 1-1 0 0,0 0 1 0 0,1 0-1 0 0,-1 0 1 0 0,0 0-1 0 0,0 0 1 0 0,0 0 0 0 0,0 0-1 0 0,0 0 1 0 0,0 1-1 0 0,0-1 1 0 0,0 0-1 0 0,0 0 1 0 0,0 1-1 0 0,0-1 1 0 0,0 1 0 0 0,0-1-1 0 0,1 1 1 0 0,-2 0-1 0 0,-1 1 5 0 0,1-1-1 0 0,-1 0 0 0 0,1 1 1 0 0,-1-1-1 0 0,0 0 0 0 0,1-1 0 0 0,-1 1 1 0 0,0 0-1 0 0,-3 0 0 0 0,4-1 3 0 0,0 0 1 0 0,1-1-1 0 0,-1 1 0 0 0,0 0 0 0 0,1-1 0 0 0,-1 1 0 0 0,1-1 0 0 0,-1 0 0 0 0,1 1 0 0 0,-1-1 0 0 0,1 0 0 0 0,-1 0 1 0 0,1 0-1 0 0,0 0 0 0 0,-1 0 0 0 0,1 0 0 0 0,-1-2 0 0 0,1 2-8 0 0,-1 0 0 0 0,1 0-1 0 0,0 0 1 0 0,0 0 0 0 0,-1 0 0 0 0,1 1 0 0 0,0-1-1 0 0,-1 0 1 0 0,1 1 0 0 0,-1-1 0 0 0,1 1 0 0 0,-1-1-1 0 0,1 1 1 0 0,-1 0 0 0 0,1 0 0 0 0,-1-1 0 0 0,1 1-1 0 0,-3 1 1 0 0,-28 7 7 0 0,29-7-1 0 0,0 0 1 0 0,0 0-1 0 0,1 0 1 0 0,-1 0-1 0 0,0 0 1 0 0,0 0-1 0 0,0-1 1 0 0,0 0-1 0 0,0 1 1 0 0,0-1-1 0 0,0 0 1 0 0,0-1-1 0 0,0 1 1 0 0,0 0-1 0 0,0-1 1 0 0,1 1-1 0 0,-6-3 1 0 0,6 2-8 0 0,-1 0 0 0 0,0 0 0 0 0,0 0 0 0 0,0 0 0 0 0,0 1 0 0 0,0-1 0 0 0,0 1 0 0 0,0 0 0 0 0,0 0 0 0 0,0 0 0 0 0,0 0 0 0 0,0 0 0 0 0,0 1 0 0 0,-4 1 0 0 0,4-2 3 0 0,0 1-1 0 0,0 0 0 0 0,1-1 1 0 0,-1 0-1 0 0,0 0 0 0 0,0 0 1 0 0,1 0-1 0 0,-1 0 0 0 0,0 0 1 0 0,0-1-1 0 0,1 1 0 0 0,-1-1 1 0 0,0 0-1 0 0,1 1 0 0 0,-1-1 1 0 0,-4-3-1 0 0,4 2-2 0 0,-1 0-1 0 0,0 1 1 0 0,0-1-1 0 0,0 1 1 0 0,0 0 0 0 0,0 0-1 0 0,0 0 1 0 0,0 0 0 0 0,-7 1-1 0 0,-20-6 23 0 0,28 5-24 0 0,-1 1-1 0 0,1-1 0 0 0,0 1 0 0 0,0-1 0 0 0,0 1 0 0 0,-1 0 0 0 0,1 1 1 0 0,0-1-1 0 0,0 0 0 0 0,0 1 0 0 0,0 0 0 0 0,-1 0 0 0 0,-3 1 0 0 0,-19 5 22 0 0,-9-8-19 0 0,30 0-4 0 0,1 1 0 0 0,-1-1 0 0 0,1 1 0 0 0,-1 0 0 0 0,1 1 0 0 0,-1-1 0 0 0,-5 2 0 0 0,8-2 1 0 0,-5 3 6 0 0,0-1 1 0 0,-1 0 0 0 0,0 0-1 0 0,1-1 1 0 0,-1 0 0 0 0,0 0 0 0 0,0-1-1 0 0,-9-1 1 0 0,-20-8 14 0 0,30 7-23 0 0,0 0 0 0 0,1 0 0 0 0,-1 1 0 0 0,-12-2 0 0 0,34-1-30 0 0,0 0 1 0 0,17-9 0 0 0,48-15-10 0 0,-28 13 50 0 0,-2-2 1 0 0,1-2-1 0 0,83-46 0 0 0,-80 35 5 0 0,96-51-10 0 0,-57 40-13 0 0,-30 21 0 0 0,26-15 5 0 0,-85 34 13 0 0,-4 1-7 0 0,1-1 0 0 0,-1 1 0 0 0,0 0 0 0 0,0 0 0 0 0,1 0 0 0 0,-1 0 0 0 0,0 0 0 0 0,0 0 0 0 0,1 0 0 0 0,-1 0 0 0 0,0 0 0 0 0,0 0 0 0 0,1 0 0 0 0,-1 0-1 0 0,0 0 1 0 0,0 0 0 0 0,1 0 0 0 0,-1 0 0 0 0,0 0 0 0 0,0 0 0 0 0,1 0 0 0 0,-1 0 0 0 0,0 0 0 0 0,0 0 0 0 0,1 1 0 0 0,-1-1 0 0 0,0 0 0 0 0,0 0 0 0 0,0 0 0 0 0,1 0 0 0 0,-1 1 0 0 0,0-1 0 0 0,0 0 0 0 0,0 0 0 0 0,0 0-1 0 0,0 1 1 0 0,1-1 0 0 0,-1 0 0 0 0,0 0 0 0 0,0 0 0 0 0,0 1 0 0 0,0-1 0 0 0,0 0 0 0 0,0 0 0 0 0,0 1 0 0 0,1 0 0 0 0,0-1-1 0 0,0 1 1 0 0,0-1 0 0 0,0 1-1 0 0,-1-1 1 0 0,1 1 0 0 0,0-1-1 0 0,0 0 1 0 0,0 1 0 0 0,0-1 0 0 0,0 0-1 0 0,0 0 1 0 0,0 0 0 0 0,0 0-1 0 0,0 0 1 0 0,0 0 0 0 0,0 0-1 0 0,0 0 1 0 0,0 0 0 0 0,2-1-1 0 0,3 1 41 0 0,-6 0-33 0 0,0-1-7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 8754 0 0,'-8'-7'5387'0'0,"7"7"-5213"0"0,-2 12 1881 0 0,6 31-2158 0 0,-3-33 654 0 0,8 149-784 0 0,-3-82-4245 0 0,-5-58 3019 0 0,3 2-403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35.220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30 33 936 0 0,'-19'-32'15081'0'0,"19"32"-15025"0"0,0 0-38 0 0,-6 6 491 0 0,2 1-289 0 0,14 39 804 0 0,0-28-862 0 0,-9-16-139 0 0,0 0-1 0 0,1 0 1 0 0,-1 0-1 0 0,0 0 1 0 0,0 0 0 0 0,0 0-1 0 0,0 0 1 0 0,0 0-1 0 0,0 4 1 0 0,-1-3 9 0 0,1 0 0 0 0,0 0 0 0 0,0 0 0 0 0,0 0 0 0 0,1-1 0 0 0,-1 1 0 0 0,0 0 0 0 0,3 3 0 0 0,9 20 199 0 0,-10-16-144 0 0,0 1 0 0 0,1-1 0 0 0,0 0 0 0 0,1 0 0 0 0,6 9 0 0 0,-5-9-45 0 0,-1 1 1 0 0,0-1-1 0 0,0 1 1 0 0,4 18-1 0 0,22 129 739 0 0,-27-144-753 0 0,1 0-1 0 0,8 19 1 0 0,-8-22-11 0 0,0 1 1 0 0,-1 0-1 0 0,0 0 0 0 0,2 16 0 0 0,-4-22-4 0 0,-1 0 1 0 0,1-1-1 0 0,0 0 0 0 0,0 1 1 0 0,0-1-1 0 0,1 0 0 0 0,4 8 1 0 0,-4-9 2 0 0,0 0 0 0 0,-1 1 0 0 0,1-1 0 0 0,-1 1 0 0 0,0 0 0 0 0,0-1 1 0 0,-1 1-1 0 0,0 0 0 0 0,0 0 0 0 0,1 10 0 0 0,-1-9 4 0 0,-1-1 0 0 0,1 1 0 0 0,1 0 1 0 0,-1 0-1 0 0,1 0 0 0 0,0-1 0 0 0,0 1 0 0 0,0-1 0 0 0,6 10 0 0 0,9 21 118 0 0,-9-15 22 0 0,-5-15-65 0 0,0 1 0 0 0,-1 0 1 0 0,0 1-1 0 0,0-1 0 0 0,2 14 0 0 0,-4-18-74 0 0,1 0 0 0 0,-1 0 0 0 0,1-1 0 0 0,0 1 0 0 0,0 0 0 0 0,0-1 0 0 0,0 1 0 0 0,2 3 1 0 0,-1-3-11 0 0,0 0 0 0 0,-1 0 1 0 0,0 0-1 0 0,1 0 0 0 0,-1 0 1 0 0,1 6-1 0 0,12 54 144 0 0,-5-28-113 0 0,-7-17 4 0 0,0-1-1 0 0,0 1 0 0 0,9 25 1 0 0,-2-5-46 0 0,14 41 88 0 0,2 5-32 0 0,13 88 96 0 0,-31-151 11 0 0,11 27 1 0 0,2 4-58 0 0,-11-24 29 0 0,21 47 0 0 0,-5-12-77 0 0,-19-45-1 0 0,1-1-1 0 0,10 21 1 0 0,-14-31-52 0 0,0 1 1 0 0,-1-1 0 0 0,0 1 0 0 0,2 9 0 0 0,3 9 2 0 0,-1-6 6 0 0,16 45 76 0 0,-19-58-85 0 0,0 1 1 0 0,-1 0-1 0 0,2 15 1 0 0,4 14 11 0 0,-7-32-10 0 0,0 0 1 0 0,0 1 0 0 0,0-1-1 0 0,0 0 1 0 0,-1 7 0 0 0,2 10 11 0 0,1-8-16 0 0,1 0 0 0 0,0 0 0 0 0,7 16 0 0 0,-6-20 1 0 0,-1 1-1 0 0,-1-1 0 0 0,0 1 1 0 0,0 0-1 0 0,-1 0 1 0 0,2 17-1 0 0,3 52 121 0 0,-6-66-99 0 0,2 1-1 0 0,5 20 1 0 0,4 21 36 0 0,-10-44-51 0 0,1-1 0 0 0,-1 0 0 0 0,8 17 0 0 0,-6-20-1 0 0,-1 1 1 0 0,0 0-1 0 0,-1 0 1 0 0,0 1-1 0 0,0-1 1 0 0,0 12 0 0 0,-1 0 31 0 0,7 36-1 0 0,-1-12-1 0 0,11 21 6 0 0,-15-50-22 0 0,2 0 1 0 0,11 29-1 0 0,2 4 15 0 0,-9-27-5 0 0,-7-19-31 0 0,0 0 0 0 0,-1 1 0 0 0,0-1 0 0 0,0 0 1 0 0,0 1-1 0 0,0-1 0 0 0,0 1 0 0 0,-1-1 0 0 0,1 5 1 0 0,0 2-1 0 0,0 1 1 0 0,1-1 0 0 0,0 0-1 0 0,1 0 1 0 0,5 14 0 0 0,4 13 42 0 0,-3-1-25 0 0,-1-8 30 0 0,5 38 0 0 0,9 59 41 0 0,-1-49-77 0 0,-17-49-6 0 0,-4-23-6 0 0,0-1 0 0 0,1 1 0 0 0,-1 0 0 0 0,1-1 0 0 0,0 1 0 0 0,0 0 0 0 0,0-1 0 0 0,1 1 1 0 0,-1-1-1 0 0,1 1 0 0 0,0-1 0 0 0,3 5 0 0 0,-2-5-1 0 0,0 0 1 0 0,-1 0-1 0 0,0 0 1 0 0,0 1-1 0 0,0-1 1 0 0,0 1-1 0 0,0-1 0 0 0,0 1 1 0 0,-1-1-1 0 0,0 1 1 0 0,0 0-1 0 0,0 0 0 0 0,0 0 1 0 0,0 7-1 0 0,0-6-1 0 0,0-1 0 0 0,0 1 0 0 0,1 0 0 0 0,0-1 0 0 0,3 8 0 0 0,1 0 2 0 0,16 18 28 0 0,-5 18-30 0 0,19 83 39 0 0,-27-108-53 0 0,-7-19 9 0 0,0 1 0 0 0,0-1 0 0 0,-1 1 0 0 0,1 0 0 0 0,-1-1-1 0 0,0 1 1 0 0,0 7 0 0 0,6 10 20 0 0,-6-20-14 0 0,0 0 1 0 0,0 0-1 0 0,0 0 1 0 0,-1 0 0 0 0,1 0-1 0 0,-1 0 1 0 0,1 1 0 0 0,-1-1-1 0 0,0 0 1 0 0,0 4-1 0 0,1 2 3 0 0,-1-1-1 0 0,2 1 1 0 0,-1-1-1 0 0,1 1 1 0 0,2 7-1 0 0,0-2 0 0 0,5 18 4 0 0,-6-23-5 0 0,0 0 1 0 0,-1 1 0 0 0,0-1 0 0 0,0 1-1 0 0,0 13 1 0 0,-1-10-1 0 0,0 1 0 0 0,1-1 0 0 0,1 0-1 0 0,4 14 1 0 0,9 20 6 0 0,-10-26-48 0 0,9 40-1 0 0,-3-34-87 0 0,-10-22 97 0 0,0-1 0 0 0,0 1-1 0 0,0-1 1 0 0,0 1-1 0 0,1 7 1 0 0,-2-7 23 0 0,1 0 0 0 0,-1 0 0 0 0,1-1 0 0 0,0 1 0 0 0,4 6 0 0 0,-4-7 3 0 0,-1 0-1 0 0,1 0 1 0 0,0 1 0 0 0,-1-1-1 0 0,1 0 1 0 0,0 7 0 0 0,0 1-127 0 0,-2-5 68 0 0,1 1 0 0 0,1-1-1 0 0,-1 1 1 0 0,1-1 0 0 0,0 0-1 0 0,5 10 1 0 0,21 53-572 0 0,-22-35 327 0 0,0-8 264 0 0,-3-9-150 0 0,-1 0-65 0 0,3 9-93 0 0,1-13 201 0 0,-3 0 159 0 0,1 0-74 0 0,-3-12 63 0 0,1 1 0 0 0,0-1-1 0 0,-1 1 1 0 0,0-1 0 0 0,1 1-1 0 0,-1 0 1 0 0,0-1 0 0 0,0 1-1 0 0,0 0 1 0 0,0 0-1 0 0,0 0 1 0 0,0 0 0 0 0,-1 0-1 0 0,2 4 1 0 0,17 39-195 0 0,-8-22 155 0 0,-10-21 20 0 0,1 0 1 0 0,-1 0-1 0 0,0 0 1 0 0,0 0-1 0 0,0 0 1 0 0,0 0-1 0 0,-1 0 1 0 0,1 1-1 0 0,0-1 1 0 0,-1 0-1 0 0,1 5 1 0 0,-1-1 8 0 0,1 0 1 0 0,0 0-1 0 0,0 0 1 0 0,4 10 0 0 0,-4-14 4 0 0,-1-1 6 0 0,0 0 0 0 0,0 1 0 0 0,0-1 0 0 0,1 0 0 0 0,-1 0 1 0 0,0 0-1 0 0,1 0 0 0 0,-1 0 0 0 0,1 0 0 0 0,-1 0 0 0 0,1 0 0 0 0,0 0 0 0 0,-1 0 0 0 0,1 0 0 0 0,1 1 1 0 0,-1-1-18 0 0,0 0 1 0 0,-1 0 0 0 0,1 0 0 0 0,0 0 0 0 0,-1 0-1 0 0,1 0 1 0 0,-1 0 0 0 0,1 0 0 0 0,-1 0 0 0 0,0 0 0 0 0,1 0-1 0 0,-1 2 1 0 0,0-2 0 0 0,1 0-1 0 0,-1 0 1 0 0,0 0-1 0 0,1 0 1 0 0,-1 0 0 0 0,0 0-1 0 0,1 0 1 0 0,-1 0-1 0 0,1 0 1 0 0,0 0-1 0 0,-1 0 1 0 0,2 2-1 0 0,1 1 3 0 0,-1 0-1 0 0,-1 1 0 0 0,1-1 1 0 0,0 1-1 0 0,-1-1 0 0 0,1 9 1 0 0,-5-9-16 0 0,5-3 3 0 0,2 0 26 0 0,7 17-135 0 0,4 13-562 0 0,-17-33 689 0 0,4 4 7 0 0,7 6 7 0 0,-9-8-15 0 0,0 10 34 0 0,0-10-20 0 0,0 1 1 0 0,1-1-1 0 0,-1 0 1 0 0,1 1-1 0 0,-1-1 1 0 0,0 1-1 0 0,0-1 1 0 0,1 1-1 0 0,-1-1 1 0 0,0 1-1 0 0,0-1 1 0 0,0 1-1 0 0,1-1 1 0 0,-1 1-1 0 0,0-1 1 0 0,0 1-1 0 0,0-1 1 0 0,0 1-1 0 0,0-1 1 0 0,0 1-1 0 0,0-1 1 0 0,0 1-1 0 0,0-1 1 0 0,-1 2-1 0 0,1-2-1 0 0,0 0 1 0 0,0 1-1 0 0,0-1 0 0 0,0 0 0 0 0,0 1 1 0 0,0-1-1 0 0,0 0 0 0 0,0 1 0 0 0,0-1 1 0 0,0 0-1 0 0,0 1 0 0 0,0-1 0 0 0,1 0 1 0 0,-1 0-1 0 0,0 1 0 0 0,0-1 0 0 0,0 0 1 0 0,0 1-1 0 0,0-1 0 0 0,1 0 0 0 0,-1 0 1 0 0,0 1-1 0 0,0-1 0 0 0,0 0 0 0 0,1 0 1 0 0,-1 1-1 0 0,0-1 0 0 0,0 0 0 0 0,1 0 1 0 0,-1 0-1 0 0,0 1 0 0 0,1-1 0 0 0,-1 0 1 0 0,0 0-1 0 0,0 0 0 0 0,1 0 0 0 0,-1 0 1 0 0,0 0-1 0 0,1 0 0 0 0,-1 0 0 0 0,0 0 1 0 0,1 0-1 0 0,-1 0 0 0 0,0 0 0 0 0,1 0 1 0 0,-1 0-1 0 0,0 0 0 0 0,1 0 1 0 0,-1 0-2 0 0,0 0 0 0 0,0 0 0 0 0,0 0 0 0 0,0 0 1 0 0,-1 0-1 0 0,1 0 0 0 0,0 0 0 0 0,0 0 1 0 0,0 0-1 0 0,0 1 0 0 0,0-1 0 0 0,0 0 0 0 0,0 0 1 0 0,0 0-1 0 0,0 0 0 0 0,0 0 0 0 0,0 0 1 0 0,0 0-1 0 0,0 0 0 0 0,-1 1 0 0 0,1-1 0 0 0,0 0 1 0 0,0 0-1 0 0,0 0 0 0 0,0 0 0 0 0,0 0 1 0 0,0 0-1 0 0,0 0 0 0 0,0 0 0 0 0,0 1 1 0 0,0-1-1 0 0,0 0 0 0 0,0 0 0 0 0,0 0 0 0 0,0 0 1 0 0,1 0-1 0 0,-1 0 0 0 0,0 0 0 0 0,0 1 1 0 0,0-1-1 0 0,0 0 0 0 0,0 0 0 0 0,0 0 0 0 0,0 0 1 0 0,0 0-1 0 0,0 0 0 0 0,0 0 0 0 0,0 0 1 0 0,0 0-1 0 0,0 0 0 0 0,1 1 0 0 0,-1-1 0 0 0,0 0 1 0 0,0 0-1 0 0,0 0 0 0 0,0 0 0 0 0,0 0 1 0 0,0 0-1 0 0,0 0 0 0 0,1 0 0 0 0,-1 0 0 0 0,0 0 1 0 0,0 0-1 0 0,0 0 0 0 0,-1 0 0 0 0,1 1 1 0 0,0-1-1 0 0,-1 0 0 0 0,1 1 0 0 0,0-1 0 0 0,-1 0 0 0 0,1 1 1 0 0,0-1-1 0 0,-1 1 0 0 0,1-1 0 0 0,0 0 0 0 0,0 1 1 0 0,0-1-1 0 0,-1 1 0 0 0,1-1 0 0 0,0 1 0 0 0,0-1 1 0 0,0 1-1 0 0,0-1 0 0 0,0 1 0 0 0,0-1 0 0 0,0 1 0 0 0,0-1 1 0 0,0 1-1 0 0,0-1 0 0 0,0 1 0 0 0,0-1 0 0 0,0 0 1 0 0,1 1-1 0 0,-1-1 0 0 0,0 1 0 0 0,0-1 0 0 0,0 1 0 0 0,1-1 1 0 0,-1 1-1 0 0,0-1 0 0 0,0 0 0 0 0,1 1 0 0 0,-1-1 1 0 0,0 0-1 0 0,1 1 0 0 0,0-1 0 0 0,2 4-28 0 0,5 8 131 0 0,-7-10-124 0 0,-3 8 9 0 0,2-10 14 0 0,0 0 0 0 0,0 0 0 0 0,-1 0 0 0 0,1 0 0 0 0,0 1 0 0 0,0-1 0 0 0,0 0 0 0 0,0 0 0 0 0,0 0 0 0 0,-1 1 0 0 0,1-1 0 0 0,0 0 0 0 0,0 0 0 0 0,0 1 0 0 0,0-1 0 0 0,0 0 0 0 0,0 0 0 0 0,0 1 0 0 0,0-1 0 0 0,0 0 0 0 0,0 0 0 0 0,0 1 0 0 0,0-1 0 0 0,0 0 0 0 0,0 1 0 0 0,0-1 0 0 0,0 0 0 0 0,0 0 0 0 0,0 1 0 0 0,0-1 0 0 0,0 0 0 0 0,1 0 0 0 0,-1 0 0 0 0,0 1 0 0 0,0-1 0 0 0,0 0 0 0 0,0 0 0 0 0,1 0 0 0 0,-1 1 0 0 0,0-1 0 0 0,0 0 0 0 0,0 0 0 0 0,1 0 0 0 0,-1 0 0 0 0,0 1 0 0 0,0-1 0 0 0,0 0 0 0 0,1 0 0 0 0,-1 0 0 0 0,0 0 0 0 0,0 0 0 0 0,1 0 0 0 0,-1 0-1 0 0,1 0 2 0 0,-1 0 0 0 0,0 1 0 0 0,1-1 0 0 0,-1 0 1 0 0,1 0-1 0 0,-1 0 0 0 0,0 0 0 0 0,1 1 1 0 0,-1-1-1 0 0,0 0 0 0 0,1 0 0 0 0,-1 1 1 0 0,0-1-1 0 0,0 0 0 0 0,1 1 1 0 0,-1-1-1 0 0,0 0 0 0 0,0 1 0 0 0,1-1 1 0 0,-1 0-1 0 0,0 1 0 0 0,0-1 0 0 0,0 0 1 0 0,0 1-1 0 0,0-1 0 0 0,0 1 0 0 0,1-1 1 0 0,-1 0-1 0 0,0 1 0 0 0,0-1 1 0 0,0 1-1 0 0,0-1 0 0 0,0 0 0 0 0,-1 1 1 0 0,1-1-1 0 0,0 1 0 0 0,0-1 0 0 0,0 0 1 0 0,0 1-1 0 0,0-1 0 0 0,-1 1 1 0 0,8 2-135 0 0,1 2-107 0 0,-3 1-42 0 0,-4-5 263 0 0,0 0 1 0 0,0 0-1 0 0,0 1 0 0 0,0-1 1 0 0,0 1-1 0 0,-1-1 1 0 0,1 1-1 0 0,0-1 0 0 0,-1 1 1 0 0,1-1-1 0 0,-1 1 1 0 0,0-1-1 0 0,0 1 0 0 0,1 0 1 0 0,-1-1-1 0 0,0 1 1 0 0,0 0-1 0 0,0-1 0 0 0,-1 4 1 0 0,1-3 19 0 0,0 0 0 0 0,-1 0 1 0 0,1 0-1 0 0,1 0 0 0 0,-1 1 1 0 0,0-1-1 0 0,0 0 0 0 0,1 0 1 0 0,0 0-1 0 0,0 3 0 0 0,9 28 55 0 0,-10-33-50 0 0,0 0-8 0 0,-1 1 0 0 0,1-1 0 0 0,0 0 0 0 0,-1 1 0 0 0,1-1 0 0 0,0 1 0 0 0,0-1 0 0 0,0 1-1 0 0,0-1 1 0 0,-1 0 0 0 0,1 1 0 0 0,0-1 0 0 0,0 1 0 0 0,0-1 0 0 0,0 1 0 0 0,0-1 0 0 0,0 1 0 0 0,0-1 0 0 0,0 1 0 0 0,0-1 0 0 0,1 0 0 0 0,-1 1 0 0 0,0-1 0 0 0,0 1 0 0 0,0-1 0 0 0,0 1 0 0 0,1 0 0 0 0,6 15 5 0 0,-11-18 19 0 0,5 9-50 0 0,4 2 69 0 0,-6-6-64 0 0,2-5 30 0 0,-1-4 32 0 0,-2 0-10 0 0,-3 2-38 0 0,-8-27-29 0 0,11 24-24 0 0,-22-46 211 0 0,23 50-220 0 0,-1 0 0 0 0,1 0-1 0 0,-1 0 1 0 0,0 1 0 0 0,0-1 0 0 0,0 1-1 0 0,0 0 1 0 0,0-1 0 0 0,-1 1-1 0 0,1 0 1 0 0,-1 0 0 0 0,0 1 0 0 0,1-1-1 0 0,-1 0 1 0 0,-3-1 0 0 0,3 2-273 0 0,0 0 1 0 0,0 0 0 0 0,0-1-1 0 0,0 1 1 0 0,1-1-1 0 0,-1 0 1 0 0,1 0 0 0 0,-1 0-1 0 0,-8-10-1029 0 0,-14-28-2067 0 0,21 32 2775 0 0,-3 0-412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5:42.146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53 133 632 0 0,'-19'-71'12441'0'0,"14"64"-11874"0"0,2 3-315 0 0,1 0 0 0 0,0 1 0 0 0,0-1 0 0 0,0-1 0 0 0,-1-6 1 0 0,-3 3 362 0 0,5 7-569 0 0,0 0 0 0 0,1 1 0 0 0,-1-1 0 0 0,1 0-1 0 0,-1 0 1 0 0,0 1 0 0 0,1-1 0 0 0,-1 0 0 0 0,1 0 0 0 0,0 0-1 0 0,-1 0 1 0 0,1 0 0 0 0,0 1 0 0 0,0-1 0 0 0,-1 0 0 0 0,1-2 0 0 0,0 17-145 0 0,0-9 760 0 0,7 9-407 0 0,0 0-1 0 0,1-1 0 0 0,16 21 1 0 0,-23-34-230 0 0,-1 1 1 0 0,0-1-1 0 0,1 0 1 0 0,-1 0-1 0 0,0 0 1 0 0,0 0-1 0 0,1 1 1 0 0,-1-1-1 0 0,0 0 1 0 0,1 0-1 0 0,-1 0 1 0 0,0 0-1 0 0,1 0 0 0 0,-1 0 1 0 0,0 0-1 0 0,1 0 1 0 0,-1 0-1 0 0,0 0 1 0 0,1 0-1 0 0,-1 0 1 0 0,0 0-1 0 0,1 0 1 0 0,-1 0-1 0 0,0-1 1 0 0,1 1-1 0 0,-1 0-20 0 0,0 0 0 0 0,1 0-1 0 0,-1 0 1 0 0,0-1 0 0 0,0 1 0 0 0,0 0-1 0 0,1 0 1 0 0,-1 0 0 0 0,0 0 0 0 0,0 0-1 0 0,0 0 1 0 0,1 0 0 0 0,-1 0 0 0 0,0 0-1 0 0,0 0 1 0 0,1 0 0 0 0,-1 0 0 0 0,0 0-1 0 0,0 0 1 0 0,0 0 0 0 0,1 0 0 0 0,-1 0 0 0 0,0 0-1 0 0,0 0 1 0 0,0 0 0 0 0,1 0 0 0 0,-1 0-1 0 0,0 1 1 0 0,0-1 0 0 0,0 0 0 0 0,1 0-1 0 0,-1 0 1 0 0,0 0 0 0 0,0 0 0 0 0,0 1-1 0 0,0-1 1 0 0,0 0 0 0 0,1 0 0 0 0,-1 0-1 0 0,0 0 1 0 0,0 1 0 0 0,0-1 0 0 0,0 0-1 0 0,0 0 1 0 0,0 0 0 0 0,0 1 0 0 0,0-1-1 0 0,0 0 1 0 0,0 0 0 0 0,0 1 0 0 0,0-1-1 0 0,0 0 1 0 0,0 0 0 0 0,0 1 0 0 0,17 24 138 0 0,-16-24-140 0 0,-1 0 0 0 0,0-1 0 0 0,1 1 0 0 0,-1 0 0 0 0,0-1 1 0 0,1 1-1 0 0,-1 0 0 0 0,1-1 0 0 0,-1 1 0 0 0,1-1 0 0 0,-1 1 0 0 0,1-1 0 0 0,-1 1 0 0 0,1-1 0 0 0,0 1 0 0 0,-1-1 0 0 0,1 0 0 0 0,0 1 0 0 0,-1-1 0 0 0,1 0 0 0 0,0 0 0 0 0,0 1 0 0 0,0-1-1 0 0,0 0 1 0 0,-1 0-1 0 0,1 1 1 0 0,0-1-1 0 0,0 0 1 0 0,-1 1 0 0 0,1-1-1 0 0,-1 0 1 0 0,1 1-1 0 0,0-1 1 0 0,-1 1-1 0 0,1-1 1 0 0,-1 1-1 0 0,1-1 1 0 0,-1 1-1 0 0,1 0 1 0 0,-1-1 0 0 0,1 1-1 0 0,-1 0 1 0 0,0-1-1 0 0,1 1 1 0 0,-1 0-1 0 0,0-1 1 0 0,0 1-1 0 0,1 0 1 0 0,-1 1-1 0 0,1 6 5 0 0,-1-7 0 0 0,0-1 0 0 0,0 1-1 0 0,0-1 1 0 0,0 1-1 0 0,0-1 1 0 0,0 1-1 0 0,0 0 1 0 0,0-1 0 0 0,0 1-1 0 0,0-1 1 0 0,1 1-1 0 0,-1-1 1 0 0,0 1 0 0 0,0-1-1 0 0,0 1 1 0 0,1-1-1 0 0,-1 0 1 0 0,0 1 0 0 0,0-1-1 0 0,1 1 1 0 0,-1-1-1 0 0,1 1 1 0 0,-1-1-1 0 0,0 0 1 0 0,1 1 0 0 0,-1-1-1 0 0,1 0 1 0 0,-1 0-1 0 0,1 1 1 0 0,-1-1 0 0 0,0 0-1 0 0,1 0 1 0 0,-1 1-1 0 0,1-1 1 0 0,0 0 0 0 0,-1 0-1 0 0,1 0 1 0 0,-1 0-1 0 0,1 0 1 0 0,-1 0-1 0 0,1 0 1 0 0,-1 0 0 0 0,1 0-1 0 0,0 0 1 0 0,-1 0-1 0 0,0 0 1 0 0,0-1 0 0 0,0 1-1 0 0,0 0 1 0 0,0 0-1 0 0,0 0 1 0 0,0 0-1 0 0,0 0 1 0 0,1 0-1 0 0,-1 0 1 0 0,0-1 0 0 0,0 1-1 0 0,0 0 1 0 0,0 0-1 0 0,0 0 1 0 0,0 0-1 0 0,0 0 1 0 0,1 0 0 0 0,-1 0-1 0 0,0 0 1 0 0,0 0-1 0 0,0 0 1 0 0,0 0-1 0 0,0 0 1 0 0,1 0-1 0 0,-1 0 1 0 0,0 0 0 0 0,0 0-1 0 0,0 0 1 0 0,0 0-1 0 0,0 0 1 0 0,0 0-1 0 0,1 0 1 0 0,-1 0 0 0 0,0 0-1 0 0,0 0 1 0 0,0 0-1 0 0,0 0 1 0 0,0 0-1 0 0,0 0 1 0 0,1 0 0 0 0,-1 1-1 0 0,0-1 1 0 0,0 0-1 0 0,0 0 1 0 0,0 0-1 0 0,0 0 1 0 0,0 0-1 0 0,0 0 1 0 0,0 0 0 0 0,0 0-1 0 0,1 1 1 0 0,-1-1-1 0 0,0 0 1 0 0,0 0-1 0 0,0 0 1 0 0,0 0 0 0 0,2-20 56 0 0,-1 9-33 0 0,-1 11-29 0 0,0 0 1 0 0,0 0 0 0 0,0 0 0 0 0,0 0 0 0 0,1 0 0 0 0,-1 0-1 0 0,0 1 1 0 0,0-1 0 0 0,0 0 0 0 0,0 0 0 0 0,0 0 0 0 0,0 0-1 0 0,0 0 1 0 0,0 0 0 0 0,0 0 0 0 0,0 0 0 0 0,0 0 0 0 0,0 0-1 0 0,0 0 1 0 0,0-1 0 0 0,0 1 0 0 0,0 0 0 0 0,0 0 0 0 0,0 0-1 0 0,0 0 1 0 0,0 0 0 0 0,1 0 0 0 0,-1 0 0 0 0,0 0 0 0 0,0 0-1 0 0,0 0 1 0 0,0 0 0 0 0,0 0 0 0 0,0 0 0 0 0,0 0 0 0 0,0 0-1 0 0,0 0 1 0 0,0-1 3 0 0,0 1 0 0 0,0-1 0 0 0,0 1-1 0 0,0-1 1 0 0,0 1 0 0 0,0-1 0 0 0,0 1 0 0 0,1-1-1 0 0,-1 1 1 0 0,0 0 0 0 0,0-1 0 0 0,1 1 0 0 0,-1-1 0 0 0,0 1-1 0 0,0-1 1 0 0,1 1 0 0 0,-1 0 0 0 0,0-1 0 0 0,1 1-1 0 0,0-1 1 0 0,-1 1 0 0 0,0 0 0 0 0,1-1 0 0 0,-1 1 0 0 0,0 0 0 0 0,1-1-1 0 0,-1 1 1 0 0,0 0 0 0 0,1-1 0 0 0,-1 1 0 0 0,0 0 0 0 0,0-1 0 0 0,1 1-1 0 0,-1-1 1 0 0,0 1 0 0 0,0-1 0 0 0,0 1 0 0 0,0-1 0 0 0,0 1 0 0 0,0 0 0 0 0,1-1-1 0 0,-1 1 1 0 0,0-1 0 0 0,0 1 0 0 0,-1-1 0 0 0,1 1 0 0 0,0-1 0 0 0,0 1 0 0 0,0-1-1 0 0,0 0 1 0 0,0 1-8 0 0,0 0 0 0 0,0-1 0 0 0,0 1 1 0 0,0-1-1 0 0,0 1 0 0 0,0 0 0 0 0,0-1 0 0 0,1 1 0 0 0,-1 0 0 0 0,0-1 0 0 0,0 1 0 0 0,0 0 0 0 0,1 0 0 0 0,-1-1 0 0 0,0 1 0 0 0,0 0 0 0 0,1-1 0 0 0,-1 1 0 0 0,0 0 0 0 0,0 0 0 0 0,1 0 1 0 0,-1-1-1 0 0,0 1 0 0 0,1 0 0 0 0,-1 0 0 0 0,1 0 0 0 0,2-3 134 0 0,-2 2-116 0 0,3 4-15 0 0,-5-7 186 0 0,1 2-45 0 0,-3-8-121 0 0,1 10-53 0 0,2 8 41 0 0,23-26 99 0 0,-19 21-79 0 0,-4-3-26 0 0,0 0-1 0 0,0 0 1 0 0,0 0 0 0 0,0 1 0 0 0,0-1 0 0 0,0 0 0 0 0,0 0-1 0 0,1 0 1 0 0,-1 0 0 0 0,0 1 0 0 0,0-1 0 0 0,0 0 0 0 0,0 0-1 0 0,0 0 1 0 0,1 0 0 0 0,-1 0 0 0 0,0 0 0 0 0,0 1 0 0 0,0-1-1 0 0,0 0 1 0 0,1 0 0 0 0,-1 0 0 0 0,0 0 0 0 0,0 0 0 0 0,0 0-1 0 0,0 0 1 0 0,1 0 0 0 0,-1 0 0 0 0,0 0 0 0 0,0 0-1 0 0,0 0 1 0 0,1 0 0 0 0,-1 0 0 0 0,0 0 0 0 0,0 0 0 0 0,0 0-1 0 0,1 0 1 0 0,-1 0 0 0 0,0 0 0 0 0,0 0 0 0 0,0 0 0 0 0,1 0-1 0 0,-1-1 1 0 0,0 1 0 0 0,0 0 0 0 0,0 0 0 0 0,0 0 0 0 0,0 0-1 0 0,1 0 1 0 0,-1 0 0 0 0,0-1 0 0 0,0 1 0 0 0,0 0 0 0 0,0 0-1 0 0,2-1 8 0 0,-1 1-1 0 0,0 0 0 0 0,0 0 0 0 0,0-1 0 0 0,1 1 0 0 0,-1 0 0 0 0,0 0 1 0 0,0 1-1 0 0,1-1 0 0 0,-1 0 0 0 0,0 0 0 0 0,0 0 0 0 0,0 1 0 0 0,1-1 1 0 0,-1 1-1 0 0,0-1 0 0 0,2 2 0 0 0,-3-2-6 0 0,0 0-2 0 0,-1 0 1 0 0,1-1-1 0 0,0 1 1 0 0,0 0 0 0 0,0 0-1 0 0,0 0 1 0 0,-1 0-1 0 0,1 0 1 0 0,0 0-1 0 0,0 0 1 0 0,0 0 0 0 0,0 0-1 0 0,-1 0 1 0 0,1 0-1 0 0,0 0 1 0 0,0 0-1 0 0,0 0 1 0 0,0 0 0 0 0,-1 0-1 0 0,1 0 1 0 0,0 0-1 0 0,0 0 1 0 0,0 0-1 0 0,0 0 1 0 0,-1 0-1 0 0,1 0 1 0 0,0 0 0 0 0,0 0-1 0 0,0 0 1 0 0,0 1-1 0 0,0-1 1 0 0,-1 0-1 0 0,1 0 1 0 0,0 0 0 0 0,0 0-1 0 0,0 0 1 0 0,0 0-1 0 0,0 0 1 0 0,0 1-1 0 0,0-1 1 0 0,-1 9-14 0 0,4 8 24 0 0,-3-15-12 0 0,1 0 1 0 0,-1 0-1 0 0,0 0 0 0 0,0 0 0 0 0,0 0 0 0 0,-1 0 0 0 0,1 0 0 0 0,0 0 0 0 0,-1 0 0 0 0,1 0 0 0 0,-2 3 0 0 0,1-2 0 0 0,0 0 1 0 0,0 0-1 0 0,1 0 1 0 0,-1 0-1 0 0,1 0 1 0 0,0 0-1 0 0,0 0 1 0 0,0 4-1 0 0,15 73-27 0 0,-12-40 74 0 0,-1-32-43 0 0,-1 0-1 0 0,0 0 0 0 0,0 0 1 0 0,-1-1-1 0 0,0 1 1 0 0,0 0-1 0 0,-2 14 1 0 0,0-13-1 0 0,2-1-1 0 0,-1 1 1 0 0,1-1 0 0 0,0 1 0 0 0,3 16 0 0 0,11 14 90 0 0,-4-23 69 0 0,-5-9 28 0 0,-2-4-164 0 0,0 1 0 0 0,-1 0 0 0 0,1 0 0 0 0,-1 0 1 0 0,0 0-1 0 0,0 0 0 0 0,0 1 0 0 0,1 5 0 0 0,-1-4-21 0 0,1 4 17 0 0,-3-9-14 0 0,0 1 0 0 0,1 0 0 0 0,-1-1 0 0 0,1 1 0 0 0,0 0 0 0 0,-1-1 0 0 0,1 1 0 0 0,0-1 0 0 0,0 1 0 0 0,2 1 0 0 0,-2-2-1 0 0,-1 1 1 0 0,1-1 0 0 0,0 0 0 0 0,-1 1 0 0 0,1-1 0 0 0,0 0 0 0 0,-1 1 0 0 0,0-1 0 0 0,1 1-1 0 0,-1-1 1 0 0,0 3 0 0 0,0-3 2 0 0,0 0 0 0 0,1 0 0 0 0,-1 1 0 0 0,0-1 0 0 0,0 0 0 0 0,0 0 0 0 0,1 0 0 0 0,-1 0 0 0 0,1 0 0 0 0,-1 0 0 0 0,1 0 0 0 0,-1 0 0 0 0,1 0 0 0 0,-1 0 0 0 0,1-1 0 0 0,1 3 0 0 0,-1-2-2 0 0,0 0 0 0 0,0 1-1 0 0,0-1 1 0 0,0 1 0 0 0,0 0-1 0 0,0-1 1 0 0,0 1-1 0 0,-1 0 1 0 0,1-1 0 0 0,-1 1-1 0 0,1 0 1 0 0,-1 0 0 0 0,0 0-1 0 0,0-1 1 0 0,0 1 0 0 0,0 0-1 0 0,0 2 1 0 0,0-1 1 0 0,0-1-1 0 0,0 0 1 0 0,0 0 0 0 0,0 1 0 0 0,1-1-1 0 0,-1 0 1 0 0,1 0 0 0 0,-1 0 0 0 0,1 1-1 0 0,0-1 1 0 0,0 0 0 0 0,0 0 0 0 0,0 0-1 0 0,2 2 1 0 0,-3-3-5 0 0,1 1 0 0 0,0-1 0 0 0,-1 0 1 0 0,1 0-1 0 0,-1 1 0 0 0,1-1 0 0 0,-1 0 0 0 0,0 1 0 0 0,1-1 0 0 0,-1 0 1 0 0,0 1-1 0 0,0-1 0 0 0,0 0 0 0 0,0 1 0 0 0,0-1 0 0 0,0 0 0 0 0,0 1 0 0 0,-1-1 1 0 0,1 2-1 0 0,-1-1 2 0 0,1 0 0 0 0,0-1 1 0 0,-1 1-1 0 0,1 0 1 0 0,0 0-1 0 0,0-1 0 0 0,0 1 1 0 0,0 0-1 0 0,1 0 1 0 0,-1-1-1 0 0,1 1 0 0 0,-1 0 1 0 0,2 2-1 0 0,-1 0-1 0 0,1 0 0 0 0,-1 0 0 0 0,0 0 1 0 0,0 0-1 0 0,0 1 0 0 0,0-1 0 0 0,-1 0 0 0 0,1 0 0 0 0,-2 8 0 0 0,4 16 10 0 0,-1-8 0 0 0,-2-16-9 0 0,0-1 0 0 0,0 1 0 0 0,1-1 0 0 0,0 1 0 0 0,-1-1 0 0 0,3 7 0 0 0,3 18 11 0 0,-6-25-8 0 0,1 1 0 0 0,-1 0 0 0 0,1 0 1 0 0,0-1-1 0 0,0 1 0 0 0,2 5 1 0 0,-2-7-7 0 0,0 0 0 0 0,-1 1 1 0 0,1-1-1 0 0,-1 0 0 0 0,1 0 1 0 0,-1 1-1 0 0,0-1 1 0 0,0 0-1 0 0,0 0 0 0 0,0 1 1 0 0,-1 3-1 0 0,0-5-1 0 0,1 1-1 0 0,0 0 1 0 0,0 0 0 0 0,0-1-1 0 0,-1 1 1 0 0,2 0-1 0 0,-1 0 1 0 0,0-1 0 0 0,0 1-1 0 0,0 0 1 0 0,1-1 0 0 0,-1 1-1 0 0,1 0 1 0 0,0-1 0 0 0,0 3-1 0 0,0-2 3 0 0,0 1-1 0 0,0-1 0 0 0,0 1 0 0 0,0-1 0 0 0,-1 1 0 0 0,1 0 1 0 0,-1-1-1 0 0,0 1 0 0 0,0 0 0 0 0,0-1 0 0 0,-1 5 0 0 0,3 20 16 0 0,7 19 39 0 0,-5-18-64 0 0,9 2 71 0 0,2 45-7 0 0,-6-41-29 0 0,-1 0 1 0 0,-1 1 0 0 0,3 47-1 0 0,9 3 24 0 0,-11-50-21 0 0,-5-24-20 0 0,-1 1 0 0 0,0-1 1 0 0,1 18-1 0 0,-2-25-6 0 0,-1 0 1 0 0,1 1-1 0 0,0-1 0 0 0,0 0 1 0 0,0 1-1 0 0,4 6 1 0 0,-4-8 4 0 0,1 1-1 0 0,-1 0 1 0 0,0 0 0 0 0,0 0 0 0 0,0 0 0 0 0,0 6 0 0 0,5 50 58 0 0,1-31-53 0 0,-4-20-6 0 0,-1 0 0 0 0,0 0 0 0 0,0 1 0 0 0,0 10 1 0 0,-1-11-1 0 0,0 1 1 0 0,1-1 0 0 0,0 0-1 0 0,4 10 1 0 0,-2-5-3 0 0,5 25-4 0 0,-6-28-1 0 0,-1 1 0 0 0,2 0 1 0 0,0 0-1 0 0,5 11 0 0 0,-5-15 4 0 0,-1 1 1 0 0,0 0-1 0 0,2 11 0 0 0,-3-12 0 0 0,0 0-1 0 0,0-1 1 0 0,1 1-1 0 0,0-1 0 0 0,4 8 1 0 0,-5-10 1 0 0,1 0 0 0 0,-1 0 0 0 0,-1 0 0 0 0,1 0 1 0 0,0 7-1 0 0,-1-7 1 0 0,1 0 1 0 0,-1 0-1 0 0,1 0 0 0 0,0 0 1 0 0,4 7-1 0 0,-6-10-4 0 0,1-1-1 0 0,0 1 0 0 0,-1 0 1 0 0,1 0-1 0 0,-1 0 1 0 0,0-1-1 0 0,1 1 1 0 0,-1 0-1 0 0,0 0 0 0 0,0 0 1 0 0,-1 3-1 0 0,2 11 8 0 0,1 7-1 0 0,-2-18-6 0 0,0-1 0 0 0,1 0 0 0 0,-1 0-1 0 0,1 0 1 0 0,0 0 0 0 0,0 0 0 0 0,2 5 0 0 0,1 0 8 0 0,-1-1 0 0 0,0 1 1 0 0,0 0-1 0 0,2 16 0 0 0,-5-6 7 0 0,-1-16-14 0 0,1 0 0 0 0,0 0 0 0 0,0 1 0 0 0,0-1 0 0 0,0 0 0 0 0,0 0 0 0 0,1 1 0 0 0,-1-1 0 0 0,1 0 1 0 0,0 0-1 0 0,1 4 0 0 0,-1 2 1 0 0,-1-8-5 0 0,0 0 0 0 0,0-1 1 0 0,0 1-1 0 0,0-1 0 0 0,0 1 0 0 0,-1-1 1 0 0,1 1-1 0 0,1-1 0 0 0,-1 1 1 0 0,0-1-1 0 0,0 1 0 0 0,0-1 1 0 0,0 1-1 0 0,0-1 0 0 0,0 1 1 0 0,1-1-1 0 0,-1 1 0 0 0,0-1 1 0 0,0 1-1 0 0,1-1 0 0 0,-1 1 1 0 0,0-1-1 0 0,1 1 0 0 0,-1-1 1 0 0,1 1-1 0 0,0 2 1 0 0,-1 1-1 0 0,1-1 1 0 0,-1 0-1 0 0,0 1 1 0 0,0-1-1 0 0,0 1 1 0 0,-1-1-1 0 0,1 0 1 0 0,-2 6-1 0 0,1-5 2 0 0,1-2-1 0 0,0 0 0 0 0,0 0 1 0 0,0 0-1 0 0,1 0 0 0 0,-1 0 1 0 0,0 0-1 0 0,1 0 0 0 0,-1 0 1 0 0,2 3-1 0 0,-1-4 0 0 0,0 0 0 0 0,-1 1 0 0 0,1-1 0 0 0,-1 1-1 0 0,0-1 1 0 0,1 1 0 0 0,-1-1 0 0 0,0 1 0 0 0,0-1 0 0 0,0 1 0 0 0,0-1 0 0 0,0 4 0 0 0,0-4-1 0 0,-1 1 1 0 0,1 0 0 0 0,1 0-1 0 0,-1-1 1 0 0,0 1-1 0 0,0 0 1 0 0,1-1-1 0 0,-1 1 1 0 0,1 0-1 0 0,-1-1 1 0 0,2 4-1 0 0,-1-3 1 0 0,0 0 0 0 0,0 0 0 0 0,0 1 0 0 0,-1-1 0 0 0,1 0-1 0 0,-1 0 1 0 0,1 0 0 0 0,-1 1 0 0 0,0 2 0 0 0,0-3 1 0 0,0 0 0 0 0,0 0 1 0 0,1 0-1 0 0,-1 0 0 0 0,0 1 0 0 0,1-1 1 0 0,-1 0-1 0 0,1 0 0 0 0,0-1 1 0 0,0 1-1 0 0,0 0 0 0 0,0 0 1 0 0,2 3-1 0 0,7 19 6 0 0,-4 16-27 0 0,1-29 30 0 0,-6-10-10 0 0,0-1-1 0 0,0 1 1 0 0,0 0-1 0 0,0 0 1 0 0,0 0-1 0 0,-1 0 1 0 0,1 0-1 0 0,0 0 1 0 0,-1 0-1 0 0,1 0 1 0 0,0 0-1 0 0,-1 0 1 0 0,0 0-1 0 0,1 0 1 0 0,-1 0-1 0 0,1 2 1 0 0,-1 5 2 0 0,-1-7-1 0 0,1 0 0 0 0,0 1 0 0 0,0-1 0 0 0,0 0 0 0 0,0 1-1 0 0,0-1 1 0 0,0 1 0 0 0,1-1 0 0 0,-1 0 0 0 0,0 1 0 0 0,1-1 0 0 0,-1 0-1 0 0,1 0 1 0 0,-1 1 0 0 0,1-1 0 0 0,0 0 0 0 0,-1 0 0 0 0,3 2 0 0 0,-3-2-2 0 0,1-1 0 0 0,0 1 1 0 0,0 0-1 0 0,-1-1 0 0 0,1 1 1 0 0,0 0-1 0 0,-1 0 0 0 0,1 0 1 0 0,-1-1-1 0 0,1 1 0 0 0,-1 0 1 0 0,1 0-1 0 0,-1 0 0 0 0,0 0 1 0 0,1 0-1 0 0,-1 0 0 0 0,0 0 1 0 0,0 0-1 0 0,0 0 0 0 0,0 0 1 0 0,0 0-1 0 0,0 0 0 0 0,0 0 1 0 0,0 1-1 0 0,0 8 1 0 0,10 30 48 0 0,-3-17-25 0 0,-7-13-40 0 0,0-7 20 0 0,0-1 1 0 0,0 1-1 0 0,0-1 1 0 0,0 1-1 0 0,1-1 1 0 0,-1 0-1 0 0,1 1 0 0 0,-1-1 1 0 0,1 1-1 0 0,0-1 1 0 0,0 0-1 0 0,1 3 1 0 0,-1-3-5 0 0,-1 0 0 0 0,0-1 1 0 0,1 1-1 0 0,-1 0 1 0 0,0 0-1 0 0,0-1 0 0 0,0 1 1 0 0,0 0-1 0 0,0 0 1 0 0,-1-1-1 0 0,0 4 0 0 0,0 19 2 0 0,2-2 46 0 0,-1-20-49 0 0,-1-1 0 0 0,1 1 1 0 0,0 0-1 0 0,0 0 0 0 0,0 0 1 0 0,1 0-1 0 0,-1 0 0 0 0,0-1 1 0 0,1 1-1 0 0,-1 0 0 0 0,1 0 1 0 0,1 3-1 0 0,-1-3 0 0 0,0 1 0 0 0,-1 0 0 0 0,1-1-1 0 0,-1 1 1 0 0,1-1 0 0 0,-1 1 0 0 0,0 0 0 0 0,0-1 0 0 0,0 1 0 0 0,0 0-1 0 0,0 0 1 0 0,-2 3 0 0 0,2 22 7 0 0,6 1-2 0 0,-2-6 42 0 0,-4-23-47 0 0,0 1 1 0 0,0-1 0 0 0,0 1-1 0 0,0-1 1 0 0,0 0 0 0 0,0 1-1 0 0,0-1 1 0 0,0 0 0 0 0,0 1-1 0 0,0-1 1 0 0,0 0 0 0 0,0 1-1 0 0,0-1 1 0 0,-1 0-1 0 0,1 1 1 0 0,0-1 0 0 0,0 0-1 0 0,0 1 1 0 0,0-1 0 0 0,-1 0-1 0 0,1 0 1 0 0,0 1 0 0 0,0-1-1 0 0,-1 0 1 0 0,1 0 0 0 0,0 1-1 0 0,-1-1 1 0 0,1 0 0 0 0,0 0-1 0 0,0 0 1 0 0,-1 1 0 0 0,1-1-1 0 0,0 0 1 0 0,-1 0 0 0 0,1 0-1 0 0,0 0 1 0 0,-1 0 0 0 0,1 0-1 0 0,-1 0 1 0 0,1 0-1 0 0,0 0 1 0 0,-1 0 0 0 0,1 0-1 0 0,0 0 1 0 0,-1 0 0 0 0,1 0-1 0 0,0 0 1 0 0,-1 0 0 0 0,1 0-1 0 0,0 0 1 0 0,-1-1 0 0 0,1 1-1 0 0,0 0 1 0 0,-1 0 0 0 0,1-1-1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6:10.059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15 53 888 0 0,'-1'-15'6515'0'0,"2"-1"-4724"0"0,-2 11-1307 0 0,-1 11-433 0 0,-1 1 13 0 0,0-9 191 0 0,-2-2 375 0 0,9-9 660 0 0,-1 2-131 0 0,-1 15-739 0 0,-1 4-330 0 0,1 1 0 0 0,-2 0 1 0 0,1 0-1 0 0,-1 0 0 0 0,-1 14 0 0 0,0-14 27 0 0,1 0 0 0 0,0 1 0 0 0,1-1 0 0 0,3 17 0 0 0,2 24 429 0 0,-12 181 528 0 0,9-81-412 0 0,0 1 168 0 0,-3-120-526 0 0,6 54-1 0 0,0-9-235 0 0,14 174 201 0 0,2-3 430 0 0,-11-143-432 0 0,-4 171-1 0 0,-7-199-216 0 0,-7 24 79 0 0,2-35-79 0 0,-2 269 100 0 0,18-112 13 0 0,-2-48-148 0 0,-5-69 55 0 0,0 0-12 0 0,-1-53 24 0 0,2 4-24 0 0,-6-43 23 0 0,0-11-82 0 0,1-1 0 0 0,-1 1 0 0 0,1 0 0 0 0,0 0 0 0 0,0-1-1 0 0,0 1 1 0 0,0 0 0 0 0,0 0 0 0 0,0-1 0 0 0,0 1 0 0 0,0 0 0 0 0,1-1 0 0 0,-1 1 0 0 0,1 0-1 0 0,-1-1 1 0 0,1 1 0 0 0,1 2 0 0 0,-2-3 13 0 0,0-2-3 0 0,0 1 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6:30.654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13 1960 0 0,'0'-1'9642'0'0,"1"1"-9581"0"0,0-1 0 0 0,-1 1-1 0 0,1 0 1 0 0,0 0 0 0 0,0 0 0 0 0,-1 0-1 0 0,1-1 1 0 0,0 1 0 0 0,0 0-1 0 0,0 0 1 0 0,-1 1 0 0 0,1-1 0 0 0,0 0-1 0 0,0 0 1 0 0,0 0 0 0 0,-1 0-1 0 0,1 1 1 0 0,0-1 0 0 0,0 0 0 0 0,-1 1-1 0 0,1-1 1 0 0,0 1 0 0 0,-1-1-1 0 0,1 0 1 0 0,0 1 0 0 0,0 1-1 0 0,8 9 167 0 0,-13-5 54 0 0,-3 0-154 0 0,29 3 1287 0 0,-21-7-1221 0 0,-1-2-184 0 0,0 0 1 0 0,1 0 0 0 0,-1 0 0 0 0,1 0 0 0 0,-1 0-1 0 0,1 1 1 0 0,-1-1 0 0 0,0 0 0 0 0,1 0-1 0 0,-1 0 1 0 0,1 0 0 0 0,-1 0 0 0 0,1-1 0 0 0,-1 1-1 0 0,0 0 1 0 0,1 0 0 0 0,-1 0 0 0 0,1 0 0 0 0,-1 0-1 0 0,1 0 1 0 0,-1-1 0 0 0,0 1 0 0 0,1 0 0 0 0,-1 0-1 0 0,0-1 1 0 0,1 1 0 0 0,0-1 0 0 0,13-9 444 0 0,-14 10-442 0 0,0 0 0 0 0,0 0 0 0 0,0-1 0 0 0,0 1 0 0 0,1 0 1 0 0,-1 0-1 0 0,0 0 0 0 0,0-1 0 0 0,0 1 0 0 0,1 0 0 0 0,-1 0 1 0 0,0 0-1 0 0,0 0 0 0 0,0 0 0 0 0,1 0 0 0 0,-1 0 0 0 0,0-1 1 0 0,0 1-1 0 0,1 0 0 0 0,-1 0 0 0 0,0 0 0 0 0,0 0 0 0 0,1 0 1 0 0,-1 0-1 0 0,0 0 0 0 0,0 0 0 0 0,1 0 0 0 0,-1 0 0 0 0,0 0 1 0 0,0 0-1 0 0,1 0 0 0 0,-1 1 0 0 0,0-1 0 0 0,0 0 0 0 0,1 0 1 0 0,-1 0-1 0 0,0 0 0 0 0,1 2 86 0 0,-2 1-7 0 0,-9-2-29 0 0,9-1-54 0 0,0 1-5 0 0,1-1 0 0 0,0 0 1 0 0,-1 0-1 0 0,1 0 0 0 0,-1 0 0 0 0,1 0 0 0 0,0 0 1 0 0,-1 0-1 0 0,1 0 0 0 0,0 0 0 0 0,-1 0 0 0 0,1 0 1 0 0,-1 0-1 0 0,1 0 0 0 0,0 0 0 0 0,-1 0 0 0 0,1 0 1 0 0,-1 0-1 0 0,1 0 0 0 0,0 0 0 0 0,-1-1 0 0 0,1 1 0 0 0,0 0 1 0 0,-1 0-1 0 0,1 0 0 0 0,0-1 0 0 0,-1 1 0 0 0,1 0 1 0 0,0 0-1 0 0,0-1 0 0 0,-1 1 0 0 0,1 0 0 0 0,0-1 1 0 0,0 1-1 0 0,0 0 0 0 0,-1-1 0 0 0,1 1 0 0 0,0 0 1 0 0,0-1-1 0 0,0 1 0 0 0,0-1 0 0 0,0 1 0 0 0,0 0 0 0 0,0-1 1 0 0,0 0 9 0 0,0 0-8 0 0,1 1 0 0 0,-1-1-1 0 0,0 0 1 0 0,0 1 0 0 0,0-1-1 0 0,1 1 1 0 0,-1-1-1 0 0,0 0 1 0 0,0 1 0 0 0,0-1-1 0 0,0 1 1 0 0,0-1-1 0 0,0 0 1 0 0,0 1 0 0 0,0-1-1 0 0,0 1 1 0 0,0-1 0 0 0,-1 0-1 0 0,1 1 1 0 0,0-1-1 0 0,0 1 1 0 0,-1-2 0 0 0,2 1 51 0 0,-1 1-54 0 0,0 0 0 0 0,1 0 0 0 0,-1 0 0 0 0,0 0 0 0 0,1 0-1 0 0,-1 0 1 0 0,0 0 0 0 0,1 0 0 0 0,-1 0 0 0 0,0-1 0 0 0,1 1 0 0 0,-1 0 0 0 0,0 0 0 0 0,1 0 0 0 0,-1 0 0 0 0,0 0-1 0 0,0-1 1 0 0,1 1 0 0 0,-1 0 0 0 0,0 0 0 0 0,0 0 0 0 0,1-1 0 0 0,-1 1 0 0 0,0 0 0 0 0,0 0 0 0 0,0-1-1 0 0,1 1 1 0 0,-1 0 0 0 0,0-1 0 0 0,0 1 0 0 0,0-1 0 0 0,1 1 0 0 0,-1-1 0 0 0,0 0-1 0 0,1 0 1 0 0,-1 1 0 0 0,0-1-1 0 0,1 0 1 0 0,-1 1 0 0 0,1-1 0 0 0,-1 0-1 0 0,1 1 1 0 0,-1-1 0 0 0,1 1 0 0 0,0-1-1 0 0,-1 1 1 0 0,1-1 0 0 0,0 1 0 0 0,0-1-1 0 0,7 4-3 0 0,-3-1-22 0 0,-4 0 80 0 0,0-2-55 0 0,-1 1 0 0 0,1-1 0 0 0,-1 1 0 0 0,1-1 0 0 0,-1 1 0 0 0,1-1 0 0 0,-1 1 0 0 0,1-1 0 0 0,-1 1 0 0 0,1 0 0 0 0,-1-1 0 0 0,0 1 0 0 0,1 0-1 0 0,-1 0 1 0 0,0-1 0 0 0,1 1 0 0 0,-1 0 0 0 0,0-1 0 0 0,0 1 0 0 0,0 1 0 0 0,3-6 4 0 0,-1 2-1 0 0,-5 7-3 0 0,3-5-1 0 0,0 0 0 0 0,0 1 0 0 0,0-1 1 0 0,0 0-1 0 0,0 0 0 0 0,-1 0 0 0 0,1 1 1 0 0,0-1-1 0 0,0 0 0 0 0,0 0 0 0 0,0 0 1 0 0,0 1-1 0 0,0-1 0 0 0,0 0 0 0 0,0 0 1 0 0,0 1-1 0 0,0-1 0 0 0,0 0 0 0 0,0 0 0 0 0,0 0 1 0 0,0 1-1 0 0,0-1 0 0 0,0 0 0 0 0,0 0 1 0 0,1 0-1 0 0,-1 1 0 0 0,0-1 0 0 0,0 0 1 0 0,0 0-1 0 0,0 0 0 0 0,0 1 0 0 0,0-1 1 0 0,1 0-1 0 0,-1 0 0 0 0,0 0 0 0 0,0 0 1 0 0,0 1-1 0 0,0-1 0 0 0,1 0 0 0 0,-1 0 1 0 0,0 0-1 0 0,0 0 0 0 0,0 0 0 0 0,1 0 0 0 0,-1 0 1 0 0,0 0-1 0 0,0 0 0 0 0,1 0 0 0 0,-1 0 1 0 0,0 0-1 0 0,0 0 0 0 0,0 0 0 0 0,1 0 1 0 0,-1 0-1 0 0,7 3 21 0 0,-7-3-16 0 0,1 0 0 0 0,-1 0 0 0 0,1 0-1 0 0,-1 0 1 0 0,1 1 0 0 0,-1-1-1 0 0,1 0 1 0 0,-1 0 0 0 0,1 1-1 0 0,-1-1 1 0 0,0 0 0 0 0,1 1 0 0 0,-1-1-1 0 0,1 1 1 0 0,-1-1 0 0 0,0 0-1 0 0,1 1 1 0 0,-1-1 0 0 0,0 1-1 0 0,0-1 1 0 0,1 1 0 0 0,-1-1 0 0 0,0 1-1 0 0,0-1 1 0 0,1 2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02T14:47:20.796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0,'0'0,"0"0,7 5,3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7:53.997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96 141 952 0 0,'-27'-14'7893'0'0,"25"10"-7212"0"0,-9-10 2072 0 0,-4 12-2759 0 0,7 0 102 0 0,10-1 111 0 0,-2 3-159 0 0,-14-6 319 0 0,18-3 314 0 0,-3 4-331 0 0,-6-8-280 0 0,4-3 108 0 0,5 16-173 0 0,-5 0 13 0 0,-6-3 33 0 0,6-1 33 0 0,3 4 25 0 0,0 0-186 0 0,-2 0 55 0 0,2 5-56 0 0,-1-2 68 0 0,0-1 0 0 0,0 0 0 0 0,1 1 1 0 0,-1-1-1 0 0,1 0 0 0 0,-1 0 0 0 0,1 0 0 0 0,0 0 1 0 0,3 3-1 0 0,5 0 2 0 0,-9-5 8 0 0,-1 1 0 0 0,1-1 0 0 0,0 0 0 0 0,0 1 0 0 0,-1-1 0 0 0,1 1 0 0 0,0-1 0 0 0,0 1 0 0 0,-1-1 0 0 0,1 1 0 0 0,0-1 0 0 0,-1 1 0 0 0,1 0 0 0 0,-1-1 0 0 0,1 1 0 0 0,-1 0 0 0 0,1 1 0 0 0,15 19 56 0 0,12 28-11 0 0,-25-44 37 0 0,-1 0 0 0 0,1 0 1 0 0,0 0-1 0 0,0 0 0 0 0,1-1 0 0 0,-1 1 0 0 0,1-1 1 0 0,0 0-1 0 0,0 0 0 0 0,1 0 0 0 0,-1 0 0 0 0,1-1 1 0 0,0 0-1 0 0,8 4 0 0 0,26 21 361 0 0,-12 3-418 0 0,-23-25 24 0 0,0 0 1 0 0,0-1-1 0 0,1 0 1 0 0,10 9-1 0 0,-7-4 29 0 0,2 0 94 0 0,-9-9-168 0 0,-1-1-2 0 0,0 0 0 0 0,0 0 0 0 0,0 0 0 0 0,0 1-1 0 0,0-1 1 0 0,1 0 0 0 0,-1 0 0 0 0,0 0 0 0 0,0 0 0 0 0,0 0 0 0 0,0 0 0 0 0,0 1 0 0 0,0-1 0 0 0,0 0 0 0 0,0 0-1 0 0,0 0 1 0 0,0 0 0 0 0,0 1 0 0 0,0-1 0 0 0,1 0 0 0 0,-1 0 0 0 0,0 0 0 0 0,0 0 0 0 0,0 1 0 0 0,0-1 0 0 0,-1 0 0 0 0,1 0-1 0 0,0 0 1 0 0,0 0 0 0 0,0 1 0 0 0,0-1 0 0 0,0 0 0 0 0,0 0 0 0 0,0 0 0 0 0,0 0 0 0 0,0 0 0 0 0,0 1 0 0 0,0-1 0 0 0,0 0-1 0 0,-1 0 1 0 0,1 0 0 0 0,0 0 0 0 0,-9 4 36 0 0,-10-1-15 0 0,4-1 67 0 0,13-2-79 0 0,0 0 0 0 0,0 1-1 0 0,0-1 1 0 0,1 0 0 0 0,-1 0 0 0 0,0 0-1 0 0,0 0 1 0 0,0 0 0 0 0,0 0 0 0 0,0-1 0 0 0,0 1-1 0 0,1-1 1 0 0,-4-1 0 0 0,4 2-1 0 0,0 0 0 0 0,0-1 1 0 0,0 1-1 0 0,0-1 0 0 0,0 1 0 0 0,0-1 0 0 0,0 0 1 0 0,0 0-1 0 0,0 1 0 0 0,1-1 0 0 0,-1 0 0 0 0,0 0 1 0 0,0 0-1 0 0,1 0 0 0 0,-2 0 0 0 0,5-13 157 0 0,1 2-84 0 0,-3-5-26 0 0,3-7-31 0 0,-4 25-40 0 0,1 0-1 0 0,-1 0 1 0 0,1 0 0 0 0,0 0 0 0 0,-1 0-1 0 0,1 0 1 0 0,0 0 0 0 0,-1 0-1 0 0,1-1 1 0 0,0 1 0 0 0,0 0 0 0 0,0 0-1 0 0,0-1 1 0 0,0 1 0 0 0,0-1-1 0 0,0 1 1 0 0,0-1 0 0 0,0 1 0 0 0,2 0-1 0 0,29 11 77 0 0,-27-11-47 0 0,-1 1 0 0 0,0-1 0 0 0,1 1 1 0 0,-1 0-1 0 0,0 1 0 0 0,0-1 0 0 0,0 1 0 0 0,0-1 0 0 0,6 7 0 0 0,-5-5 6 0 0,0 0 1 0 0,0 0-1 0 0,0-1 0 0 0,9 5 0 0 0,1-4 198 0 0,-13-4-203 0 0,0 0-1 0 0,0 0 1 0 0,0 1 0 0 0,-1-1-1 0 0,1 0 1 0 0,0 1-1 0 0,0 0 1 0 0,0-1-1 0 0,-1 1 1 0 0,1 0 0 0 0,0 0-1 0 0,-1 0 1 0 0,1 0-1 0 0,-1 0 1 0 0,3 3 0 0 0,-4-4-17 0 0,2 8 3 0 0,-2-8 0 0 0,0 0 1 0 0,0 1-1 0 0,0-1 0 0 0,0 0 0 0 0,0 0 1 0 0,0 0-1 0 0,0 1 0 0 0,0-1 0 0 0,0 0 0 0 0,0 0 1 0 0,0 1-1 0 0,1-1 0 0 0,-1 0 0 0 0,0 0 1 0 0,0 0-1 0 0,0 0 0 0 0,0 1 0 0 0,0-1 0 0 0,1 0 1 0 0,-1 0-1 0 0,0 0 0 0 0,0 0 0 0 0,0 0 1 0 0,1 1-1 0 0,-1-1 0 0 0,0 0 0 0 0,0 0 1 0 0,1 0-1 0 0,-1 0 0 0 0,0 0 0 0 0,0 0 0 0 0,0 0 1 0 0,1 0-1 0 0,-1 0 0 0 0,0 0 0 0 0,0 0 1 0 0,1 0-1 0 0,-1 0 0 0 0,0 0 0 0 0,1 0 5 0 0,-1 1-6 0 0,1 0 0 0 0,-1 0 0 0 0,0-1 1 0 0,1 1-1 0 0,0 0 0 0 0,-1 0 0 0 0,1 0 0 0 0,-1 0 1 0 0,1-1-1 0 0,0 1 0 0 0,0 0 0 0 0,-1-1 0 0 0,1 1 1 0 0,0-1-1 0 0,0 1 0 0 0,0-1 0 0 0,0 1 0 0 0,0-1 1 0 0,0 1-1 0 0,0-1 0 0 0,1 1 0 0 0,14 8 6 0 0,-3 2-28 0 0,1-1 76 0 0,-5-2-45 0 0,-8-8-9 0 0,1 1 1 0 0,-1 0-1 0 0,0 0 0 0 0,0 0 1 0 0,0 0-1 0 0,0 0 0 0 0,0 0 1 0 0,0 0-1 0 0,-1 0 0 0 0,1 1 1 0 0,0-1-1 0 0,0 0 1 0 0,0 2-1 0 0,0-1 6 0 0,1 0-1 0 0,-1 1 1 0 0,1-1 0 0 0,0 0 0 0 0,0 0-1 0 0,-1 0 1 0 0,1-1 0 0 0,1 1-1 0 0,-1 0 1 0 0,0-1 0 0 0,0 1 0 0 0,1-1-1 0 0,-1 0 1 0 0,0 0 0 0 0,1 0 0 0 0,-1 0-1 0 0,1 0 1 0 0,0 0 0 0 0,3 0 0 0 0,0 0 16 0 0,-2-1-12 0 0,0 1 0 0 0,1 0-1 0 0,-1 0 1 0 0,0 1 0 0 0,0-1-1 0 0,0 1 1 0 0,6 3 0 0 0,-14-10 108 0 0,0 0 1 0 0,0 1-1 0 0,0-1 0 0 0,-1 1 1 0 0,-8-7-1 0 0,-136-69 126 0 0,134 70-229 0 0,1 0-1 0 0,0 0 0 0 0,0-1 0 0 0,-17-19 0 0 0,14 11-7 0 0,13 14-6 0 0,1 1 0 0 0,-1 0 0 0 0,0 0 1 0 0,0 0-1 0 0,-1 1 0 0 0,-4-4 0 0 0,5 4 0 0 0,-1 0 0 0 0,1 0 0 0 0,0-1 0 0 0,1 0 0 0 0,-1 1 0 0 0,0-1 0 0 0,1 0 0 0 0,0-1 0 0 0,0 1 0 0 0,-2-5 0 0 0,-4-5 0 0 0,-40-50 19 0 0,46 61-24 0 0,0 0 0 0 0,0 0 0 0 0,0 0-1 0 0,0 1 1 0 0,0-1 0 0 0,-1 1 0 0 0,-5-3-1 0 0,-14-11 16 0 0,-21-16-23 0 0,32 24-22 0 0,12 8 31 0 0,-1 0-1 0 0,1 0 1 0 0,0 0-1 0 0,-1 0 1 0 0,1 0-1 0 0,-1 0 1 0 0,1 0-1 0 0,0-1 1 0 0,-1 1-1 0 0,1 0 1 0 0,0 0-1 0 0,0 0 1 0 0,-1 0-1 0 0,1-1 1 0 0,0 1-1 0 0,-1 0 1 0 0,1 0-1 0 0,0-1 1 0 0,0 1-1 0 0,-1 0 1 0 0,1-1-1 0 0,0 1 1 0 0,0 0-1 0 0,0 0 1 0 0,0-1-1 0 0,-1 1 1 0 0,1 0-1 0 0,0-1 1 0 0,0 0-1 0 0,0 1 12 0 0,-9-11 33 0 0,-7-7 4 0 0,13 14-84 0 0,3 3 39 0 0,-1 1-1 0 0,1 0 0 0 0,0-1 1 0 0,0 1-1 0 0,-1-1 0 0 0,1 1 1 0 0,0 0-1 0 0,0-1 1 0 0,0 1-1 0 0,0-1 0 0 0,-1 1 1 0 0,1 0-1 0 0,0-1 0 0 0,0 1 1 0 0,0-1-1 0 0,0 1 1 0 0,0-1-1 0 0,0 1 0 0 0,0 0 1 0 0,0-1-1 0 0,0 1 0 0 0,0-1 1 0 0,0 1-1 0 0,0-1 1 0 0,1 1-1 0 0,-1 0 0 0 0,0-1 1 0 0,0 1-1 0 0,0-1 0 0 0,1 0 1 0 0,-5-7-159 0 0,10 17-402 0 0,57 78 268 0 0,54 69 199 0 0,14 8 302 0 0,-122-151-186 0 0,-1 1-1 0 0,0 1 0 0 0,0-1 1 0 0,6 20-1 0 0,6 11 14 0 0,-15-31-23 0 0,0 0-1 0 0,0 0 1 0 0,-2 0 0 0 0,1 1-1 0 0,-2 0 1 0 0,2 24-1 0 0,-2-11-4 0 0,-3 84 86 0 0,-1-77 7 0 0,-4 3-99 0 0,5-33 25 0 0,0 0 0 0 0,0-1 0 0 0,0 1 0 0 0,1 0 0 0 0,-1 0 0 0 0,1 0 0 0 0,0-1 0 0 0,0 1 0 0 0,2 6 0 0 0,-2-10-17 0 0,0-1-1 0 0,0 1 0 0 0,1-1 1 0 0,-1 0-1 0 0,0 1 1 0 0,0-1-1 0 0,0 1 1 0 0,1-1-1 0 0,-1 0 1 0 0,0 1-1 0 0,1-1 0 0 0,-1 0 1 0 0,0 1-1 0 0,1-1 1 0 0,-1 0-1 0 0,0 0 1 0 0,1 1-1 0 0,-1-1 0 0 0,1 0 1 0 0,-1 0-1 0 0,0 0 1 0 0,1 1-1 0 0,-1-1 1 0 0,1 0-1 0 0,-1 0 1 0 0,1 0-1 0 0,-1 0 0 0 0,1 0 1 0 0,18-3 190 0 0,21-13 2 0 0,-35 13-190 0 0,5-1 9 0 0,0 0 0 0 0,-1-1 0 0 0,0-1-1 0 0,0 1 1 0 0,-1-1 0 0 0,1-1 0 0 0,-1 0-1 0 0,-1 0 1 0 0,1 0 0 0 0,-1-1 0 0 0,-1 0-1 0 0,1-1 1 0 0,5-10 0 0 0,-10 15-18 0 0,1 0-1 0 0,-1 0 1 0 0,0 0 0 0 0,0 0 0 0 0,0-1-1 0 0,-1 1 1 0 0,1-1 0 0 0,-1 1 0 0 0,-1-1-1 0 0,1 0 1 0 0,0 0 0 0 0,-1 1 0 0 0,0-1-1 0 0,0 0 1 0 0,0 1 0 0 0,-1-1 0 0 0,0 0-1 0 0,-1-6 1 0 0,-4-15-17 0 0,3 14 4 0 0,1 0 0 0 0,-1 1 0 0 0,-1-1 0 0 0,0 1 0 0 0,-1 0 0 0 0,-8-15 0 0 0,12 25-6 0 0,-12-23-7 0 0,13 24 21 0 0,0 0-1 0 0,0-1 1 0 0,0 1 0 0 0,-1-1 0 0 0,1 1 0 0 0,0 0 0 0 0,0-1-1 0 0,0 1 1 0 0,0-1 0 0 0,-1 1 0 0 0,1 0 0 0 0,0-1-1 0 0,0 1 1 0 0,0-1 0 0 0,0 1 0 0 0,0-1 0 0 0,0 1 0 0 0,0-1-1 0 0,0 1 1 0 0,1 0 0 0 0,-1-1 0 0 0,0 1 0 0 0,0-1-1 0 0,0 1 1 0 0,0-1 0 0 0,1 1 0 0 0,-1 0 0 0 0,0-1 0 0 0,0 1-1 0 0,1 0 1 0 0,-1-1 0 0 0,0 1 0 0 0,0 0 0 0 0,1-1 0 0 0,-1 1-1 0 0,1 0 1 0 0,-1 0 0 0 0,0-1 0 0 0,1 1 0 0 0,-1 0-1 0 0,0 0 1 0 0,1 0 0 0 0,-1-1 0 0 0,1 1 0 0 0,-1 0 0 0 0,1 0-1 0 0,-1 0 1 0 0,0 0 0 0 0,1 0 0 0 0,-1 0 0 0 0,1 0-1 0 0,0 0 1 0 0,-1 0-22 0 0,2 1 9 0 0,0 1 0 0 0,0-1 0 0 0,0 0 0 0 0,0 1 0 0 0,0-1 0 0 0,0 0-1 0 0,0-1 1 0 0,1 1 0 0 0,-1 0 0 0 0,0 0 0 0 0,4 0 0 0 0,-3-1 5 0 0,-1 0 1 0 0,1 1-1 0 0,0 0 1 0 0,-1-1-1 0 0,0 1 1 0 0,1 0-1 0 0,-1 0 0 0 0,0 1 1 0 0,1-1-1 0 0,-1 0 1 0 0,4 4-1 0 0,15 15-115 0 0,-14-14 93 0 0,0 1-1 0 0,0 0 0 0 0,0 0 0 0 0,-1 0 1 0 0,9 15-1 0 0,-13-18 44 0 0,0 1 0 0 0,1-1 1 0 0,0 0-1 0 0,0 0 0 0 0,0 0 1 0 0,0 0-1 0 0,1 0 0 0 0,-1-1 0 0 0,1 1 1 0 0,0-1-1 0 0,0 0 0 0 0,0 0 1 0 0,1-1-1 0 0,-1 1 0 0 0,0-1 1 0 0,9 3-1 0 0,4-2 140 0 0,-17-3-144 0 0,0 0 0 0 0,0 0 0 0 0,1 0 0 0 0,-1 0 0 0 0,0 0 0 0 0,0 0 0 0 0,1 0 0 0 0,-1 0 0 0 0,0 0 0 0 0,0-1 0 0 0,0 1 0 0 0,1 0 0 0 0,-1 0 0 0 0,0 0 0 0 0,0 0 0 0 0,0-1 0 0 0,1 1 0 0 0,-1 0 0 0 0,0 0 0 0 0,0 0 0 0 0,0-1 0 0 0,0 1 0 0 0,0 0 0 0 0,1 0 0 0 0,-1-1 0 0 0,0 1 0 0 0,0 0-1 0 0,0 0 1 0 0,0-1 0 0 0,0 1 0 0 0,0-1 0 0 0,-1-2 31 0 0,1 0-1 0 0,-1 0 1 0 0,0-1-1 0 0,0 1 0 0 0,0 0 1 0 0,-3-5-1 0 0,3 4-49 0 0,-4-7 12 0 0,0 0 1 0 0,-1 0-1 0 0,0 1 1 0 0,0 0-1 0 0,-1 0 1 0 0,-1 0-1 0 0,-12-13 1 0 0,8 10 69 0 0,4 4-398 0 0,14 26 63 0 0,-3-9 263 0 0,33 63-77 0 0,-31-63 71 0 0,-1-1 0 0 0,1 0 0 0 0,0-1 0 0 0,1 1 1 0 0,0-1-1 0 0,0 0 0 0 0,9 7 0 0 0,45 30 46 0 0,-12-4 13 0 0,13 8 59 0 0,-53-41-103 0 0,0 1 0 0 0,0-1 1 0 0,-1 2-1 0 0,0-1 0 0 0,0 1 0 0 0,11 16 1 0 0,-12-18 5 0 0,1 1 0 0 0,-1-1 0 0 0,1 0 0 0 0,1 0 0 0 0,-1-1 0 0 0,12 6 0 0 0,4 4-24 0 0,38 22 88 0 0,-38-24 72 0 0,34 25-1 0 0,-28-6-125 0 0,-17-17 9 0 0,-4-1 39 0 0,5 2-46 0 0,24 20 72 0 0,-32-34-85 0 0,1 1 1 0 0,-1-1-1 0 0,0 0 0 0 0,1 0 0 0 0,5 1 0 0 0,19 7-13 0 0,-5 0 5 0 0,-15-6 25 0 0,0 0 0 0 0,0 0-1 0 0,-1 1 1 0 0,1 1 0 0 0,10 8-1 0 0,-13-8 84 0 0,1 0-1 0 0,1-1 1 0 0,8 6-1 0 0,-14-9 160 0 0,-9-3-145 0 0,-8-2-67 0 0,-4-2-25 0 0,0 0 0 0 0,0 1 0 0 0,-24-1 0 0 0,19 2 47 0 0,-36-8-1 0 0,7-7-21 0 0,1-1 0 0 0,-54-30 0 0 0,11 4-40 0 0,29 18 4 0 0,32 15-8 0 0,2-2 1 0 0,-44-25 0 0 0,48 22 5 0 0,-5-5-31 0 0,-2 2 1 0 0,-48-21-1 0 0,-99-36 90 0 0,170 72-80 0 0,-1-1 0 0 0,1-1 0 0 0,0 0 0 0 0,1 0 0 0 0,0-1 0 0 0,0 0 0 0 0,1-1 0 0 0,-13-14 0 0 0,-48-55 6 0 0,67 75-9 0 0,0 0-1 0 0,0 1 1 0 0,0-1-1 0 0,-1 1 0 0 0,0 0 1 0 0,1 0-1 0 0,-1 0 0 0 0,0 0 1 0 0,0 1-1 0 0,0-1 0 0 0,0 1 1 0 0,-7-1-1 0 0,6 1 9 0 0,0 0 0 0 0,1 0 0 0 0,-1-1 1 0 0,0 1-1 0 0,1-1 0 0 0,-1-1 0 0 0,1 1 0 0 0,-5-3 0 0 0,-13-12 28 0 0,6 3-46 0 0,0 2 1 0 0,-24-14-1 0 0,7 2 16 0 0,28 19-16 0 0,0 0 0 0 0,-1 1 0 0 0,0-1-1 0 0,-7-3 1 0 0,7 6-10 0 0,5 2 23 0 0,0 0 0 0 0,0 0 1 0 0,1-1-1 0 0,-1 1 0 0 0,0 0 0 0 0,0 0 1 0 0,0-1-1 0 0,1 1 0 0 0,-1-1 0 0 0,0 1 1 0 0,1 0-1 0 0,-1-1 0 0 0,0 0 0 0 0,1 1 1 0 0,-1-1-1 0 0,1 1 0 0 0,-1-1 0 0 0,1 0 1 0 0,-1 1-1 0 0,1-1 0 0 0,-1 0 0 0 0,1 1 0 0 0,-1-3 1 0 0,0-4 7 0 0,1 6-10 0 0,0 1-1 0 0,0-1 1 0 0,0 1 0 0 0,0-1 0 0 0,0 1 0 0 0,0-1 0 0 0,0 1 0 0 0,0-1 0 0 0,0 0 0 0 0,-1 1 0 0 0,1-1 0 0 0,0 1 0 0 0,0-1 0 0 0,0 1 0 0 0,-1-1 0 0 0,1 1-1 0 0,0-1 1 0 0,-1 1 0 0 0,1 0 0 0 0,0-1 0 0 0,-1 1 0 0 0,1-1 0 0 0,-1 1 0 0 0,1 0 0 0 0,0-1 0 0 0,-2 1 0 0 0,1-11-38 0 0,1 11 37 0 0,0 0 1 0 0,0 0-1 0 0,0 0 1 0 0,1 0-1 0 0,-1 0 1 0 0,0-1-1 0 0,0 1 1 0 0,0 0-1 0 0,0 0 1 0 0,0 0-1 0 0,0 0 1 0 0,0 0-1 0 0,0 0 1 0 0,0 0-1 0 0,0 0 1 0 0,0-1-1 0 0,0 1 1 0 0,0 0-1 0 0,-1 0 1 0 0,1 0-1 0 0,0 0 1 0 0,0 0-1 0 0,0 0 1 0 0,0 0-1 0 0,0 0 1 0 0,0-1-1 0 0,0 1 1 0 0,0 0-1 0 0,0 0 1 0 0,0 0-1 0 0,0 0 1 0 0,0 0-1 0 0,0 0 1 0 0,0 0-1 0 0,-1 0 1 0 0,1 0-1 0 0,0 0 1 0 0,0 0-1 0 0,0 0 1 0 0,0 0-1 0 0,0 0 1 0 0,0 0-1 0 0,0 0 1 0 0,0 0-1 0 0,0 0 1 0 0,-1 0-1 0 0,1 0 1 0 0,0 0-1 0 0,0 0 1 0 0,0 0-1 0 0,0 0 1 0 0,0 0-1 0 0,0 0 1 0 0,0 0-1 0 0,0 0 1 0 0,-1 0-1 0 0,1 0 1 0 0,0 0-1 0 0,0 0 1 0 0,0 0-1 0 0,0 0 1 0 0,0 0-1 0 0,0 0 1 0 0,0 0-1 0 0,0 0 1 0 0,0 0-1 0 0,-1 0 1 0 0,0 11-305 0 0,0 2 168 0 0,1-9 134 0 0,1 0 1 0 0,0 0-1 0 0,1-1 1 0 0,-1 1 0 0 0,1 0-1 0 0,-1-1 1 0 0,1 1-1 0 0,0-1 1 0 0,1 0 0 0 0,-1 0-1 0 0,0 0 1 0 0,4 4-1 0 0,5 7-11 0 0,4 12 7 0 0,-2-1-1 0 0,-1 2 0 0 0,0-1 1 0 0,10 41-1 0 0,2-4 76 0 0,-18-53-42 0 0,-1 1 0 0 0,-1 1 0 0 0,0-1 0 0 0,0 1 0 0 0,-2-1 0 0 0,4 20 0 0 0,4 55-23 0 0,-5-61 49 0 0,-2 0 0 0 0,-1 0-1 0 0,-1 36 1 0 0,0 51 14 0 0,1-75 120 0 0,-3 42 1 0 0,0-59-141 0 0,2-1-1 0 0,4 31 1 0 0,1 19 77 0 0,-6-57-232 0 0,-2 6 924 0 0,1-19-768 0 0,0 1 1 0 0,0-1 0 0 0,0 0 0 0 0,0 0-1 0 0,0 0 1 0 0,1 0 0 0 0,-1 1 0 0 0,0-1-1 0 0,0 0 1 0 0,1 0 0 0 0,-1 0 0 0 0,0-1-1 0 0,1 1 1 0 0,-1 0 0 0 0,0-2 0 0 0,-6-12 20 0 0,-1 0 1 0 0,2 0-1 0 0,0-1 0 0 0,1 0 1 0 0,-4-18-1 0 0,-7-82-10 0 0,9 55 13 0 0,3 42-71 0 0,-1 0 1 0 0,-7-22 0 0 0,6 25-5 0 0,2 0 1 0 0,0 0 0 0 0,-4-31-1 0 0,7 35 2 0 0,0 0-1 0 0,-1 0 0 0 0,0 0 1 0 0,-1 1-1 0 0,0-1 0 0 0,-1 1 1 0 0,0 0-1 0 0,-1 0 0 0 0,-7-12 1 0 0,12 21-2 0 0,-1 0 0 0 0,1 0 0 0 0,0-1 1 0 0,0 1-1 0 0,-1 0 0 0 0,2-1 1 0 0,-1 1-1 0 0,1-4 0 0 0,0-1-170 0 0,-3 16-102 0 0,4 5 247 0 0,1-4-33 0 0,2 15-122 0 0,15 45 0 0 0,-15-55 177 0 0,0 1-1 0 0,0 0 0 0 0,-1 0 0 0 0,-1 0 0 0 0,-1 0 0 0 0,-1 1 0 0 0,0 25 1 0 0,-11 103-46 0 0,9-132 70 0 0,2 1 0 0 0,3 25 0 0 0,1 14-19 0 0,-5-40 14 0 0,2 0-1 0 0,0-1 0 0 0,4 17 0 0 0,-3-17-9 0 0,0 1 0 0 0,-1-1 1 0 0,0 18-1 0 0,-7 87 82 0 0,4-102-66 0 0,0 0 0 0 0,2 0 0 0 0,2 19-1 0 0,-3-33-15 0 0,2 26-5 0 0,-3 42 0 0 0,-1-19 24 0 0,0-21 2 0 0,1-22 12 0 0,0-1 1 0 0,1 0 0 0 0,0 1 0 0 0,1 11 0 0 0,0-12-24 0 0,-1-5-6 0 0,0 0-1 0 0,0 0 1 0 0,1 0 0 0 0,-1 0-1 0 0,0 1 1 0 0,0-1-1 0 0,0 0 1 0 0,0 0-1 0 0,0 0 1 0 0,-1 1-1 0 0,1-1 1 0 0,0 0 0 0 0,-1 0-1 0 0,1 0 1 0 0,0 0-1 0 0,-1 0 1 0 0,-1 2-1 0 0,1 12 16 0 0,1-14-17 0 0,0 0 0 0 0,0 0-1 0 0,0 0 1 0 0,0 0 0 0 0,0 0-1 0 0,0 0 1 0 0,0 0-1 0 0,0 0 1 0 0,-1 0 0 0 0,1 0-1 0 0,0-1 1 0 0,-1 1 0 0 0,1 0-1 0 0,0 0 1 0 0,-1 0-1 0 0,0 1 1 0 0,-1 32 183 0 0,1-39 353 0 0,-1-16-408 0 0,0-1 1 0 0,-11-40 0 0 0,0 34-126 0 0,9 20 11 0 0,0 0 0 0 0,1 0 0 0 0,0 0 0 0 0,-4-17 0 0 0,6 19-12 0 0,-5-28 15 0 0,0 1 0 0 0,-15-42 1 0 0,19 70-25 0 0,-1-1 0 0 0,2 1 0 0 0,-1-1 0 0 0,0 0-1 0 0,1 0 1 0 0,0 1 0 0 0,1-1 0 0 0,-1 0 0 0 0,1 0 0 0 0,0 0 0 0 0,1 0 0 0 0,-1 0 0 0 0,1 1 0 0 0,0-1 0 0 0,1 0 0 0 0,0 0 0 0 0,2-7 0 0 0,0-10 31 0 0,-4 21-33 0 0,0 0 0 0 0,0 0 0 0 0,0 0-1 0 0,1 0 1 0 0,-1 0 0 0 0,0 0 0 0 0,1-1 0 0 0,-1 1 0 0 0,1 0-1 0 0,0 1 1 0 0,0-1 0 0 0,0 0 0 0 0,0 0 0 0 0,2-3 0 0 0,1-6-81 0 0,0-3 62 0 0,-4 13 20 0 0,0 1 0 0 0,0 0 1 0 0,1 0-1 0 0,-1 0 0 0 0,0 0 1 0 0,0-1-1 0 0,1 1 0 0 0,-1 0 1 0 0,0 0-1 0 0,1 0 0 0 0,-1 0 1 0 0,0 0-1 0 0,1 0 0 0 0,-1 0 0 0 0,0 0 1 0 0,1 0-1 0 0,-1 0 0 0 0,0 0 1 0 0,1 0-1 0 0,-1 0 0 0 0,0 0 1 0 0,0 0-1 0 0,1 0 0 0 0,-1 0 0 0 0,0 0 1 0 0,1 1-1 0 0,-1-1 0 0 0,0 0 1 0 0,1 0-1 0 0,-1 0 0 0 0,0 0 1 0 0,0 1-1 0 0,1-1 0 0 0,-1 0 0 0 0,0 0 1 0 0,0 1-1 0 0,0-1 0 0 0,1 0 1 0 0,-1 0-1 0 0,0 1 0 0 0,0-1 1 0 0,0 1-1 0 0,3 2-38 0 0,0 1 0 0 0,-1-1 0 0 0,0 1 0 0 0,0 0 0 0 0,0 0 0 0 0,-1 0 1 0 0,1 0-1 0 0,-1 0 0 0 0,0 0 0 0 0,1 8 0 0 0,5 48-82 0 0,-6-52 111 0 0,3 262-5 0 0,-13-164 134 0 0,11-80-85 0 0,-1-22-25 0 0,0 1 1 0 0,-1-1-1 0 0,0 1 1 0 0,0-1-1 0 0,0 1 1 0 0,0 0-1 0 0,-2 7 0 0 0,0-3 6 0 0,0 1-1 0 0,1 0 1 0 0,1 0-1 0 0,-1 0 0 0 0,3 18 1 0 0,0 8 36 0 0,-7 34 34 0 0,3-68-24 0 0,2-2-55 0 0,0 0-1 0 0,0 1 1 0 0,-1-1 0 0 0,1 0 0 0 0,0 0-1 0 0,0 0 1 0 0,0 0 0 0 0,0 0-1 0 0,0 0 1 0 0,-1 1 0 0 0,1-1 0 0 0,0 0-1 0 0,0 0 1 0 0,0 0 0 0 0,0 0-1 0 0,0 1 1 0 0,0-1 0 0 0,0 0 0 0 0,0 0-1 0 0,0 0 1 0 0,0 1 0 0 0,0-1 0 0 0,-1 0-1 0 0,1 0 1 0 0,0 0 0 0 0,0 1-1 0 0,0-1 1 0 0,0 0 0 0 0,1 0 0 0 0,-1 0-1 0 0,0 1 1 0 0,0-1 0 0 0,0 0-1 0 0,0 0 1 0 0,0 0 0 0 0,0 0 0 0 0,0 1-1 0 0,0-1 1 0 0,0 0 0 0 0,0 0 0 0 0,0 0-1 0 0,1 0 1 0 0,-1 1 0 0 0,0-1-1 0 0,0 0 1 0 0,0 0 0 0 0,0 0 0 0 0,0 0-1 0 0,1 0 1 0 0,-1 0 0 0 0,0 1-1 0 0,0-1 1 0 0,1 0 0 0 0,-1 0 0 0 0,0 0 1 0 0,0 0-1 0 0,0 0 0 0 0,0 0 1 0 0,0 1-1 0 0,1-1 0 0 0,-1 0 1 0 0,0 0-1 0 0,0 0 1 0 0,0 0-1 0 0,0 1 0 0 0,0-1 1 0 0,0 0-1 0 0,0 0 0 0 0,0 0 1 0 0,0 1-1 0 0,1-1 0 0 0,-1 0 1 0 0,0 0-1 0 0,0 0 1 0 0,0 1-1 0 0,0-1 0 0 0,0 0 1 0 0,0 0-1 0 0,0 0 0 0 0,-1 1 1 0 0,1-1-1 0 0,0 0 0 0 0,0 0 1 0 0,0 0-1 0 0,0 1 1 0 0,0-1-1 0 0,0 0 0 0 0,0 0 1 0 0,0 0-1 0 0,0 1 0 0 0,-1-1 1 0 0,1 0-1 0 0,0 0 0 0 0,0 0 1 0 0,25 0 190 0 0,11-15-139 0 0,13-3 15 0 0,-40 14-66 0 0,0 0 0 0 0,-1 0 0 0 0,1-1 0 0 0,-1 0 0 0 0,1-1 0 0 0,-1 0 0 0 0,-1 0 0 0 0,1 0 0 0 0,-1-1 0 0 0,-1 0 0 0 0,10-12 0 0 0,-10 6-951 0 0,-7 13 889 0 0,1-1-1 0 0,0 1 1 0 0,0 0 0 0 0,0-1 0 0 0,0 1 0 0 0,0 0-1 0 0,-1-1 1 0 0,1 1 0 0 0,-3-2-602 0 0,3 2 602 0 0,-1 0-1 0 0,1-1 1 0 0,0 1 0 0 0,-1 0 0 0 0,1 0-1 0 0,-33 0-5183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8:01.797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31 1047 2553 0 0,'-30'2'13522'0'0,"34"-3"-13398"0"0,1-1 0 0 0,0 1 0 0 0,-1 0 0 0 0,1 1 0 0 0,0-1 1 0 0,6 1-1 0 0,8 6-53 0 0,-13-4 16 0 0,1 0-1 0 0,-1 0 1 0 0,1-1 0 0 0,0 0-1 0 0,0 0 1 0 0,0 0-1 0 0,0-1 1 0 0,-1 0 0 0 0,1 0-1 0 0,9-2 1 0 0,29-6 80 0 0,1 3 0 0 0,-1 1 0 0 0,1 2 0 0 0,61 6 0 0 0,10-3 174 0 0,-55-3 22 0 0,81-1-26 0 0,-120 3-278 0 0,30-4-1 0 0,-34 2 31 0 0,1 1 0 0 0,28 1 0 0 0,10 4-4 0 0,-24-2-64 0 0,60 10 1 0 0,-68-8 19 0 0,0-1 0 0 0,0-1-1 0 0,27-2 1 0 0,41 3-24 0 0,-31 0 36 0 0,-1-3-1 0 0,115-14 0 0 0,-162 12-43 0 0,198-9 21 0 0,-148 8-18 0 0,-37 1-1 0 0,32 2 0 0 0,-20 4 61 0 0,76 18 0 0 0,-79-5-20 0 0,-14-14-7 0 0,37 0 0 0 0,-36-2-33 0 0,31 4-1 0 0,-26-6-11 0 0,-26 0-1 0 0,0 0 0 0 0,0 1-1 0 0,0 0 1 0 0,0 0 0 0 0,0 0-1 0 0,0 0 1 0 0,0 0 0 0 0,0 0-1 0 0,0 1 1 0 0,5 1 0 0 0,-1 0 4 0 0,0-1 0 0 0,1 1 1 0 0,0-1-1 0 0,10 0 1 0 0,-3 0 25 0 0,-7-1-12 0 0,0 1 0 0 0,1-1 0 0 0,-1-1 0 0 0,0 0 0 0 0,15-3 0 0 0,-3 5 50 0 0,2 0-68 0 0,-20-2 5 0 0,1 1 0 0 0,-1-1 0 0 0,1 1 0 0 0,-1 0 0 0 0,1-1 0 0 0,-1 1-1 0 0,1 0 1 0 0,-1 1 0 0 0,1-1 0 0 0,-1 0 0 0 0,4 2 0 0 0,10 0 13 0 0,-15-2-6 0 0,-1-1 4 0 0,10 1-23 0 0,-2 0 37 0 0,-18-4-65 0 0,-28-2 87 0 0,-10-9-23 0 0,-94-15 1 0 0,93 21-8 0 0,1-1 1 0 0,-49-18-1 0 0,-240-113 86 0 0,275 109-98 0 0,38 18-1 0 0,-1 2-1 0 0,-1 1 1 0 0,-36-12 0 0 0,8 12-33 0 0,-2 1 1 0 0,-75-2-1 0 0,47 6 11 0 0,-166-3 14 0 0,86 6 0 0 0,-61 4 32 0 0,-31-1 6 0 0,201-1-107 0 0,53 1 7 0 0,7 0-36 0 0,-5 0 97 0 0,630-4-125 0 0,-223 1 353 0 0,-402 2-161 0 0,-7 0-24 0 0,-17-3-9 0 0,-28-3-31 0 0,-300-27 59 0 0,175 19-52 0 0,-235-18 19 0 0,378 32-28 0 0,-43 1-1 0 0,20 2-58 0 0,62-4 13 0 0,0 0-1 0 0,-1 0 1 0 0,15-6 0 0 0,17-3-35 0 0,161-14-109 0 0,-130 19 197 0 0,92-19 0 0 0,-132 18 19 0 0,-8 2 51 0 0,0-1-1 0 0,42-16 1 0 0,-65 22-72 0 0,0-1 0 0 0,0 1 1 0 0,0-1-1 0 0,0 1 0 0 0,0-1 1 0 0,0 1-1 0 0,0-1 0 0 0,0 1 1 0 0,0-1-1 0 0,-1 0 1 0 0,1 1-1 0 0,0-1 0 0 0,0 0 1 0 0,-1 0-1 0 0,1 0 0 0 0,0 1 1 0 0,-1-1-1 0 0,1 0 0 0 0,-1 0 1 0 0,1 0-1 0 0,0-2 0 0 0,-1 2-2 0 0,0 1-1 0 0,-1-1 0 0 0,1 0 0 0 0,0 0 0 0 0,0 1 0 0 0,-1-1 0 0 0,1 0 1 0 0,-1 1-1 0 0,1-1 0 0 0,0 0 0 0 0,-1 1 0 0 0,1-1 0 0 0,-1 0 1 0 0,1 1-1 0 0,-1-1 0 0 0,0 1 0 0 0,1-1 0 0 0,-1 1 0 0 0,0-1 0 0 0,1 1 1 0 0,-2-1-1 0 0,-6-3-11 0 0,1 1 0 0 0,-1 0 0 0 0,1 0 0 0 0,-11-1 0 0 0,-21-3-15 0 0,-1 2 1 0 0,0 2-1 0 0,0 1 1 0 0,-52 5-1 0 0,-1 0 36 0 0,92-3-12 0 0,-97-1-115 0 0,0 4 1 0 0,-100 18-1 0 0,192-19-21 0 0,11 0 42 0 0,14 0 53 0 0,18-6 40 0 0,0-2-1 0 0,0-1 0 0 0,50-17 0 0 0,23-5 1 0 0,-81 22 4 0 0,23-3 28 0 0,0-2 0 0 0,-1-3 0 0 0,49-21 0 0 0,-99 35-26 0 0,0 1 0 0 0,0 0 0 0 0,0-1-1 0 0,0 1 1 0 0,0-1 0 0 0,0 1 0 0 0,0-1 0 0 0,0 0 0 0 0,0 0-1 0 0,0 1 1 0 0,0-1 0 0 0,0 0 0 0 0,0 0 0 0 0,-1 0-1 0 0,1 0 1 0 0,0 0 0 0 0,-1 0 0 0 0,1 0 0 0 0,0 0 0 0 0,-1 0-1 0 0,1-2 1 0 0,-1 2-2 0 0,0 0-1 0 0,0 0 0 0 0,0 0 1 0 0,-1 0-1 0 0,1 0 1 0 0,0 0-1 0 0,-1 0 1 0 0,1 0-1 0 0,-1 0 0 0 0,1 0 1 0 0,-1 0-1 0 0,1 0 1 0 0,-1 1-1 0 0,0-1 0 0 0,0 0 1 0 0,1 0-1 0 0,-1 1 1 0 0,0-1-1 0 0,-1 0 0 0 0,-5-4-10 0 0,0 1 0 0 0,-1 0 0 0 0,1 0 0 0 0,-16-4 0 0 0,-230-67-48 0 0,248 74 57 0 0,-31-6-2 0 0,0 1 0 0 0,0 2 0 0 0,-1 1 0 0 0,-66 5 0 0 0,96-2 3 0 0,2 0 1 0 0,-1 0 0 0 0,1 0 0 0 0,-1-1 0 0 0,1 0 0 0 0,0 0 0 0 0,-1 0 0 0 0,1 0 0 0 0,0-1 0 0 0,-6-3 0 0 0,10 5-2 0 0,-1-1-1 0 0,1 1 1 0 0,0-1 0 0 0,0 0-1 0 0,0 0 1 0 0,0 0 0 0 0,0 0-1 0 0,0 0 1 0 0,0 0 0 0 0,0 0-1 0 0,0 0 1 0 0,1 0 0 0 0,-1 0 0 0 0,0 0-1 0 0,1-1 1 0 0,-1 1 0 0 0,1 0-1 0 0,-1 0 1 0 0,1-1 0 0 0,0 1-1 0 0,-1 0 1 0 0,1-1 0 0 0,0 1-1 0 0,0 0 1 0 0,0-1 0 0 0,0 1 0 0 0,0 0-1 0 0,0-1 1 0 0,0 1 0 0 0,1 0-1 0 0,-1-1 1 0 0,0 1 0 0 0,1 0-1 0 0,-1-1 1 0 0,1 1 0 0 0,-1 0-1 0 0,1 0 1 0 0,0 0 0 0 0,1-2 0 0 0,24-31-53 0 0,-17 24 41 0 0,-9 9 11 0 0,1 0 0 0 0,-1 0-1 0 0,1 0 1 0 0,-1 0 0 0 0,0 0 0 0 0,0-1 0 0 0,1 1 0 0 0,-1 0-1 0 0,0 0 1 0 0,0 0 0 0 0,0 0 0 0 0,0 0 0 0 0,0 0 0 0 0,-1 0-1 0 0,1-1 1 0 0,0 1 0 0 0,0 0 0 0 0,-1 0 0 0 0,1 0 0 0 0,-1 0-1 0 0,1 0 1 0 0,-1 0 0 0 0,0-1 0 0 0,0 0-5 0 0,1 1 0 0 0,-1 0 1 0 0,0 0-1 0 0,0 0 0 0 0,1 0 1 0 0,-1 0-1 0 0,0 0 0 0 0,0 0 0 0 0,0 0 1 0 0,0 0-1 0 0,0 0 0 0 0,0 0 0 0 0,0 1 1 0 0,0-1-1 0 0,-1 0 0 0 0,1 1 0 0 0,0-1 1 0 0,0 1-1 0 0,-3-1 0 0 0,1 1-30 0 0,0 1 0 0 0,-1 0 0 0 0,1-1 0 0 0,0 1 0 0 0,0 1 0 0 0,0-1 0 0 0,0 0 0 0 0,0 1 0 0 0,0 0 0 0 0,-3 2-1 0 0,-29 23-168 0 0,29-23 174 0 0,1 2-3 0 0,-1-1 0 0 0,1 1-1 0 0,0 0 1 0 0,1 0 0 0 0,-1 0 0 0 0,1 1-1 0 0,0-1 1 0 0,1 1 0 0 0,0 0 0 0 0,0 0 0 0 0,0 1-1 0 0,1-1 1 0 0,-3 14 0 0 0,1 9-54 0 0,1-1 1 0 0,1 38-1 0 0,1-37 56 0 0,1-17 31 0 0,0-1-1 0 0,1 1 1 0 0,0-1 0 0 0,1 1 0 0 0,1-1-1 0 0,0 0 1 0 0,0 0 0 0 0,1 0-1 0 0,1 0 1 0 0,7 14 0 0 0,-9-22 23 0 0,-1 0 0 0 0,0 0 0 0 0,1 0 0 0 0,0-1 0 0 0,0 1 1 0 0,0-1-1 0 0,1 0 0 0 0,-1 0 0 0 0,1 0 0 0 0,-1 0 0 0 0,1-1 0 0 0,0 1 0 0 0,0-1 0 0 0,0 0 1 0 0,0 0-1 0 0,1 0 0 0 0,-1-1 0 0 0,0 0 0 0 0,1 1 0 0 0,-1-2 0 0 0,1 1 0 0 0,0 0 0 0 0,-1-1 1 0 0,1 0-1 0 0,-1 0 0 0 0,1 0 0 0 0,-1-1 0 0 0,1 1 0 0 0,0-1 0 0 0,7-3 0 0 0,55-19 256 0 0,-61 21-246 0 0,0-1 1 0 0,0 0-1 0 0,0 0 1 0 0,-1 0-1 0 0,1-1 1 0 0,-1 0-1 0 0,0 0 1 0 0,7-8-1 0 0,-11 11-31 0 0,-1 1-1 0 0,0 0 0 0 0,0 0 0 0 0,0 0 0 0 0,0 0 1 0 0,0 0-1 0 0,0 0 0 0 0,0-1 0 0 0,0 1 0 0 0,0 0 0 0 0,0 0 1 0 0,1 0-1 0 0,-1 0 0 0 0,0 0 0 0 0,0-1 0 0 0,0 1 1 0 0,0 0-1 0 0,0 0 0 0 0,0 0 0 0 0,0 0 0 0 0,0-1 0 0 0,0 1 1 0 0,0 0-1 0 0,0 0 0 0 0,0 0 0 0 0,0 0 0 0 0,0-1 1 0 0,-1 1-1 0 0,1 0 0 0 0,0 0 0 0 0,0 0 0 0 0,0 0 0 0 0,0 0 1 0 0,0-1-1 0 0,0 1 0 0 0,0 0 0 0 0,0 0 0 0 0,0 0 1 0 0,-1 0-1 0 0,1 0 0 0 0,0 0 0 0 0,-9-4 11 0 0,-13 3-26 0 0,21 1 16 0 0,-13-1-16 0 0,-1 1 0 0 0,1 0-1 0 0,0 1 1 0 0,0 1 0 0 0,0 0 0 0 0,0 1 0 0 0,0 0 0 0 0,1 1 0 0 0,-1 1 0 0 0,1 0 0 0 0,-25 15-1 0 0,37-20 11 0 0,-1 1 0 0 0,1 0 1 0 0,0 0-1 0 0,-1 0 0 0 0,1 0 0 0 0,0 0 0 0 0,0 0 0 0 0,0 0 0 0 0,0 1 0 0 0,0-1 0 0 0,0 0 0 0 0,0 1 0 0 0,0-1 0 0 0,0 0 0 0 0,1 1 0 0 0,-1-1 0 0 0,1 1 0 0 0,-1-1 0 0 0,0 3 0 0 0,1-2 1 0 0,1-1 0 0 0,-1 0 0 0 0,0 1 0 0 0,0-1 0 0 0,1 0 0 0 0,-1 0 1 0 0,1 1-1 0 0,-1-1 0 0 0,1 0 0 0 0,-1 0 0 0 0,1 0 0 0 0,0 0 0 0 0,0 0 0 0 0,0 0 0 0 0,-1 0 0 0 0,1 0 0 0 0,0 0 1 0 0,2 1-1 0 0,2 2 1 0 0,0-1 1 0 0,0 0-1 0 0,0 0 1 0 0,0-1-1 0 0,0 1 1 0 0,1-1-1 0 0,-1 0 1 0 0,1-1 0 0 0,7 2-1 0 0,64 4 28 0 0,-1-3 1 0 0,77-7-1 0 0,-83 1-13 0 0,298-26 104 0 0,-315 24-94 0 0,38-5 19 0 0,-81 7-36 0 0,-1 0 1 0 0,0 0-1 0 0,0-1 1 0 0,0-1-1 0 0,0 1 1 0 0,0-1-1 0 0,10-7 0 0 0,-14 7-6 0 0,0 0 0 0 0,1 0-1 0 0,-2-1 1 0 0,1 1 0 0 0,-1-1-1 0 0,1 0 1 0 0,-1 0 0 0 0,0-1-1 0 0,-1 1 1 0 0,0-1 0 0 0,3-6-1 0 0,-4 8 1 0 0,1 0-1 0 0,-1 0 1 0 0,1 0-1 0 0,0 0 1 0 0,0 0-1 0 0,0 1 1 0 0,0-1-1 0 0,1 1 1 0 0,6-5-1 0 0,39-22-4 0 0,-47 29 7 0 0,-1 0 0 0 0,1 0 0 0 0,-1 0 0 0 0,1 0 0 0 0,-1 0 0 0 0,1 0-1 0 0,-1 0 1 0 0,0-1 0 0 0,1 1 0 0 0,-1 0 0 0 0,0-1 0 0 0,0 1 0 0 0,0-1 0 0 0,0 1 0 0 0,-1-1 0 0 0,1 0 0 0 0,1-3 0 0 0,1-30 9 0 0,-3 32-11 0 0,-1 0-1 0 0,1 0 1 0 0,0 0 0 0 0,0 0-1 0 0,1 0 1 0 0,-1-1 0 0 0,1 1 0 0 0,-1 0-1 0 0,1 0 1 0 0,0 0 0 0 0,0 0 0 0 0,0 0-1 0 0,1 1 1 0 0,-1-1 0 0 0,1 0-1 0 0,2-4 1 0 0,-2 6 0 0 0,-1 0 1 0 0,0-1-1 0 0,0 1 0 0 0,0 0 1 0 0,0-1-1 0 0,0 1 0 0 0,0-1 1 0 0,-1 1-1 0 0,1-1 0 0 0,0 1 0 0 0,-1-1 1 0 0,1 1-1 0 0,-1-1 0 0 0,0 0 1 0 0,1 1-1 0 0,-1-1 0 0 0,0 0 1 0 0,0 1-1 0 0,0-3 0 0 0,-1-1-5 0 0,0 0-1 0 0,-1 0 1 0 0,1 0-1 0 0,-5-9 0 0 0,4 10-5 0 0,1 0-1 0 0,-1-1 0 0 0,1 1 0 0 0,-1-1 1 0 0,1 0-1 0 0,-1-8 0 0 0,3 13-2 0 0,0 0-1 0 0,-1 0 1 0 0,1-1-1 0 0,0 1 0 0 0,0 0 1 0 0,-1 0-1 0 0,1-1 1 0 0,0 1-1 0 0,-1 0 1 0 0,1 0-1 0 0,0 0 1 0 0,0 0-1 0 0,-1 0 1 0 0,1 0-1 0 0,0 1 0 0 0,0-1 1 0 0,-1 0-1 0 0,1 0 1 0 0,0 0-1 0 0,-1 1 1 0 0,1-1-1 0 0,1 1 1 0 0,21 7-113 0 0,-3 1 56 0 0,-16-7 59 0 0,0-1 1 0 0,0 1-1 0 0,0-1 0 0 0,0 1 0 0 0,0 1 1 0 0,0-1-1 0 0,-1 0 0 0 0,1 1 1 0 0,-1 0-1 0 0,0 0 0 0 0,0 0 0 0 0,0 0 1 0 0,0 0-1 0 0,0 1 0 0 0,-1 0 0 0 0,1-1 1 0 0,-1 1-1 0 0,0 0 0 0 0,2 4 0 0 0,-4-6 15 0 0,1 0 1 0 0,0-1-1 0 0,0 1 0 0 0,-1 0 0 0 0,1-1 0 0 0,1 1 0 0 0,-1 0 0 0 0,0-1 0 0 0,0 0 1 0 0,1 1-1 0 0,-1-1 0 0 0,0 0 0 0 0,1 1 0 0 0,0-1 0 0 0,-1 0 0 0 0,1 0 0 0 0,-1 0 0 0 0,1 0 1 0 0,0-1-1 0 0,3 2 0 0 0,1-1 21 0 0,1 1 0 0 0,-1-2 0 0 0,1 1 0 0 0,11-1 1 0 0,-13 0-19 0 0,0 0 0 0 0,0 0 0 0 0,1 0 0 0 0,-1 1-1 0 0,0-1 1 0 0,0 1 0 0 0,0 0 0 0 0,6 3 0 0 0,-10-3-7 0 0,0-1-1 0 0,0 1 1 0 0,0 0-1 0 0,0-1 1 0 0,-1 1-1 0 0,1 0 0 0 0,0 0 1 0 0,0 0-1 0 0,0 0 1 0 0,-1 0-1 0 0,1 0 1 0 0,0 0-1 0 0,-1 0 1 0 0,1 2-1 0 0,0-2 7 0 0,-1 0 1 0 0,1 0-1 0 0,-1 0 1 0 0,1 0-1 0 0,-1 0 0 0 0,1 0 1 0 0,0 0-1 0 0,0-1 0 0 0,-1 1 1 0 0,1 0-1 0 0,0 0 0 0 0,0 0 1 0 0,0-1-1 0 0,0 1 1 0 0,0 0-1 0 0,0-1 0 0 0,0 1 1 0 0,2 0-1 0 0,-1 0 11 0 0,1-1 0 0 0,-1 1 1 0 0,1-1-1 0 0,-1 0 0 0 0,1 0 0 0 0,-1 0 0 0 0,1 0 1 0 0,0 0-1 0 0,-1 0 0 0 0,1 0 0 0 0,-1-1 0 0 0,1 0 0 0 0,-1 1 1 0 0,1-1-1 0 0,2-1 0 0 0,-1 0 6 0 0,-3 4-26 0 0,0-1-1 0 0,0 1 0 0 0,0-1 0 0 0,0 1 1 0 0,0-1-1 0 0,0 0 0 0 0,0 1 0 0 0,1-1 0 0 0,-1 0 1 0 0,0 0-1 0 0,3 2 0 0 0,-2-3 7 0 0,1 0-1 0 0,-1 1 0 0 0,0-1 1 0 0,0 1-1 0 0,0 0 1 0 0,0-1-1 0 0,0 1 1 0 0,0 0-1 0 0,0 0 0 0 0,0 1 1 0 0,0-1-1 0 0,0 0 1 0 0,-1 0-1 0 0,1 1 1 0 0,0-1-1 0 0,-1 1 0 0 0,1 0 1 0 0,-1-1-1 0 0,0 1 1 0 0,0 0-1 0 0,2 4 1 0 0,4 3-1 0 0,-5-6 13 0 0,0 0-1 0 0,0-1 0 0 0,1 0 1 0 0,-1 1-1 0 0,1-1 0 0 0,-1 0 1 0 0,1 0-1 0 0,0 0 0 0 0,0-1 1 0 0,0 1-1 0 0,0-1 0 0 0,0 0 1 0 0,0 1-1 0 0,6 0 102 0 0,-32-24 64 0 0,5 9-133 0 0,-28-15 1 0 0,3 2-2 0 0,7 3-22 0 0,24 17-18 0 0,0-2 0 0 0,0 1 0 0 0,0-2 0 0 0,1 0 0 0 0,1 0 0 0 0,-1-1 0 0 0,-10-13 0 0 0,17 18-12 0 0,0-1 1 0 0,0 1-1 0 0,-1 0 1 0 0,0 0-1 0 0,0 0 1 0 0,0 1-1 0 0,-1 0 1 0 0,1 0-1 0 0,-1 0 0 0 0,-11-5 1 0 0,-14-23 27 0 0,19 23-26 0 0,7 7-274 0 0,9 14 94 0 0,-1-6 172 0 0,0-1 1 0 0,1 0-1 0 0,0 0 1 0 0,0 0-1 0 0,0 0 1 0 0,8 6-1 0 0,7 9-22 0 0,9 13-26 0 0,1-2-1 0 0,67 56 1 0 0,22-7 86 0 0,-89-59 11 0 0,-11-8 28 0 0,25 23 0 0 0,-13 2-51 0 0,-28-33-1 0 0,1-1 1 0 0,1 1-1 0 0,-1-1 0 0 0,0 1 1 0 0,1-1-1 0 0,0 0 0 0 0,0 0 1 0 0,0-1-1 0 0,1 1 0 0 0,-1-1 1 0 0,1 0-1 0 0,0 0 0 0 0,8 3 1 0 0,24 4 37 0 0,-30-8-48 0 0,1-1-1 0 0,-1 1 1 0 0,0 0 0 0 0,0 1-1 0 0,1 0 1 0 0,-2 0 0 0 0,1 0-1 0 0,9 7 1 0 0,-3 0 20 0 0,1 0 1 0 0,0-1-1 0 0,17 9 0 0 0,-10-7-24 0 0,-16-7 0 0 0,-1-1 0 0 0,1 1 0 0 0,0 0 0 0 0,-1 0 0 0 0,0 1 0 0 0,6 7 0 0 0,-8-8 4 0 0,1-1-1 0 0,-1 1 0 0 0,1-1 0 0 0,0 0 1 0 0,0 0-1 0 0,1 0 0 0 0,-1 0 0 0 0,1-1 1 0 0,-1 1-1 0 0,1-1 0 0 0,0 0 0 0 0,0 0 1 0 0,0 0-1 0 0,4 1 0 0 0,0-1 18 0 0,0 0 0 0 0,1 0-1 0 0,-2 1 1 0 0,13 6 0 0 0,16 5-3 0 0,-32-13-9 0 0,1 0 0 0 0,-1 1 0 0 0,0-1-1 0 0,1 1 1 0 0,-1 0 0 0 0,0 0 0 0 0,0 1 0 0 0,4 2 0 0 0,27 14 52 0 0,-29-12-70 0 0,-5-6 13 0 0,-1 0 0 0 0,1 0 0 0 0,-1-1 0 0 0,1 1 0 0 0,-1 0 0 0 0,1-1 0 0 0,0 1 0 0 0,-1-1 0 0 0,1 1 0 0 0,0-1 0 0 0,-1 1 0 0 0,1-1 0 0 0,0 1 0 0 0,0-1 1 0 0,0 0-1 0 0,-1 1 0 0 0,1-1 0 0 0,0 0 0 0 0,0 0 0 0 0,0 1 0 0 0,0-1 0 0 0,-1 0 0 0 0,1 0 0 0 0,2 0 0 0 0,-2 0 1 0 0,0 0-1 0 0,1 0 1 0 0,-1 1-1 0 0,1-1 1 0 0,-1 0 0 0 0,1 1-1 0 0,-1-1 1 0 0,0 1-1 0 0,1 0 1 0 0,-1-1 0 0 0,0 1-1 0 0,0 0 1 0 0,0 0 0 0 0,2 1-1 0 0,-1-1 2 0 0,-1 0-1 0 0,0 0 1 0 0,0 0 0 0 0,1 0-1 0 0,-1 0 1 0 0,1 0-1 0 0,-1-1 1 0 0,0 1 0 0 0,1 0-1 0 0,-1-1 1 0 0,1 1-1 0 0,0-1 1 0 0,-1 0 0 0 0,4 1-1 0 0,-4-1-3 0 0,0 0-1 0 0,0 0 1 0 0,0 1 0 0 0,0-1-1 0 0,0 0 1 0 0,0 1-1 0 0,0-1 1 0 0,0 1-1 0 0,0-1 1 0 0,0 1 0 0 0,0-1-1 0 0,0 1 1 0 0,0 0-1 0 0,0 0 1 0 0,-1-1 0 0 0,1 1-1 0 0,0 0 1 0 0,0 0-1 0 0,-1 0 1 0 0,1 0-1 0 0,-1 0 1 0 0,1 1 0 0 0,0 0 1 0 0,0-1-1 0 0,0 1 1 0 0,1 0 0 0 0,-1-1 0 0 0,0 0 0 0 0,1 1 0 0 0,-1-1 0 0 0,0 0 0 0 0,1 0-1 0 0,1 2 1 0 0,36 29 49 0 0,37 20 7 0 0,-44-24 11 0 0,-17-21-59 0 0,-13-6-10 0 0,0-1 0 0 0,-1 1 0 0 0,1 0 0 0 0,0-1 0 0 0,-1 1 0 0 0,1 0 0 0 0,-1 0 0 0 0,1 0 0 0 0,-1 0 0 0 0,0 0 0 0 0,1 1 0 0 0,-1-1 0 0 0,1 2 0 0 0,-1-2 3 0 0,1 0 1 0 0,-1 0-1 0 0,0 0 1 0 0,0 0 0 0 0,0-1-1 0 0,1 1 1 0 0,-1 0-1 0 0,0-1 1 0 0,1 1-1 0 0,-1 0 1 0 0,0-1 0 0 0,1 0-1 0 0,-1 1 1 0 0,1-1-1 0 0,-1 0 1 0 0,1 0 0 0 0,-1 0-1 0 0,0 0 1 0 0,1 0-1 0 0,2 0 1 0 0,-3 0 0 0 0,1 0 0 0 0,0 0 0 0 0,0 0 1 0 0,0 0-1 0 0,0 0 0 0 0,0 1 0 0 0,-1-1 0 0 0,1 1 1 0 0,0-1-1 0 0,2 2 0 0 0,-3-1 0 0 0,16 10-15 0 0,-6-5 27 0 0,-10-6-15 0 0,-1 0 0 0 0,0 0 0 0 0,0 0 0 0 0,0 0 0 0 0,0 0 0 0 0,0 0 0 0 0,0 0 0 0 0,0 0 0 0 0,1 1 0 0 0,-1-1 0 0 0,0 0 0 0 0,0 0 0 0 0,0 0 0 0 0,0 0 0 0 0,0 0 0 0 0,0 0 0 0 0,0 0 0 0 0,0 1 0 0 0,0-1 0 0 0,0 0 0 0 0,0 0 0 0 0,0 0 0 0 0,0 0 0 0 0,0 0 0 0 0,0 0 0 0 0,0 1 0 0 0,0-1 0 0 0,0 0 0 0 0,0 0 0 0 0,0 0 0 0 0,0 0 0 0 0,0 0 0 0 0,0 1 0 0 0,0-1 0 0 0,0 0 0 0 0,0 0 0 0 0,0 0 0 0 0,0 0 0 0 0,0 0 0 0 0,0 0 0 0 0,0 1 0 0 0,0-1 0 0 0,0 0 0 0 0,0 0 1 0 0,0 0-1 0 0,0 0 0 0 0,-1 0 0 0 0,1 0 0 0 0,0 0 0 0 0,0 0 0 0 0,1 4-12 0 0,0-4 11 0 0,-1 1 0 0 0,1-1 1 0 0,-1 1-1 0 0,1-1 0 0 0,-1 1 0 0 0,1-1 0 0 0,-1 1 0 0 0,1-1 0 0 0,-1 1 0 0 0,0-1 0 0 0,1 1 0 0 0,-1-1 0 0 0,0 1 0 0 0,1 0 0 0 0,-1-1 0 0 0,0 1 0 0 0,0 0 0 0 0,0-1 0 0 0,0 1 1 0 0,0 0-1 0 0,1 0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48:13.427"/>
    </inkml:context>
    <inkml:brush xml:id="br0">
      <inkml:brushProperty name="width" value="0.1" units="cm"/>
      <inkml:brushProperty name="height" value="0.2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79 2865 0 0,'5'-9'5977'0'0,"-1"15"-3405"0"0,-2-1-1850 0 0,1-4-508 0 0,0 0 0 0 0,0 0 1 0 0,0 0-1 0 0,0-1 0 0 0,1 1 0 0 0,-1-1 1 0 0,0 0-1 0 0,0 0 0 0 0,1 0 0 0 0,-1 0 1 0 0,6-2-1 0 0,6 1-94 0 0,92 6 768 0 0,-105-5-847 0 0,-1 0 0 0 0,0-1 0 0 0,0 1-1 0 0,1-1 1 0 0,-1 1 0 0 0,0-1-1 0 0,0 1 1 0 0,0-1 0 0 0,0 0 0 0 0,0 0-1 0 0,0 0 1 0 0,2-1 0 0 0,-3 2-8 0 0,1-1 0 0 0,-1 1 1 0 0,1-1-1 0 0,-1 1 0 0 0,1-1 1 0 0,-1 1-1 0 0,1-1 0 0 0,-1 0 1 0 0,1 1-1 0 0,-1-1 0 0 0,0 0 1 0 0,1 1-1 0 0,-1-1 1 0 0,0 0-1 0 0,0 1 0 0 0,0-1 1 0 0,0 0-1 0 0,1 1 0 0 0,-1-1 1 0 0,0 0-1 0 0,0 0 0 0 0,0 1 1 0 0,0-1-1 0 0,-1 0 0 0 0,1 0 1 0 0,0 0-1 0 0,-4-2-28 0 0,0 0 1 0 0,0 0-1 0 0,0 1 0 0 0,0-1 1 0 0,0 1-1 0 0,-1 0 0 0 0,1 0 1 0 0,-6-1-1 0 0,4 1 12 0 0,55 28-117 0 0,-41-27 453 0 0,-13-6-230 0 0,-13-9-107 0 0,-57-21-77 0 0,71 36 15 0 0,6 4 40 0 0,8 3 42 0 0,62 19 231 0 0,-54-18-186 0 0,10 6 35 0 0,23 8 76 0 0,-41-18-170 0 0,-10-3-21 0 0,0 0 0 0 0,1 0 0 0 0,-1 0 0 0 0,1 0 0 0 0,-1 0 0 0 0,1 0 1 0 0,-1 0-1 0 0,1 0 0 0 0,-1 0 0 0 0,1 0 0 0 0,-1 0 0 0 0,1 1 1 0 0,-1-1-1 0 0,0 0 0 0 0,1 0 0 0 0,-1 1 0 0 0,1-1 0 0 0,-1 0 0 0 0,0 1 1 0 0,1-1-1 0 0,-1 0 0 0 0,0 1 0 0 0,1-1 0 0 0,-1 0 0 0 0,0 1 1 0 0,1-1-1 0 0,-1 1 0 0 0,0-1 0 0 0,0 0 0 0 0,0 1 0 0 0,1-1 0 0 0,-1 1 1 0 0,0-1-1 0 0,0 1 0 0 0,0-1 0 0 0,0 1 0 0 0,0 1 6 0 0,1-1-1 0 0,-1 0 1 0 0,0 0-1 0 0,1 0 1 0 0,-1 0 0 0 0,1 0-1 0 0,-1 0 1 0 0,1 0-1 0 0,0 0 1 0 0,0 0-1 0 0,-1 0 1 0 0,1 0-1 0 0,0-1 1 0 0,0 1 0 0 0,0 0-1 0 0,0 0 1 0 0,0-1-1 0 0,0 1 1 0 0,0-1-1 0 0,0 1 1 0 0,0-1 0 0 0,0 1-1 0 0,0-1 1 0 0,1 1-1 0 0,3 1-18 0 0,37 11 84 0 0,-42-13-69 0 0,0 0 0 0 0,0 0 0 0 0,0 0 0 0 0,0 0 0 0 0,0 0 0 0 0,0 0-1 0 0,0 0 1 0 0,0 0 0 0 0,-1 0 0 0 0,1 1 0 0 0,0-1 0 0 0,0 0 0 0 0,0 0 0 0 0,0 0-1 0 0,0 0 1 0 0,0 0 0 0 0,0 0 0 0 0,0 0 0 0 0,0 0 0 0 0,0 0 0 0 0,0 0 0 0 0,0 0-1 0 0,0 0 1 0 0,0 0 0 0 0,0 1 0 0 0,0-1 0 0 0,0 0 0 0 0,0 0 0 0 0,0 0 0 0 0,0 0-1 0 0,0 0 1 0 0,0 0 0 0 0,0 0 0 0 0,0 0 0 0 0,0 0 0 0 0,0 0 0 0 0,0 1 0 0 0,0-1-1 0 0,0 0 1 0 0,0 0 0 0 0,0 0 0 0 0,0 0 0 0 0,0 0 0 0 0,0 0 0 0 0,0 0 0 0 0,0 0-1 0 0,0 0 1 0 0,0 0 0 0 0,1 0 0 0 0,-1 0 0 0 0,0 0 0 0 0,0 0 0 0 0,0 1 0 0 0,0-1-1 0 0,0 0 1 0 0,0 0 0 0 0,0 0 0 0 0,0 0 0 0 0,0 0 0 0 0,0 0 0 0 0,0 0 0 0 0,1 0-1 0 0,-8-5 152 0 0,10-2-89 0 0,-3 7-68 0 0,0 0-1 0 0,0 0 1 0 0,0 0-1 0 0,0 0 1 0 0,0 0-1 0 0,-1 0 1 0 0,1 0-1 0 0,0 0 1 0 0,0 0-1 0 0,0 0 1 0 0,0 0-1 0 0,0 0 1 0 0,0 0-1 0 0,0 0 1 0 0,0 0-1 0 0,0 0 1 0 0,0 0 0 0 0,0 0-1 0 0,0 0 1 0 0,0 0-1 0 0,0 0 1 0 0,0 0-1 0 0,0-1 1 0 0,0 1-1 0 0,0 0 1 0 0,6-2 164 0 0,-7 4-776 0 0,-20 7-5499 0 0,15-7 4473 0 0,-1 2-623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50:29.6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204 437 1184 0 0,'-2'-3'205'0'0,"1"-1"0"0"0,-1 1 1 0 0,1-1-1 0 0,0 1 0 0 0,0-1 0 0 0,0 0 0 0 0,0 0 0 0 0,1 0 0 0 0,-1 1 0 0 0,1-1 0 0 0,0-7 0 0 0,1 6 36 0 0,-2-1 0 0 0,1 1-1 0 0,-1 0 1 0 0,0-1-1 0 0,-2-8 1 0 0,2 13-179 0 0,-7-23 966 0 0,-2 1 0 0 0,-1 0 0 0 0,0 1 0 0 0,-2 0 1 0 0,-1 1-1 0 0,-16-20 0 0 0,25 37-349 0 0,11 17-516 0 0,15 21-142 0 0,12 16 166 0 0,-3 2-1 0 0,41 93 1 0 0,-29-34-11 0 0,70 163 175 0 0,-105-262 89 0 0,-8-20 125 0 0,-11-22-78 0 0,-82-186-302 0 0,13 25 46 0 0,59 147-193 0 0,-2 1 0 0 0,-34-49 1 0 0,-31-25-286 0 0,117 137-237 0 0,40 62 244 0 0,24 48 144 0 0,45 100 273 0 0,-124-206-39 0 0,1 0 1 0 0,2-2-1 0 0,0 1 0 0 0,23 22 0 0 0,-44-51 72 0 0,0-1-1 0 0,1 0 1 0 0,0 0-1 0 0,-3-9 1 0 0,-5-9-88 0 0,-114-216 102 0 0,44 80-120 0 0,60 124-137 0 0,-29-40 0 0 0,50 76 22 0 0,1 1 1 0 0,-1 0-1 0 0,1-1 0 0 0,0 1 0 0 0,-1 0 0 0 0,1-1 0 0 0,-1 1 0 0 0,1-1 0 0 0,0 1 0 0 0,0-1 0 0 0,-1 1 0 0 0,1-1 0 0 0,0 1 0 0 0,0-1 0 0 0,-1 1 0 0 0,1-1 0 0 0,0 1 1 0 0,0-1-1 0 0,0 1 0 0 0,0-1 0 0 0,0 1 0 0 0,0-1 0 0 0,0 1 0 0 0,0-1 0 0 0,0 0 0 0 0,12 6-244 0 0,17 18 53 0 0,-12-5 172 0 0,0 0 0 0 0,-1 2 1 0 0,19 30-1 0 0,32 69 50 0 0,1 0 176 0 0,-58-103 75 0 0,-16-23 169 0 0,-18-26-131 0 0,-197-344-147 0 0,208 356-253 0 0,12 22-70 0 0,6 14 30 0 0,-2-10 110 0 0,-1 0 0 0 0,1 0 0 0 0,0-1 0 0 0,8 9 0 0 0,8 14 38 0 0,-21-19 71 0 0,1-8-28 0 0,3-5-33 0 0,-4-1-7 0 0,-1 0 0 0 0,1 0 1 0 0,-1 0-1 0 0,-4-6 0 0 0,6 9-17 0 0,-14-29 15 0 0,12 23-11 0 0,-1 1 1 0 0,-1-1 0 0 0,-7-12 0 0 0,-2 6-133 0 0,24 22-10 0 0,-4-1 144 0 0,-1-5 79 0 0,-5-1-83 0 0,1-1-1 0 0,-1 1 1 0 0,1-1-1 0 0,-1 1 1 0 0,1-1-1 0 0,-1 1 1 0 0,0-1-1 0 0,1 1 1 0 0,-1-1-1 0 0,0 1 1 0 0,0-1-1 0 0,1 1 1 0 0,-1-1-1 0 0,0 0 1 0 0,0 1-1 0 0,0-1 1 0 0,1 0-1 0 0,-1 1 1 0 0,0-1-1 0 0,0 0 1 0 0,0 1-1 0 0,0-1 1 0 0,0 1-1 0 0,0-1 1 0 0,-1 0-1 0 0,1 1 1 0 0,0-1-1 0 0,0 0 1 0 0,0 1-1 0 0,-1-1 1 0 0,1 1-1 0 0,0-1 1 0 0,-1 0-1 0 0,1 1 1 0 0,0-1-1 0 0,-1 1 1 0 0,1-1-1 0 0,0 1 1 0 0,-1-1-1 0 0,1 1 1 0 0,-1 0-1 0 0,1-1 1 0 0,-1 1-1 0 0,0 0 1 0 0,0-1-1 0 0,1 1-6 0 0,0 0 0 0 0,0 0 1 0 0,0 0-1 0 0,0 0 0 0 0,-1 0 0 0 0,1 0 0 0 0,0 0 0 0 0,0 0 0 0 0,0 0 0 0 0,0 0 1 0 0,0 0-1 0 0,0 0 0 0 0,0 0 0 0 0,0 0 0 0 0,0 0 0 0 0,-1 0 0 0 0,1 0 1 0 0,0 0-1 0 0,0 0 0 0 0,0 0 0 0 0,0 0 0 0 0,0 0 0 0 0,0 0 0 0 0,0 0 0 0 0,0 0 1 0 0,0 0-1 0 0,0 0 0 0 0,0 0 0 0 0,0 0 0 0 0,-1 0 0 0 0,1 0 0 0 0,0 0 0 0 0,0 0 1 0 0,0 0-1 0 0,0 1 0 0 0,0-1 0 0 0,0 0 0 0 0,0 0 0 0 0,0 0 0 0 0,0 0 1 0 0,0 0-1 0 0,0 0 0 0 0,0 0 0 0 0,0 0 0 0 0,0 0 0 0 0,0 0 0 0 0,0 1 0 0 0,0-1 1 0 0,0 0-1 0 0,0 0 0 0 0,0 0 0 0 0,0 0 0 0 0,0 0 0 0 0,0 0 0 0 0,0 0 0 0 0,3 9-82 0 0,4 7-6 0 0,44 69-29 0 0,77 178 0 0 0,-111-223 113 0 0,65 124 56 0 0,-67-138-19 0 0,2 0 0 0 0,1-1 1 0 0,40 43-1 0 0,-36-51 148 0 0,-22-17-176 0 0,-1 0 0 0 0,1 0 0 0 0,0 0 0 0 0,0 0 0 0 0,0 0 0 0 0,0 0 0 0 0,0 0 0 0 0,0 0 0 0 0,0 0 0 0 0,0 0 0 0 0,0 0 0 0 0,0-1 0 0 0,0 1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0,1 0 0 0 0,-1 0 0 0 0,0 0 0 0 0,0 0 0 0 0,0-1 0 0 0,0 1 0 0 0,0 0 0 0 0,0 0 0 0 0,0 0 0 0 0,0 0 0 0 0,0 0 0 0 0,0 0 0 0 0,0 0 0 0 0,0 0 0 0 0,0 0 0 0 0,0 0 0 0 0,0 0 0 0 0,1 0 0 0 0,-11-13 99 0 0,-146-190 103 0 0,145 190-238 0 0,1 0 0 0 0,0 0 0 0 0,-7-15 0 0 0,30 50-81 0 0,1-1 0 0 0,1-1 0 0 0,1 0 0 0 0,31 29 0 0 0,-9-9 84 0 0,3 3 36 0 0,-23-25-2 0 0,-1 0 0 0 0,0 1-1 0 0,-2 0 1 0 0,22 37 0 0 0,-23-26 8 0 0,-9-19 34 0 0,0-1 0 0 0,0 1-1 0 0,8 9 1 0 0,-61-78 271 0 0,-62-59 1 0 0,79 88-406 0 0,-39-53 1 0 0,96 115-92 0 0,1-1 0 0 0,64 57 1 0 0,-81-80 204 0 0,-1-1-1 0 0,0 2 1 0 0,0 0 0 0 0,-1 0 0 0 0,11 17-1 0 0,-35-43 296 0 0,-24-19 0 0 0,19 17-292 0 0,-361-278-1402 0 0,379 293 1361 0 0,-26-16-94 0 0,27 18 86 0 0,-1 0 0 0 0,1 0 0 0 0,0 0 0 0 0,0 0 0 0 0,-1 0 0 0 0,1 0 0 0 0,-1 0 0 0 0,1 1 0 0 0,-1 0 0 0 0,1-1 0 0 0,-5 1 0 0 0,7 0 12 0 0,0 0 0 0 0,-1 1 0 0 0,1-1 0 0 0,-1 0 0 0 0,1 0 1 0 0,0 1-1 0 0,-1-1 0 0 0,1 0 0 0 0,0 1 0 0 0,-1-1 0 0 0,1 0 0 0 0,0 1 0 0 0,-1-1 0 0 0,1 1 0 0 0,0-1 0 0 0,0 0 0 0 0,0 1 0 0 0,-1-1 0 0 0,1 1 0 0 0,0-1 0 0 0,0 1 0 0 0,0-1 0 0 0,0 1 0 0 0,0-1 0 0 0,0 0 0 0 0,0 1 0 0 0,0-1 1 0 0,0 1-1 0 0,0-1 0 0 0,0 1 0 0 0,0-1 0 0 0,0 1 0 0 0,0-1 0 0 0,1 1 0 0 0,-1-1 0 0 0,0 0 0 0 0,0 1 0 0 0,0-1 0 0 0,1 1 0 0 0,-1-1 0 0 0,0 0 0 0 0,1 1 0 0 0,12 23-154 0 0,-12-21 123 0 0,67 106-341 0 0,-37-63 588 0 0,-2 1 0 0 0,-3 1-1 0 0,33 82 1 0 0,-62-132-72 0 0,0 1 1 0 0,0-1-1 0 0,1 1 0 0 0,-1-1 0 0 0,0 0 0 0 0,1 0 1 0 0,-4-3-1 0 0,-17-27-105 0 0,-20-34 1 0 0,-21-31-198 0 0,39 66-51 0 0,-53-52-1 0 0,72 78 202 0 0,4 2-17 0 0,-1 1 0 0 0,1-1 0 0 0,-1 1 0 0 0,0 0 1 0 0,0 0-1 0 0,1 0 0 0 0,-2 0 0 0 0,1 1 1 0 0,0-1-1 0 0,-4 0 0 0 0,9 8-259 0 0,6 6 160 0 0,98 133-393 0 0,1-1 600 0 0,-96-127-164 0 0,3 2 877 0 0,-23-41-136 0 0,-11-12-612 0 0,-2 2 0 0 0,-1 0 0 0 0,-1 1 0 0 0,-35-34 0 0 0,-9-12-88 0 0,46 50-101 0 0,16 18-74 0 0,18 19-3 0 0,30 31 35 0 0,64 68-23 0 0,-92-93 302 0 0,0 2 0 0 0,-1 0 0 0 0,-1 0 0 0 0,16 34 1 0 0,-22-35 436 0 0,-6-17-569 0 0,0 1 0 0 0,0-1 0 0 0,0 1 0 0 0,0-1 0 0 0,0 0 0 0 0,0 1 0 0 0,0-1 0 0 0,0 1 0 0 0,0-1 0 0 0,0 1 0 0 0,0-1 0 0 0,0 0 0 0 0,0 1 0 0 0,-1-1 0 0 0,1 0 0 0 0,0 1 0 0 0,0-1 0 0 0,0 1 0 0 0,-1-1 0 0 0,1 0 0 0 0,0 1 0 0 0,0-1 0 0 0,-1 0 0 0 0,1 0 0 0 0,0 1 0 0 0,-1-1 0 0 0,1 0 0 0 0,0 0 0 0 0,-1 1 0 0 0,1-1 0 0 0,0 0 0 0 0,-1 0 0 0 0,0 0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02T14:50:33.5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129 251 1544 0 0,'-23'5'5318'0'0,"16"-2"-4953"0"0,-1 1 1 0 0,1 0 0 0 0,0 0 0 0 0,0 0-1 0 0,1 1 1 0 0,-11 9 0 0 0,14-8 161 0 0,-3 9 2446 0 0,2-16-1644 0 0,0-10-828 0 0,4 6-348 0 0,0 0 0 0 0,0 0 0 0 0,0 0 0 0 0,2-11 0 0 0,-1-15 285 0 0,-1 30-431 0 0,-1 1-1 0 0,1-1 1 0 0,0 0 0 0 0,0 0-1 0 0,0 1 1 0 0,-1-1-1 0 0,1 0 1 0 0,0 0-1 0 0,0 0 1 0 0,0 1-1 0 0,0-1 1 0 0,0 0-1 0 0,1 0 1 0 0,-1 0 0 0 0,0 1-1 0 0,0-1 1 0 0,0 0-1 0 0,1 0 1 0 0,-1 1-1 0 0,0-1 1 0 0,1 0-1 0 0,-1 0 1 0 0,1 1-1 0 0,-1-1 1 0 0,1 0 0 0 0,-1 1-1 0 0,1-1 1 0 0,-1 1-1 0 0,1-1 1 0 0,0 1-1 0 0,-1-1 1 0 0,1 1-1 0 0,0-1 1 0 0,-1 1-1 0 0,1 0 1 0 0,0-1 0 0 0,0 1-1 0 0,-1 0 1 0 0,2-1-1 0 0,15-9 366 0 0,-16 8-268 0 0,1-1 1 0 0,0 1-1 0 0,-1 0 1 0 0,1-1-1 0 0,-1 0 1 0 0,0 1-1 0 0,0-1 1 0 0,0 0-1 0 0,1-3 1 0 0,-1 3-58 0 0,0 0 0 0 0,0 0 1 0 0,0 0-1 0 0,0 1 0 0 0,0-1 0 0 0,0 0 1 0 0,1 1-1 0 0,-1-1 0 0 0,1 1 1 0 0,0 0-1 0 0,3-4 0 0 0,25-23 552 0 0,-28 27-583 0 0,-1 0 1 0 0,1 0-1 0 0,-1 0 0 0 0,1 0 1 0 0,0 1-1 0 0,0-1 0 0 0,0 0 1 0 0,0 1-1 0 0,0-1 0 0 0,0 1 1 0 0,3-1-1 0 0,-4 0-9 0 0,1 1 0 0 0,0-1 0 0 0,-1 1 0 0 0,1-1 1 0 0,-1 0-1 0 0,1 0 0 0 0,-1 0 0 0 0,0 1 0 0 0,1-1 0 0 0,-1-1 0 0 0,0 1 0 0 0,-1 0 0 0 0,1 0 0 0 0,0 0 0 0 0,-1 0 0 0 0,1 0 1 0 0,-1-1-1 0 0,1-2 0 0 0,2-22 57 0 0,-3 27-58 0 0,0 0-6 0 0,0 0 0 0 0,0 0 0 0 0,0 1 0 0 0,0-1 1 0 0,0 0-1 0 0,0 0 0 0 0,0 0 0 0 0,1 0 0 0 0,-1 0 1 0 0,0 0-1 0 0,0 1 0 0 0,0-1 0 0 0,0 0 0 0 0,0 0 1 0 0,0 0-1 0 0,0 0 0 0 0,1 0 0 0 0,-1 0 1 0 0,0 0-1 0 0,0 0 0 0 0,0 0 0 0 0,0 0 0 0 0,0 1 1 0 0,1-1-1 0 0,-1 0 0 0 0,0 0 0 0 0,0 0 0 0 0,0 0 1 0 0,0 0-1 0 0,1 0 0 0 0,-1 0 0 0 0,0 0 0 0 0,0 0 1 0 0,0 0-1 0 0,0 0 0 0 0,1 0 0 0 0,-1 0 1 0 0,0-1-1 0 0,0 1 0 0 0,0 0 0 0 0,0 0 0 0 0,0 0 1 0 0,1 0-1 0 0,-1 0 0 0 0,0 0 0 0 0,0 0 0 0 0,0 0 1 0 0,0 0-1 0 0,0-1 0 0 0,0 1 0 0 0,0 0 1 0 0,1 0-1 0 0,-1 0 0 0 0,0 0 0 0 0,-1 2 7 0 0,0 0 1 0 0,0 0-1 0 0,-1 1 0 0 0,1-1 1 0 0,0 0-1 0 0,-1 0 0 0 0,1 0 1 0 0,-1-1-1 0 0,0 1 0 0 0,1 0 1 0 0,-1 0-1 0 0,-4 1 0 0 0,-29 23 85 0 0,22-17-78 0 0,0 1 1 0 0,1 0-1 0 0,0 1 1 0 0,1 1-1 0 0,0 0 1 0 0,1 0-1 0 0,-17 27 1 0 0,25-33-17 0 0,1-1 0 0 0,-1 1 1 0 0,1 0-1 0 0,0 0 0 0 0,0 0 0 0 0,0-1 0 0 0,1 1 1 0 0,1 7-1 0 0,-3-18 109 0 0,1 4-104 0 0,1 0 0 0 0,-1-1 0 0 0,1 1 0 0 0,-1 0-1 0 0,1 0 1 0 0,0-1 0 0 0,-1 1 0 0 0,1 0 0 0 0,0 0 0 0 0,0-1 0 0 0,0 1 0 0 0,0 0 0 0 0,0-1 0 0 0,0 1 0 0 0,0 0 0 0 0,1 0 0 0 0,-1-1 0 0 0,1 0 0 0 0,7-15 34 0 0,-7 13-35 0 0,0 1 0 0 0,1-1-1 0 0,0 0 1 0 0,0 1 0 0 0,0-1 0 0 0,0 1-1 0 0,0 0 1 0 0,1-1 0 0 0,-1 1-1 0 0,1 0 1 0 0,0 1 0 0 0,0-1 0 0 0,0 0-1 0 0,0 1 1 0 0,6-3 0 0 0,-3 1 6 0 0,0-1 1 0 0,0 1-1 0 0,-1-1 1 0 0,1 0-1 0 0,-1 0 1 0 0,-1 0-1 0 0,1-1 1 0 0,6-10-1 0 0,-4 7 4 0 0,24-22 27 0 0,-24 25-36 0 0,-7 6-3 0 0,0 0 1 0 0,1 0-1 0 0,-1 0 0 0 0,0 0 0 0 0,1 0 1 0 0,-1 0-1 0 0,0-1 0 0 0,0 1 0 0 0,1 0 0 0 0,-1 0 1 0 0,0-1-1 0 0,0 1 0 0 0,1 0 0 0 0,-1 0 1 0 0,0-1-1 0 0,0 1 0 0 0,1 0 0 0 0,-1 0 1 0 0,0-1-1 0 0,0 1 0 0 0,0 0 0 0 0,0-1 0 0 0,0 1 1 0 0,1 0-1 0 0,-1-1 0 0 0,0 1 0 0 0,0 0 1 0 0,0-1-1 0 0,0 1 0 0 0,0 0 0 0 0,0-1 1 0 0,0 1-1 0 0,0-1 0 0 0,0 1 0 0 0,0 0 0 0 0,-1-1 1 0 0,1 1-1 0 0,0 0 0 0 0,0-1 0 0 0,0 1 1 0 0,0 0-1 0 0,0 0 0 0 0,-1-1 0 0 0,1 1 1 0 0,0 0-1 0 0,0-1 0 0 0,-1 1 0 0 0,7-9 44 0 0,1-3-53 0 0,-6 12 17 0 0,-1 0-7 0 0,0 0 0 0 0,0 0 1 0 0,0 0-1 0 0,1 0 0 0 0,-1 0 0 0 0,0 0 0 0 0,0 0 0 0 0,0 0 1 0 0,0 0-1 0 0,0 0 0 0 0,0 0 0 0 0,0 0 0 0 0,1 0 0 0 0,-1 0 1 0 0,0 0-1 0 0,0 0 0 0 0,0 0 0 0 0,0 0 0 0 0,0 0 0 0 0,0 0 1 0 0,0 0-1 0 0,1 0 0 0 0,-1 0 0 0 0,0 0 0 0 0,0 0 0 0 0,0 0 1 0 0,0 0-1 0 0,0 0 0 0 0,0 0 0 0 0,0 0 0 0 0,0 0 0 0 0,0-1 1 0 0,1 1-1 0 0,-1 0 0 0 0,0 0 0 0 0,0 0 0 0 0,0 0 0 0 0,0 0 1 0 0,0 0-1 0 0,0 0 0 0 0,0 0 0 0 0,0-1 0 0 0,0 1 0 0 0,0 0 1 0 0,0 0-1 0 0,0 0 0 0 0,0 0 0 0 0,0 0 0 0 0,0 0 0 0 0,0 0 1 0 0,0-1-1 0 0,0 1 0 0 0,0 0 0 0 0,0 0 0 0 0,0 0 0 0 0,0 0 1 0 0,0 0-1 0 0,0 0 0 0 0,0 0 0 0 0,0-1 0 0 0,0 1 0 0 0,0 0 1 0 0,0 0-1 0 0,-1 0 0 0 0,1 0 0 0 0,0 0 0 0 0,-1-8-2 0 0,-17 99-80 0 0,-21 112-142 0 0,20-84 139 0 0,-8 74 40 0 0,10 78 3 0 0,13-217 48 0 0,2-40-4 0 0,1 0 0 0 0,0 0 0 0 0,1 1 0 0 0,1-1 0 0 0,0 0 0 0 0,5 21 0 0 0,18 80-9 0 0,-7-26 8 0 0,-14-73 8 0 0,-1-1 0 0 0,0 17 1 0 0,1 1 11 0 0,0 51-38 0 0,-3-54 24 0 0,6 48 0 0 0,-5-71-3 0 0,-1 0-1 0 0,0 0 0 0 0,0-1 1 0 0,-1 8-1 0 0,-1 9 68 0 0,3-22-69 0 0,-1-1 0 0 0,0 0 1 0 0,0 0-1 0 0,0 0 1 0 0,0 1-1 0 0,0-1 1 0 0,0 0-1 0 0,0 0 1 0 0,0 1-1 0 0,0-1 0 0 0,0 0 1 0 0,0 0-1 0 0,0 0 1 0 0,0 1-1 0 0,0-1 1 0 0,-1 0-1 0 0,1 0 1 0 0,0 1-1 0 0,0-1 0 0 0,0 0 1 0 0,0 0-1 0 0,0 0 1 0 0,0 0-1 0 0,0 1 1 0 0,-1-1-1 0 0,1 0 1 0 0,0 0-1 0 0,0 0 0 0 0,0 0 1 0 0,0 1-1 0 0,-1-1 1 0 0,1 0-1 0 0,0 0 1 0 0,0 0-1 0 0,0 0 0 0 0,-1 0 1 0 0,1 0-1 0 0,0 0 1 0 0,0 0-1 0 0,0 0 1 0 0,-1 0-1 0 0,1 0 1 0 0,0 0-1 0 0,0 0 0 0 0,-1 0 1 0 0,1 0-1 0 0,0 0 1 0 0,0 0-1 0 0,0 0 1 0 0,-1 0-1 0 0,1 0 1 0 0,0 0-1 0 0,0 0 0 0 0,-1 0 1 0 0,1 0-1 0 0,0 0 1 0 0,0 0-1 0 0,-1-1 1 0 0,-8-10 85 0 0,-1-36-80 0 0,3 0 0 0 0,2-1 0 0 0,2 0 0 0 0,3-50 0 0 0,0 79-8 0 0,1 1-28 0 0,0-11-99 0 0,1 42 69 0 0,0-1-1 0 0,0 23 1 0 0,-2-20 47 0 0,1-1 0 0 0,3 16-1 0 0,35 104-53 0 0,-14-52 35 0 0,-19-64 32 0 0,-3-9 1 0 0,-1-1 0 0 0,0 0 1 0 0,2 17-1 0 0,5 74 87 0 0,-4-55 90 0 0,-5-44-162 0 0,-2-23 113 0 0,3 16-119 0 0,-1 5-14 0 0,1 0 0 0 0,-1 0 1 0 0,1 0-1 0 0,-1-1 0 0 0,0 1 1 0 0,0 0-1 0 0,0 0 0 0 0,0 0 1 0 0,0-1-1 0 0,-1 1 0 0 0,1 0 0 0 0,-1 0 1 0 0,0 0-1 0 0,1 0 0 0 0,-1 0 1 0 0,-2-4-1 0 0,3 6-7 0 0,1 27-120 0 0,5 168 73 0 0,-2-154 190 0 0,-4-40-133 0 0,0-1 0 0 0,0 1 0 0 0,0-1 0 0 0,0 1 0 0 0,0-1 0 0 0,0 1-1 0 0,0-1 1 0 0,0 1 0 0 0,0 0 0 0 0,0-1 0 0 0,0 1 0 0 0,0-1 0 0 0,0 1 0 0 0,0-1 0 0 0,-1 1 0 0 0,1-1 0 0 0,0 1 0 0 0,0-1 0 0 0,-1 1 0 0 0,1-1 0 0 0,0 1 0 0 0,-1-1-1 0 0,0 1 1 0 0,0 0 31 0 0,0 2-41 0 0,1 0 1 0 0,-1-1 0 0 0,1 1 0 0 0,0 0-1 0 0,0-1 1 0 0,0 1 0 0 0,0 0 0 0 0,1 2-1 0 0,-1 8 28 0 0,-1-3-30 0 0,0 0-1 0 0,1 0 0 0 0,1 11 0 0 0,0 8 86 0 0,-4-16-753 0 0,4 9-8921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2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43 6537 0 0,'3'-23'4198'0'0,"-3"22"-4051"0"0,0 0 0 0 0,0 0 0 0 0,0 0 1 0 0,0 0-1 0 0,0 0 0 0 0,0 0 0 0 0,0 0 0 0 0,0 0 1 0 0,-1 0-1 0 0,1 1 0 0 0,0-1 0 0 0,-1 0 0 0 0,1 0 0 0 0,0 0 1 0 0,-1 0-1 0 0,1 0 0 0 0,-1 1 0 0 0,0-1 0 0 0,1 0 0 0 0,-2-1 1 0 0,9 50 1297 0 0,-3 55-1270 0 0,2 20-1159 0 0,3-26-3046 0 0,-9-76 2384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2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98 15 816 0 0,'-35'-8'10332'0'0,"34"8"-10293"0"0,1 0 0 0 0,-1 0-1 0 0,1 0 1 0 0,-1 0 0 0 0,1 0 0 0 0,-1-1 0 0 0,0 2 0 0 0,1-1 0 0 0,-1 0 0 0 0,1 0 0 0 0,-1 0-1 0 0,1 0 1 0 0,-1 0 0 0 0,1 0 0 0 0,-1 0 0 0 0,1 1 0 0 0,-1-1 0 0 0,1 0 0 0 0,-1 0 0 0 0,1 1 0 0 0,-1-1-1 0 0,1 0 1 0 0,-2 2 0 0 0,2-2-24 0 0,0 0 0 0 0,0 0 0 0 0,0 0 0 0 0,0 0 0 0 0,0 1 1 0 0,0-1-1 0 0,0 0 0 0 0,0 0 0 0 0,0 0 0 0 0,-1 0 0 0 0,1 0 0 0 0,0 0 0 0 0,0 1 0 0 0,0-1 0 0 0,0 0 0 0 0,0 0 0 0 0,-1 0 0 0 0,1 0 0 0 0,0 0 0 0 0,0 0 0 0 0,0 0 0 0 0,0 0 0 0 0,-1 0 0 0 0,1 0 0 0 0,0 0 0 0 0,0 0 0 0 0,0 0 0 0 0,-1 0 0 0 0,1 0 1 0 0,0 0-1 0 0,0 0 0 0 0,0 0 0 0 0,0 0 0 0 0,-1 0 0 0 0,1 0 0 0 0,0 0 0 0 0,0 0 0 0 0,0 0 0 0 0,0 0 0 0 0,-1 0 0 0 0,1-1 0 0 0,0 1 0 0 0,0 0-1 0 0,0-1 0 0 0,-1 1 0 0 0,1-1 0 0 0,0 1 1 0 0,-1 0-1 0 0,1-1 0 0 0,0 1 0 0 0,-1-1 0 0 0,1 1 0 0 0,0 0 0 0 0,-1 0 0 0 0,1-1 0 0 0,-1 1 0 0 0,1 0 1 0 0,0-1-1 0 0,-1 1 0 0 0,1 0 0 0 0,-1 0 0 0 0,1 0 0 0 0,-1 0 0 0 0,1 0 0 0 0,-1-1 0 0 0,1 1 0 0 0,-1 0 1 0 0,1 0-1 0 0,-1 0 0 0 0,1 0 0 0 0,-1 0 0 0 0,0 1 0 0 0,-22-1 279 0 0,17 1-46 0 0,6-1-234 0 0,0-1 0 0 0,0 1 0 0 0,0 0 0 0 0,-1 0 0 0 0,1 0 0 0 0,0 0 0 0 0,0-1 0 0 0,0 1 0 0 0,0 0 0 0 0,0 0 0 0 0,0 0 0 0 0,0-1 0 0 0,0 1 0 0 0,0 0 0 0 0,0 0 0 0 0,1 0 0 0 0,-1 0 0 0 0,0-1 0 0 0,0 1 0 0 0,0 0 0 0 0,0 0 0 0 0,0 0 0 0 0,0 0 0 0 0,0-1 0 0 0,0 1 0 0 0,0 0 1 0 0,1 0-1 0 0,-1 0 0 0 0,0 0 0 0 0,0 0 0 0 0,0 0 0 0 0,0-1 0 0 0,0 1 0 0 0,1 0 0 0 0,-1 0 0 0 0,0 0 0 0 0,0 0 0 0 0,0 0 0 0 0,0 0 0 0 0,1 0 0 0 0,-1 0 0 0 0,0 0 0 0 0,0 0 0 0 0,0 0 0 0 0,1 0 0 0 0,-1 0 0 0 0,0 0 0 0 0,0 0 0 0 0,0 0 0 0 0,0 0 0 0 0,1 0 0 0 0,-1 0 0 0 0,0 0 0 0 0,0 0 0 0 0,0 0 0 0 0,0 0 0 0 0,1 0 0 0 0,-1 0 0 0 0,0 0 0 0 0,0 1 0 0 0,0-1 0 0 0,0 0 0 0 0,1 0 0 0 0,-1 0 0 0 0,0 0 0 0 0,0 0 0 0 0,0 1 0 0 0,11 2 78 0 0,0 0-1 0 0,-1 0 0 0 0,13 1 0 0 0,18 5 40 0 0,42 12-52 0 0,-63-16-56 0 0,-1 0 0 0 0,1-2 1 0 0,0 0-1 0 0,20-1 1 0 0,84-3 104 0 0,-80-1-105 0 0,37-3 45 0 0,-48 2-39 0 0,0 1 0 0 0,0 2-1 0 0,0 1 1 0 0,56 9-1 0 0,-47-2-8 0 0,48 2 0 0 0,-12-2-18 0 0,5-1 34 0 0,85-4 0 0 0,-125-3-10 0 0,138-7 39 0 0,38 0-11 0 0,197 33 8 0 0,-334-18-29 0 0,159-7 0 0 0,-105-2-6 0 0,-74 1-20 0 0,14 7 5 0 0,-26-1-6 0 0,22 5-5 0 0,-18-1 0 0 0,6-1 30 0 0,0-4 0 0 0,0-2-1 0 0,116-10 1 0 0,-67-4 52 0 0,0 4 1 0 0,184 13-1 0 0,-166 2 241 0 0,218-15 1 0 0,-266 4-213 0 0,-1 3 1 0 0,83 11-1 0 0,-88-4-75 0 0,0-4 0 0 0,112-7 0 0 0,-153 0-34 0 0,-9 2 2 0 0,31-7 1 0 0,12-3 43 0 0,107-5 1 0 0,-142 14-39 0 0,54 0 10 0 0,102 9 0 0 0,-149-5 39 0 0,0-2-1 0 0,49-8 1 0 0,10-1 78 0 0,66-7 124 0 0,-105 9-180 0 0,1 3 0 0 0,93 3 0 0 0,-111 5-63 0 0,36 4 24 0 0,1-4 1 0 0,86-7 0 0 0,-23-2 16 0 0,-73 5-46 0 0,13-2-9 0 0,116 12 1 0 0,-172-6-5 0 0,131 11 4 0 0,-126-13-3 0 0,0-1 0 0 0,-1-2 0 0 0,38-6 0 0 0,-16-2 6 0 0,1 3 1 0 0,0 3-1 0 0,0 1 0 0 0,0 3 1 0 0,57 7-1 0 0,45 5-11 0 0,-74-4 3 0 0,119-6 1 0 0,-81-9 41 0 0,-17 4-39 0 0,-57 0 1 0 0,-1 3-1 0 0,1 1 1 0 0,-1 2-1 0 0,46 9 1 0 0,-43-3-6 0 0,0-2 0 0 0,0-2 0 0 0,60-1 0 0 0,138-17 37 0 0,-147 5-11 0 0,-37 8-20 0 0,0 2 0 0 0,75 12 0 0 0,71 2-16 0 0,-206-16 13 0 0,325-6 23 0 0,-158 6-14 0 0,-49 3 19 0 0,-36 0 7 0 0,123 3-58 0 0,-199-5 24 0 0,1-1 1 0 0,-1 1-1 0 0,1 1 0 0 0,8 2 1 0 0,-10-3-1 0 0,0 1 0 0 0,1-1 0 0 0,-1 0 0 0 0,1 0 1 0 0,-1 0-1 0 0,1-1 0 0 0,7 0 0 0 0,-2-2-1 0 0,146-11 1 0 0,-108 13 14 0 0,-35 0-14 0 0,-12-1-4 0 0,1 1 1 0 0,0 0-1 0 0,-1 0 1 0 0,1 0-1 0 0,0 0 1 0 0,0 0-1 0 0,-1 1 1 0 0,1-1-1 0 0,0 1 1 0 0,-1 0-1 0 0,5 2 1 0 0,19 9 8 0 0,-26-12-6 0 0,0 0 0 0 0,0 0 0 0 0,0 0 0 0 0,0 0 0 0 0,0 0 0 0 0,-1 0 0 0 0,1 0 0 0 0,0 0 0 0 0,0 0 0 0 0,0 0 0 0 0,0 0 0 0 0,0 0-1 0 0,0 0 1 0 0,0 0 0 0 0,0 0 0 0 0,0 0 0 0 0,0 0 0 0 0,0 0 0 0 0,0 1 0 0 0,0-1 0 0 0,0 0 0 0 0,0 0 0 0 0,0 0 0 0 0,0 0 0 0 0,0 0-1 0 0,0 0 1 0 0,0 0 0 0 0,0 0 0 0 0,0 0 0 0 0,0 0 0 0 0,0 0 0 0 0,0 0 0 0 0,0 0 0 0 0,0 0 0 0 0,0 1 0 0 0,0-1 0 0 0,0 0 0 0 0,0 0 0 0 0,0 0-1 0 0,0 0 1 0 0,0 0 0 0 0,0 0 0 0 0,0 0 0 0 0,0 0 0 0 0,0 0 0 0 0,0 0 0 0 0,0 0 0 0 0,0 0 0 0 0,0 0 0 0 0,0 0 0 0 0,0 0 0 0 0,0 0 0 0 0,0 0-1 0 0,0 1 1 0 0,1-1 0 0 0,-1 0 0 0 0,0 0 0 0 0,0 0 0 0 0,0 0 0 0 0,0 0 0 0 0,0 0 0 0 0,0 0 0 0 0,0 0 0 0 0,0 0 0 0 0,0 0 0 0 0,0 0 0 0 0,0 0-1 0 0,0 0 1 0 0,1 0 0 0 0,3 0-7 0 0,-7 3 9 0 0,3-2-1 0 0,-1 0-1 0 0,0 0 1 0 0,1 0 0 0 0,-1 0-1 0 0,0 0 1 0 0,0 0 0 0 0,0 0 0 0 0,0 0-1 0 0,0 0 1 0 0,0-1 0 0 0,0 1-1 0 0,0 0 1 0 0,0-1 0 0 0,-2 2-1 0 0,-37-1 0 0 0,0 2-1 0 0,-40 9 1 0 0,24-6-21 0 0,-102-1 0 0 0,2-2 7 0 0,-120 36-3 0 0,-32 3 10 0 0,180-37 6 0 0,-83 7-6 0 0,158-6 8 0 0,-103 24-1 0 0,-34 15 23 0 0,100-25-7 0 0,44-12-6 0 0,-93 7-1 0 0,-49-13 2 0 0,131-2-16 0 0,-424 21-11 0 0,63 5 15 0 0,402-24 1 0 0,-501 23 24 0 0,395-32-19 0 0,-110 1 7 0 0,71 12 13 0 0,0-7-1 0 0,-185-24 1 0 0,224 13-34 0 0,-209 4 0 0 0,-68-3 27 0 0,378 10-17 0 0,-195 3 36 0 0,33 0-55 0 0,44-3-8 0 0,-62-3 53 0 0,-209 11 0 0 0,23 2-58 0 0,247-15 49 0 0,-147 12 0 0 0,-169 5-14 0 0,354-11 5 0 0,5 5-9 0 0,53-1 3 0 0,-108 19 13 0 0,57-6 13 0 0,25-7-22 0 0,-76 9-27 0 0,-69-18 32 0 0,102-3-8 0 0,84 3-4 0 0,0 2-1 0 0,-55 13 1 0 0,48-8 0 0 0,-37 2 1 0 0,-117 11 23 0 0,58-9-17 0 0,-2 0-22 0 0,54-11 15 0 0,51-1 10 0 0,0 0 0 0 0,-41 7-1 0 0,5 7 18 0 0,18-5-39 0 0,33-6 6 0 0,0-1 0 0 0,-28 2-1 0 0,11-4-3 0 0,1 2 0 0 0,-39 6 0 0 0,54-6 17 0 0,0 0-1 0 0,-18-2 1 0 0,32 0-6 0 0,-46 7 28 0 0,13-1-25 0 0,-5 1-13 0 0,33-5 7 0 0,-1 0 0 0 0,1-1-1 0 0,-1 1 1 0 0,0-2 0 0 0,0 1 0 0 0,1-1 0 0 0,-1 0 0 0 0,0 0-1 0 0,0-1 1 0 0,-7-1 0 0 0,13 2 3 0 0,0 0-1 0 0,0-1 1 0 0,0 1 0 0 0,0 0-1 0 0,0 0 1 0 0,0 0 0 0 0,0 0-1 0 0,0 0 1 0 0,0 0 0 0 0,0 1-1 0 0,1-1 1 0 0,-1 0 0 0 0,-2 1-1 0 0,-12 2 7 0 0,6-4-7 0 0,9 0 1 0 0,-1 1-1 0 0,0 0 0 0 0,1 0 0 0 0,-1 0 1 0 0,0 0-1 0 0,0 0 0 0 0,1 0 1 0 0,-1 0-1 0 0,0 0 0 0 0,1 0 0 0 0,-1 1 1 0 0,0-1-1 0 0,0 0 0 0 0,1 0 0 0 0,-1 0 1 0 0,0 1-1 0 0,1-1 0 0 0,-1 0 0 0 0,1 1 1 0 0,-1-1-1 0 0,0 1 0 0 0,1-1 0 0 0,-1 1 1 0 0,1-1-1 0 0,-1 1 0 0 0,1-1 1 0 0,-1 1-1 0 0,1 0 0 0 0,-2 0-1 0 0,1 1 1 0 0,-1-1-1 0 0,1 0 0 0 0,-1 0 1 0 0,1 0-1 0 0,-1 0 0 0 0,1-1 1 0 0,-1 1-1 0 0,0 0 0 0 0,1-1 0 0 0,-1 1 1 0 0,0-1-1 0 0,0 1 0 0 0,0-1 1 0 0,1 0-1 0 0,-1 0 0 0 0,-3 0 1 0 0,-26 6 4 0 0,26-2-6 0 0,-1 0-3 0 0,2-6 4 0 0,2 3-1 0 0,0 0 0 0 0,0 0 0 0 0,0 0 1 0 0,0 0-1 0 0,0 0 0 0 0,0 1 0 0 0,-3 2 0 0 0,5-4 2 0 0,-8 4 8 0 0,6-4-5 0 0,0 1 1 0 0,0-1 0 0 0,0 0 0 0 0,0 1 0 0 0,0-1-1 0 0,0 0 1 0 0,-1 0 0 0 0,1-1 0 0 0,0 1-1 0 0,0 0 1 0 0,0-1 0 0 0,0 1 0 0 0,-4-2-1 0 0,-10-1 3 0 0,15 3-6 0 0,1 0 0 0 0,0 0 0 0 0,-1 0 0 0 0,1 0 0 0 0,0 0 1 0 0,-1 0-1 0 0,1 0 0 0 0,0 0 0 0 0,-1 0 0 0 0,1 0 0 0 0,0 0 0 0 0,-1 0 0 0 0,1 0 1 0 0,0 0-1 0 0,-1 0 0 0 0,1 0 0 0 0,0 0 0 0 0,-1 0 0 0 0,1 0 0 0 0,0-1 1 0 0,-1 1-1 0 0,1 0 0 0 0,0 0 0 0 0,0 0 0 0 0,-1-1 0 0 0,1 1 0 0 0,0 0 1 0 0,0 0-1 0 0,-1-1 0 0 0,1 1 0 0 0,0 0 0 0 0,0-1 0 0 0,0 1 0 0 0,0 0 1 0 0,-1 0-1 0 0,1-1 0 0 0,0 1 0 0 0,0 0 0 0 0,0-1 0 0 0,0 1 0 0 0,0 0 1 0 0,0-1-1 0 0,0 1 0 0 0,0 0 0 0 0,0-1 0 0 0,0 1 0 0 0,0-1 0 0 0,0 1 0 0 0,0-2 0 0 0,0 0 1 0 0,0 1-1 0 0,0-1 1 0 0,0 1 0 0 0,0-1-1 0 0,0 1 1 0 0,0-1 0 0 0,0 1-1 0 0,-1-1 1 0 0,1 1 0 0 0,-1 0-1 0 0,1-1 1 0 0,-1 1-1 0 0,1 0 1 0 0,-2-2 0 0 0,1 0 0 0 0,1 1-1 0 0,0-1 1 0 0,-1 1 0 0 0,1-1 0 0 0,0 1 0 0 0,0-1-1 0 0,0 1 1 0 0,0-1 0 0 0,1 1 0 0 0,-1-1 0 0 0,1 1-1 0 0,-1 0 1 0 0,1-1 0 0 0,1-2 0 0 0,0-3 3 0 0,0-1 7 0 0,-1 0 0 0 0,0 0 0 0 0,0-12 0 0 0,7-7-51 0 0,-5 26 18 0 0,-2 2 22 0 0,-1-1 1 0 0,0 1-1 0 0,1 0 0 0 0,-1 0 1 0 0,0 0-1 0 0,0 0 1 0 0,1-1-1 0 0,-1 1 1 0 0,0 0-1 0 0,0 0 1 0 0,1-1-1 0 0,-1 1 0 0 0,0 0 1 0 0,0 0-1 0 0,0-1 1 0 0,1 1-1 0 0,-1 0 1 0 0,0-1-1 0 0,0 1 1 0 0,0 0-1 0 0,0-1 0 0 0,0 1 1 0 0,0 0-1 0 0,0-1 1 0 0,0 1-1 0 0,1 0 1 0 0,-1-1-1 0 0,0 1 0 0 0,-1 0 1 0 0,1-1-1 0 0,0 1 1 0 0,0 0-1 0 0,0-1 1 0 0,0 1-1 0 0,-2-9 0 0 0,2 9 0 0 0,0 0-1 0 0,0-1 1 0 0,0 1 0 0 0,-1-1 0 0 0,1 1-1 0 0,0-1 1 0 0,0 1 0 0 0,0-1 0 0 0,0 1-1 0 0,0 0 1 0 0,0-1 0 0 0,0 1 0 0 0,0-1-1 0 0,1 1 1 0 0,-1-1 0 0 0,0 1 0 0 0,0 0-1 0 0,0-1 1 0 0,0 1 0 0 0,1-1 0 0 0,-1 1-1 0 0,0 0 1 0 0,0-1 0 0 0,1 1 0 0 0,-1-1-1 0 0,0 1 1 0 0,0 0 0 0 0,1 0 0 0 0,-1-1-1 0 0,0 1 1 0 0,1 0 0 0 0,-1-1-1 0 0,1 1 1 0 0,-1 0 0 0 0,0 0 0 0 0,1 0-1 0 0,-1-1 1 0 0,1 1 0 0 0,-1 0 0 0 0,1 0-1 0 0,1 0-1 0 0,0 0-1 0 0,0-1 1 0 0,0 1-1 0 0,0 0 0 0 0,0 1 1 0 0,0-1-1 0 0,0 0 1 0 0,0 1-1 0 0,0-1 0 0 0,0 1 1 0 0,0-1-1 0 0,3 3 1 0 0,16 2-18 0 0,-11-4 24 0 0,0 0 0 0 0,-1 1 0 0 0,1 1 0 0 0,-1-1 1 0 0,0 1-1 0 0,10 5 0 0 0,24 6-17 0 0,33 0-13 0 0,1-4 0 0 0,105 0 0 0 0,-71-5 8 0 0,388 39 9 0 0,-145-18-3 0 0,12 1-4 0 0,175 4 45 0 0,-404-28-22 0 0,250 20 2 0 0,-231-18-6 0 0,116 8 31 0 0,-160 0-10 0 0,212 21-5 0 0,-115-21-29 0 0,145 16 5 0 0,166 7 49 0 0,-286-27-34 0 0,-55 6-8 0 0,65 2 28 0 0,-30-21-14 0 0,-33 0 1 0 0,-1 9-26 0 0,95-3-5 0 0,313-14 29 0 0,-283-2-6 0 0,-68-1 7 0 0,59 19-21 0 0,22 0 1 0 0,-304-5 4 0 0,357 1 27 0 0,-232 15-16 0 0,51 1-10 0 0,-7-17-11 0 0,199 2 37 0 0,-206 13-28 0 0,33 0 35 0 0,-73-20-58 0 0,-68 0 32 0 0,85-2 22 0 0,-60 6-29 0 0,114 5-1 0 0,-184 0 3 0 0,-10-1 2 0 0,0-1 1 0 0,1 0-1 0 0,-1-1 0 0 0,22-2 0 0 0,0-2-7 0 0,55 0-1 0 0,-85 3 6 0 0,-1 0-1 0 0,0 0 0 0 0,1 0 1 0 0,-1 0-1 0 0,0-1 1 0 0,0 0-1 0 0,0 0 0 0 0,0 0 1 0 0,0 0-1 0 0,-1 0 1 0 0,1-1-1 0 0,-1 0 0 0 0,1 1 1 0 0,2-5-1 0 0,27-16 9 0 0,-30 19-4 0 0,-1 0-1 0 0,1 0 1 0 0,-1 0 0 0 0,0 0 0 0 0,4-9-1 0 0,-5 10-6 0 0,0-1 0 0 0,0 1-1 0 0,1-1 1 0 0,-1 1 0 0 0,1 0-1 0 0,0 0 1 0 0,0 0 0 0 0,0 0-1 0 0,1 0 1 0 0,-1 0 0 0 0,1 1-1 0 0,5-5 1 0 0,-7 6 1 0 0,1 0 0 0 0,-1 1 1 0 0,0-1-1 0 0,0 0 0 0 0,1 0 0 0 0,-1 0 0 0 0,0 0 1 0 0,0 0-1 0 0,0 0 0 0 0,0 0 0 0 0,0 0 1 0 0,0-1-1 0 0,-1 1 0 0 0,1 0 0 0 0,0-1 1 0 0,-1 1-1 0 0,1 0 0 0 0,-1-1 0 0 0,1 1 1 0 0,-1-1-1 0 0,1 1 0 0 0,-1 0 0 0 0,0-1 0 0 0,0 1 1 0 0,0-1-1 0 0,0-2 0 0 0,0 3-2 0 0,0-1 0 0 0,-1 0 0 0 0,1 1 0 0 0,-1-1 0 0 0,0 1 0 0 0,1-1 0 0 0,-1 1 0 0 0,0-1 0 0 0,0 1 0 0 0,0 0 0 0 0,0-1 0 0 0,0 1 0 0 0,0 0 0 0 0,0 0 0 0 0,0 0 0 0 0,0 0 0 0 0,-1 0 0 0 0,1 0 0 0 0,0 0 0 0 0,-1 0 0 0 0,1 0 0 0 0,-3 0 0 0 0,-43-17-11 0 0,31 13 2 0 0,-1 0 9 0 0,1 2 0 0 0,-1 0 0 0 0,0 1 0 0 0,0 1-1 0 0,-32 1 1 0 0,29 0 1 0 0,-65 7 0 0 0,48-3-3 0 0,-153-2-13 0 0,145-5 10 0 0,-1 2-1 0 0,1 3 0 0 0,0 1 1 0 0,-54 11-1 0 0,-35 25 2 0 0,88-23 7 0 0,-1-3 0 0 0,0-2 0 0 0,-64 7 0 0 0,-82-13 5 0 0,-17 2-5 0 0,155 1-3 0 0,0 2-1 0 0,-100 34 1 0 0,94-25-1 0 0,-110 20 0 0 0,-83-13-2 0 0,22-3 0 0 0,134-7 7 0 0,-109 32 1 0 0,55-16 18 0 0,-38 3-40 0 0,14 1 21 0 0,-195 14 0 0 0,-93 27 4 0 0,212-42 0 0 0,-1-22 2 0 0,206-11-9 0 0,-50 6 7 0 0,-186 42 1 0 0,7 1 3 0 0,-89-28 14 0 0,108-10-12 0 0,-83-4-7 0 0,28-2 6 0 0,-337 14 52 0 0,380-6-67 0 0,1 0-4 0 0,43-31 32 0 0,-3 0-24 0 0,-102 32-4 0 0,284-13 6 0 0,-2 0-1 0 0,0-1 0 0 0,-79-10 0 0 0,58 2 20 0 0,-1 3-1 0 0,-92 7 0 0 0,128-3-17 0 0,-44-7 0 0 0,43 3 0 0 0,-37 1 0 0 0,11 4 7 0 0,-1-3 0 0 0,-113-18-1 0 0,168 18-7 0 0,0-2-1 0 0,-1 1 1 0 0,1-1-1 0 0,0 0 1 0 0,-9-6-1 0 0,-23-8 1 0 0,17 11-5 0 0,0 1 0 0 0,0 1 0 0 0,0 2 0 0 0,-37-1 0 0 0,-32-9 25 0 0,73 11-31 0 0,-31-6 0 0 0,32 5 5 0 0,-32-3-1 0 0,-32 8 10 0 0,44-1-4 0 0,1-2 1 0 0,-1-1 0 0 0,-53-8-1 0 0,-89-30 30 0 0,178 38-32 0 0,-1 0-1 0 0,1 0 1 0 0,0 0-1 0 0,0 0 1 0 0,0 0-1 0 0,0 0 0 0 0,0 0 1 0 0,0 0-1 0 0,0 0 1 0 0,0-1-1 0 0,0 1 1 0 0,0 0-1 0 0,1-1 1 0 0,-1 1-1 0 0,0 0 1 0 0,0-3-1 0 0,-9-13 25 0 0,-2 8-28 0 0,10 7 3 0 0,1 0 1 0 0,-1 1 0 0 0,0-1 0 0 0,0 1-1 0 0,0 0 1 0 0,-1-1 0 0 0,1 1 0 0 0,0 0-1 0 0,-4-1 1 0 0,-36 2 4 0 0,41 0-4 0 0,1 0 0 0 0,0 0 0 0 0,0 0 0 0 0,-1 0 0 0 0,1 0 0 0 0,0 0 0 0 0,0 0 0 0 0,-1 0 0 0 0,1-1 0 0 0,0 1 0 0 0,0 0-1 0 0,-1 0 1 0 0,1 0 0 0 0,0 0 0 0 0,0-1 0 0 0,0 1 0 0 0,0 0 0 0 0,-1 0 0 0 0,1 0 0 0 0,0-1 0 0 0,0 1 0 0 0,0 0 0 0 0,0 0 0 0 0,0-1 0 0 0,0 1 0 0 0,-1 0-1 0 0,1 0 1 0 0,0-1 0 0 0,0 1 0 0 0,0 0 0 0 0,0 0 0 0 0,0-1 0 0 0,0 1 0 0 0,0 0 0 0 0,0 0 0 0 0,0-1 0 0 0,0 1 0 0 0,0 0 0 0 0,0 0 0 0 0,0-1 0 0 0,1 1 0 0 0,-1 0-1 0 0,0 0 1 0 0,0-1 0 0 0,0 1 0 0 0,0 0 0 0 0,0 0 0 0 0,0 0 0 0 0,1-1 0 0 0,-1 1 0 0 0,0 0 0 0 0,0 0 0 0 0,0 0 0 0 0,1-1 0 0 0,-1 1 0 0 0,0 0 0 0 0,0 0-1 0 0,0 0 1 0 0,1 0 0 0 0,-1 0 0 0 0,1-1 0 0 0,9-1-3 0 0,1 0-1 0 0,0 1 1 0 0,0 0 0 0 0,0 1-1 0 0,0 0 1 0 0,20 3-1 0 0,18 0 14 0 0,215-20 10 0 0,-116-7-33 0 0,-73 10 5 0 0,117-5 1 0 0,126 8 23 0 0,-136 2-23 0 0,455-8 7 0 0,-470 22 11 0 0,380 24 39 0 0,-159-11-36 0 0,-206-14-6 0 0,59 9 4 0 0,143 3 1 0 0,472-1-12 0 0,-625-9 63 0 0,549 14 195 0 0,-253 17-211 0 0,-358-19-36 0 0,387 55 39 0 0,-349-29 10 0 0,-145-28-36 0 0,-61-16-26 0 0,0 0-1 0 0,1 1 1 0 0,-1-1-1 0 0,0 0 1 0 0,0 1-1 0 0,0 0 1 0 0,0-1-1 0 0,0 1 1 0 0,0 0-1 0 0,0-1 1 0 0,0 1-1 0 0,0 0 1 0 0,0 0-1 0 0,0 0 1 0 0,1 1-1 0 0,-4 0 4 0 0,0 0 0 0 0,0-1-1 0 0,-1 0 1 0 0,1 0-1 0 0,-1 0 1 0 0,1 0 0 0 0,-1 0-1 0 0,0 0 1 0 0,-4 0-1 0 0,-91 13-2 0 0,63-9-14 0 0,-53-2 1 0 0,12 0-9 0 0,-198 28 3 0 0,171-13 13 0 0,-274 38-21 0 0,-844 72 18 0 0,1128-118 9 0 0,-365 36-136 0 0,-869 39-177 0 0,609-60 318 0 0,122-11 77 0 0,549-19-73 0 0,28 2-1 0 0,16 3-4 0 0,8 0-1 0 0,397 8-113 0 0,-67-4 150 0 0,-52 8-6 0 0,165 9 1 0 0,352 37-14 0 0,0 21-2 0 0,287 27 77 0 0,-665-91 34 0 0,-353-20-70 0 0,0-3-1 0 0,105-27 0 0 0,-58 11 17 0 0,-73 18-57 0 0,-1 3 0 0 0,51 1 1 0 0,-91 2-20 0 0,120 8 4 0 0,18-13 53 0 0,-60 0-33 0 0,-64 5-27 0 0,1 0 0 0 0,-1 0 0 0 0,17 4 0 0 0,-28-3 3 0 0,1 0-1 0 0,0 0 1 0 0,-1 1 0 0 0,0 0-1 0 0,1 0 1 0 0,-1 1 0 0 0,0-1-1 0 0,0 1 1 0 0,0 0-1 0 0,0 0 1 0 0,-1 1 0 0 0,5 4-1 0 0,-7-6 4 0 0,0 0-1 0 0,-1 0 0 0 0,0 0 0 0 0,1 0 0 0 0,-1 1 0 0 0,0-1 1 0 0,0 0-1 0 0,0 1 0 0 0,0-1 0 0 0,-1 0 0 0 0,1 1 1 0 0,0 2-1 0 0,-1-4-1 0 0,0 0 1 0 0,0-1-1 0 0,0 1 1 0 0,0 0-1 0 0,0 0 0 0 0,0-1 1 0 0,0 1-1 0 0,0 0 1 0 0,0 0-1 0 0,0-1 1 0 0,0 1-1 0 0,0 0 1 0 0,-1-1-1 0 0,1 1 0 0 0,0 0 1 0 0,-1 0-1 0 0,1-1 1 0 0,0 1-1 0 0,-1-1 1 0 0,1 1-1 0 0,-1 0 1 0 0,1-1-1 0 0,-1 1 1 0 0,1-1-1 0 0,-1 1 0 0 0,1-1 1 0 0,-1 1-1 0 0,1-1 1 0 0,-1 1-1 0 0,0-1 1 0 0,1 0-1 0 0,-1 1 1 0 0,0-1-1 0 0,0 0 0 0 0,1 0 1 0 0,-1 1-1 0 0,0-1 1 0 0,1 0-1 0 0,-1 0 1 0 0,0 0-1 0 0,0 0 1 0 0,0 0-1 0 0,-185-14 21 0 0,-72-12-93 0 0,186 24 36 0 0,-115 10-1 0 0,-844 69-43 0 0,516-43 83 0 0,-93 46-6 0 0,-112 58-18 0 0,484-75 31 0 0,232-62-14 0 0,0 0-1 0 0,0 0 0 0 0,0 0 0 0 0,1 1 1 0 0,-1-1-1 0 0,0 1 0 0 0,1 0 0 0 0,-1 1 0 0 0,1-1 1 0 0,-1 0-1 0 0,1 1 0 0 0,0 0 0 0 0,0 0 1 0 0,1 0-1 0 0,-1 0 0 0 0,0 0 0 0 0,1 0 1 0 0,0 1-1 0 0,0-1 0 0 0,-3 6 0 0 0,5-8 5 0 0,0 0-1 0 0,0 0 0 0 0,0 0 0 0 0,0 0 0 0 0,0 0 1 0 0,0 0-1 0 0,1 1 0 0 0,-1-1 0 0 0,0 0 0 0 0,1 0 1 0 0,-1 0-1 0 0,0 0 0 0 0,1-1 0 0 0,-1 1 0 0 0,1 0 1 0 0,0 0-1 0 0,-1 0 0 0 0,1 0 0 0 0,0 0 0 0 0,-1-1 1 0 0,1 1-1 0 0,0 0 0 0 0,0 0 0 0 0,0-1 0 0 0,-1 1 1 0 0,1-1-1 0 0,0 1 0 0 0,0-1 0 0 0,0 1 0 0 0,1-1 1 0 0,4 3-5 0 0,0 0-1 0 0,-1-1 1 0 0,1 0 0 0 0,10 2 0 0 0,77 11-27 0 0,186 3 1 0 0,-106-11 31 0 0,198 15 4 0 0,829 76 48 0 0,-751-60-39 0 0,364 51-9 0 0,319 85 22 0 0,-1029-156-14 0 0,218 45 30 0 0,-313-61-42 0 0,29 9-2 0 0,-35-10 1 0 0,0 0-1 0 0,0-1 0 0 0,1 2 1 0 0,-1-1-1 0 0,0 0 0 0 0,0 0 1 0 0,0 0-1 0 0,-1 1 0 0 0,1-1 1 0 0,0 1-1 0 0,0 0 0 0 0,-1 0 1 0 0,3 3-1 0 0,-4-4 0 0 0,-1-1-1 0 0,0 1 1 0 0,1 0 0 0 0,-1 0-1 0 0,0-1 1 0 0,0 1 0 0 0,0 0-1 0 0,1-1 1 0 0,-1 1 0 0 0,0-1-1 0 0,0 1 1 0 0,0-1 0 0 0,0 0-1 0 0,0 1 1 0 0,0-1 0 0 0,0 0-1 0 0,0 1 1 0 0,0-1 0 0 0,0 0-1 0 0,0 0 1 0 0,-2 0 0 0 0,-30 5-11 0 0,-151 8-67 0 0,-274 15-12 0 0,-206-8 55 0 0,15 9 10 0 0,60-2 11 0 0,106-3-13 0 0,-410 11-166 0 0,201-6 35 0 0,17 8 109 0 0,464-23 50 0 0,-304 28-14 0 0,406-24-128 0 0,109-18 141 0 0,-1 0-1 0 0,1 0 0 0 0,-1 0 1 0 0,1 0-1 0 0,-1 0 0 0 0,1 0 1 0 0,0 0-1 0 0,-1 0 0 0 0,1 1 0 0 0,-1-1 1 0 0,1 0-1 0 0,-1 0 0 0 0,1 0 1 0 0,-1 0-1 0 0,1 1 0 0 0,0-1 0 0 0,-1 0 1 0 0,1 1-1 0 0,-1-1 0 0 0,1 0 1 0 0,0 1-1 0 0,-1-1 0 0 0,1 0 1 0 0,0 1-1 0 0,0-1 0 0 0,-1 0 0 0 0,1 1 1 0 0,0-1-1 0 0,0 1 0 0 0,0-1 1 0 0,-1 1-1 0 0,1-1 0 0 0,0 1 0 0 0,0-1 1 0 0,0 0-1 0 0,0 1 0 0 0,0-1 1 0 0,0 1-1 0 0,0-1 0 0 0,0 1 0 0 0,0-1 1 0 0,0 1-1 0 0,0-1 0 0 0,0 1 1 0 0,0-1-1 0 0,0 1 0 0 0,1-1 1 0 0,-1 1-1 0 0,0-1 0 0 0,0 0 0 0 0,1 1 1 0 0,-1-1-1 0 0,0 1 0 0 0,0-1 1 0 0,1 0-1 0 0,-1 1 0 0 0,0-1 0 0 0,1 0 1 0 0,0 1-1 0 0,20 16-112 0 0,10-2 40 0 0,1-2-1 0 0,59 16 1 0 0,67 6-14 0 0,424 30 8 0 0,-485-58 74 0 0,56 5 6 0 0,673 55 3 0 0,1 25 4 0 0,239 79 18 0 0,-673-94-3 0 0,-288-51 0 0 0,171 66 1 0 0,-261-86-20 0 0,33 16 8 0 0,-45-21-9 0 0,0 1-1 0 0,0 0 0 0 0,0-1 0 0 0,-1 1 1 0 0,1 1-1 0 0,-1-1 0 0 0,0 0 1 0 0,0 1-1 0 0,0-1 0 0 0,0 1 0 0 0,0-1 1 0 0,3 6-1 0 0,-5-7 0 0 0,0 0 0 0 0,0 0 0 0 0,0 0 0 0 0,0 0 0 0 0,0 0 0 0 0,0 0 0 0 0,0 0 0 0 0,0-1 0 0 0,-1 1 0 0 0,1 0 0 0 0,0 0 0 0 0,-1 0 0 0 0,1 0 0 0 0,0 0 0 0 0,-1 0 0 0 0,1 0 0 0 0,-1-1 0 0 0,1 1 0 0 0,-1 0 0 0 0,0 0 0 0 0,1-1 0 0 0,-1 1 0 0 0,0 0 0 0 0,1-1 0 0 0,-1 1 0 0 0,0-1 0 0 0,0 1 0 0 0,-1 0 0 0 0,-2 2 0 0 0,0-1 0 0 0,-1 0-1 0 0,1 1 1 0 0,0-2 0 0 0,-7 3 0 0 0,-47 9-8 0 0,-97 8 1 0 0,114-16 6 0 0,-470 16-20 0 0,397-21 26 0 0,-132 2-22 0 0,-624 9 15 0 0,183-12 37 0 0,-91 4 14 0 0,701-2-44 0 0,-272 17 5 0 0,328-16-17 0 0,1 2 1 0 0,1 0-1 0 0,-1 1 1 0 0,-27 10 0 0 0,42-13 1 0 0,0 1 0 0 0,0-1 1 0 0,0 1-1 0 0,0 0 1 0 0,1 0-1 0 0,-6 5 0 0 0,10-8 4 0 0,-1 0 0 0 0,0 1 0 0 0,1-1-1 0 0,-1 1 1 0 0,0-1 0 0 0,1 1 0 0 0,-1 0 0 0 0,1-1-1 0 0,-1 1 1 0 0,1 0 0 0 0,-1-1 0 0 0,1 1-1 0 0,0 0 1 0 0,-1-1 0 0 0,1 1 0 0 0,0 0 0 0 0,-1 0-1 0 0,1 0 1 0 0,0-1 0 0 0,0 1 0 0 0,0 0-1 0 0,0 0 1 0 0,0 0 0 0 0,0-1 0 0 0,0 1 0 0 0,0 0-1 0 0,0 0 1 0 0,0 0 0 0 0,0-1 0 0 0,1 1-1 0 0,-1 0 1 0 0,0 0 0 0 0,0 0 0 0 0,1-1 0 0 0,-1 1-1 0 0,1 0 1 0 0,-1-1 0 0 0,0 1 0 0 0,1 0-1 0 0,-1-1 1 0 0,1 1 0 0 0,0 0 0 0 0,-1-1 0 0 0,1 1-1 0 0,0-1 1 0 0,-1 1 0 0 0,1-1 0 0 0,0 0-1 0 0,-1 1 1 0 0,1-1 0 0 0,1 1 0 0 0,11 6-12 0 0,1-1 1 0 0,0-1 0 0 0,0 0-1 0 0,23 5 1 0 0,62 7-17 0 0,-61-12 30 0 0,78 13-20 0 0,284 40-8 0 0,-331-49 25 0 0,886 131 22 0 0,-527-62-10 0 0,286 54 14 0 0,-7 23-11 0 0,-669-145-12 0 0,211 56 45 0 0,-178-44-26 0 0,97 45 0 0 0,-140-49-15 0 0,-28-18-5 0 0,1 0-1 0 0,-1 1 1 0 0,0-1 0 0 0,1 0 0 0 0,-1 1-1 0 0,1-1 1 0 0,-1 0 0 0 0,0 1-1 0 0,0-1 1 0 0,1 1 0 0 0,-1-1 0 0 0,0 1-1 0 0,1-1 1 0 0,-1 0 0 0 0,0 1-1 0 0,0-1 1 0 0,0 1 0 0 0,0-1 0 0 0,0 1-1 0 0,0-1 1 0 0,1 1 0 0 0,-1-1-1 0 0,0 1 1 0 0,0-1 0 0 0,0 1 0 0 0,-1-1-1 0 0,1 1 1 0 0,0-1 0 0 0,0 1-1 0 0,0-1 1 0 0,0 1 0 0 0,0-1-1 0 0,0 1 1 0 0,-1-1 0 0 0,1 1 0 0 0,0-1-1 0 0,0 0 1 0 0,-1 1 0 0 0,1-1-1 0 0,0 1 1 0 0,-1-1 0 0 0,1 0 0 0 0,-1 1-1 0 0,1-1 1 0 0,0 0 0 0 0,-1 1-1 0 0,1-1 1 0 0,-1 0 0 0 0,1 0 0 0 0,-1 1-1 0 0,1-1 1 0 0,0 0 0 0 0,-1 0-1 0 0,1 0 1 0 0,-1 0 0 0 0,1 0-1 0 0,-1 0 1 0 0,1 0 0 0 0,-2 0 0 0 0,-14 4-8 0 0,0-1 0 0 0,-1 0 0 0 0,1-1 0 0 0,0-1 0 0 0,-32-3 0 0 0,15 2-2 0 0,-216-10-7 0 0,86 1 2 0 0,-145-8-7 0 0,72 2-9 0 0,-642-37 20 0 0,661 42 21 0 0,-226-13 8 0 0,307 12-11 0 0,-116-4 46 0 0,229 19-41 0 0,19 2-15 0 0,14 1-22 0 0,61 15-40 0 0,143 28-1 0 0,-149-37 60 0 0,45 9 2 0 0,580 127-69 0 0,-540-111 67 0 0,678 158 42 0 0,-815-193-35 0 0,740 174 53 0 0,-642-148-29 0 0,101 30 33 0 0,-151-40-40 0 0,83 41 0 0 0,-87-30-12 0 0,-52-26-5 0 0,1 0 1 0 0,0 0-1 0 0,-1 0 0 0 0,0 1 1 0 0,0-1-1 0 0,0 1 1 0 0,4 7-1 0 0,-8-11 2 0 0,0 0-1 0 0,0 0 1 0 0,0 0 0 0 0,-1 0 0 0 0,1 0-1 0 0,0 1 1 0 0,-1-1 0 0 0,1 0-1 0 0,-1 0 1 0 0,1 1 0 0 0,-1-1 0 0 0,0 0-1 0 0,0 1 1 0 0,1-1 0 0 0,-1 0 0 0 0,0 1-1 0 0,0-1 1 0 0,0 1 0 0 0,0-1-1 0 0,-1 0 1 0 0,1 1 0 0 0,0-1 0 0 0,0 0-1 0 0,-1 1 1 0 0,1-1 0 0 0,-1 0-1 0 0,1 0 1 0 0,-1 1 0 0 0,0-1 0 0 0,1 0-1 0 0,-1 0 1 0 0,0 0 0 0 0,0 0-1 0 0,0 0 1 0 0,0 0 0 0 0,0 0 0 0 0,0 0-1 0 0,0 0 1 0 0,0 0 0 0 0,0-1 0 0 0,0 1-1 0 0,-1 0 1 0 0,1-1 0 0 0,0 1-1 0 0,0-1 1 0 0,-1 1 0 0 0,1-1 0 0 0,0 0-1 0 0,-3 1 1 0 0,-26 3 21 0 0,0-1-1 0 0,-1-1 1 0 0,-51-4 0 0 0,-93-19 6 0 0,170 20-28 0 0,-413-79-3 0 0,165 27 11 0 0,-430-108 59 0 0,579 134-75 0 0,-1 4-1 0 0,-113-10 0 0 0,143 23 5 0 0,45 6 1 0 0,1 1 0 0 0,-1 2 0 0 0,-42 3 0 0 0,72-2-1 0 0,-1 0 1 0 0,0 0 0 0 0,1 0 0 0 0,-1 0-1 0 0,0 0 1 0 0,0 0 0 0 0,1 0 0 0 0,-1 0-1 0 0,0 0 1 0 0,1 1 0 0 0,-1-1 0 0 0,1 0-1 0 0,-1 0 1 0 0,0 1 0 0 0,1-1 0 0 0,-1 1-1 0 0,1-1 1 0 0,-1 0 0 0 0,1 1 0 0 0,-1-1-1 0 0,1 1 1 0 0,-1-1 0 0 0,1 1 0 0 0,-1-1-1 0 0,1 1 1 0 0,0-1 0 0 0,-1 1 0 0 0,1 0-1 0 0,0-1 1 0 0,0 1 0 0 0,-1 0 0 0 0,1-1-1 0 0,0 1 1 0 0,0 0 0 0 0,0 0 0 0 0,7 26-69 0 0,-3-16 78 0 0,-3-9-8 0 0,1 1 0 0 0,-1-1-1 0 0,1 0 1 0 0,0 0 0 0 0,0 0 0 0 0,-1 0 0 0 0,1 0 0 0 0,0 0-1 0 0,1-1 1 0 0,-1 1 0 0 0,0-1 0 0 0,0 1 0 0 0,4 1-1 0 0,34 13 3 0 0,185 40-14 0 0,-147-39 2 0 0,142 48 0 0 0,-145-34 8 0 0,-21-7 1 0 0,0-3 1 0 0,1-2-1 0 0,90 17 1 0 0,90-7 33 0 0,-114-17 13 0 0,161 38 0 0 0,-192-29-18 0 0,185 16 0 0 0,-67-23 4 0 0,-43 2 9 0 0,30 0-70 0 0,-169-17 27 0 0,-1 2 1 0 0,1 1-1 0 0,-1 1 0 0 0,1 1 0 0 0,30 9 0 0 0,33 15 0 0 0,8 5-1 0 0,-85-29 7 0 0,67 18 15 0 0,-12-11-14 0 0,-64-10 5 0 0,-1 1 1 0 0,0 0-1 0 0,0 1 0 0 0,0-1 1 0 0,0 0-1 0 0,0 1 0 0 0,2 3 1 0 0,1 4 48 0 0,-6-10-58 0 0,1 0 0 0 0,0 0 0 0 0,-1 0 0 0 0,1 0 0 0 0,0 0 0 0 0,-1 0 0 0 0,1 0 0 0 0,0 0 0 0 0,-1 0 0 0 0,1 0 0 0 0,0 0 0 0 0,-1 0 0 0 0,1 0 0 0 0,0 0 0 0 0,-1 0 0 0 0,1 0 0 0 0,0 0 0 0 0,-1 0 0 0 0,1 0 0 0 0,0 0 0 0 0,-1-1 0 0 0,1 1 0 0 0,0 0 0 0 0,0 0 0 0 0,-1 0-1 0 0,1-1 1 0 0,0 1 0 0 0,0 0 0 0 0,-1 0 0 0 0,1-1 0 0 0,0 1 0 0 0,-10-6 11 0 0,1 2-1 0 0,-1-1 0 0 0,0 1 0 0 0,-12-3 0 0 0,-22-9 5 0 0,-55-29 15 0 0,-36-19-18 0 0,29 3 2 0 0,-145-75 25 0 0,-661-263-9 0 0,499 211-23 0 0,354 155 6 0 0,0-2 0 0 0,3-3-1 0 0,1-3 1 0 0,-80-75 0 0 0,66 50 14 0 0,-59-64 55 0 0,116 115-65 0 0,0 0 0 0 0,1-1 0 0 0,1 0 0 0 0,0-1 0 0 0,1 0 0 0 0,1 0 0 0 0,-7-24 0 0 0,12 33-8 0 0,1 0 0 0 0,1 0 0 0 0,0 0-1 0 0,0-1 1 0 0,0 1 0 0 0,1 0 0 0 0,0 0 0 0 0,1-1 0 0 0,0 1 0 0 0,0 0 0 0 0,4-11 0 0 0,-2 7-6 0 0,2 0 0 0 0,0 1 1 0 0,0 0-1 0 0,1 0 0 0 0,0 1 0 0 0,15-19 1 0 0,4 1-21 0 0,2 1 0 0 0,0 1 0 0 0,61-42 0 0 0,-49 41 2 0 0,2 2-1 0 0,0 2 1 0 0,68-28-1 0 0,139-35-16 0 0,359-73 10 0 0,6 34 56 0 0,-296 63-1 0 0,-267 51-10 0 0,-1-2 0 0 0,73-28 0 0 0,-99 31-6 0 0,0-1 0 0 0,-1-1 0 0 0,-1-1 0 0 0,1 0 0 0 0,-2-2 1 0 0,35-32-1 0 0,-50 42-13 0 0,0-1 0 0 0,0 1 0 0 0,0-1 0 0 0,-1 0 0 0 0,0 0 0 0 0,-1 0 0 0 0,1-1 0 0 0,-1 1 0 0 0,0-1 1 0 0,2-8-1 0 0,-4 12-7 0 0,-1-1 0 0 0,1 1 1 0 0,-1 0-1 0 0,1-1 1 0 0,-1 1-1 0 0,0-1 0 0 0,-1 1 1 0 0,1 0-1 0 0,-1-1 1 0 0,1 1-1 0 0,-1 0 0 0 0,0-1 1 0 0,0 1-1 0 0,0 0 0 0 0,-1 0 1 0 0,1 0-1 0 0,-1 0 1 0 0,0 0-1 0 0,0 0 0 0 0,0 0 1 0 0,0 0-1 0 0,0 1 1 0 0,-4-4-1 0 0,-4-2-14 0 0,1 0 1 0 0,-2 1-1 0 0,1 0 1 0 0,-1 0-1 0 0,0 2 1 0 0,0-1-1 0 0,-14-4 0 0 0,-86-22-66 0 0,66 21 60 0 0,-30-6-19 0 0,-111-9 1 0 0,142 21 33 0 0,-569-15-63 0 0,527 21 61 0 0,-452 12 13 0 0,-116 0 16 0 0,633-13-26 0 0,0 0 0 0 0,0 2 1 0 0,0 0-1 0 0,1 2 0 0 0,-26 6 0 0 0,45-10 5 0 0,1 0 0 0 0,-1 0-1 0 0,1 1 1 0 0,-1-1 0 0 0,1 0 0 0 0,-1 0-1 0 0,1 0 1 0 0,-1 0 0 0 0,1 1 0 0 0,0-1-1 0 0,-1 0 1 0 0,1 0 0 0 0,-1 1 0 0 0,1-1-1 0 0,0 0 1 0 0,-1 0 0 0 0,1 1 0 0 0,-1-1-1 0 0,1 1 1 0 0,0-1 0 0 0,0 0 0 0 0,-1 1-1 0 0,1-1 1 0 0,0 1 0 0 0,9 4-29 0 0,17-2 2 0 0,346-22-79 0 0,0-23 104 0 0,-326 36 3 0 0,686-102-6 0 0,-719 106 4 0 0,841-156 48 0 0,-785 142 25 0 0,-1-3 1 0 0,113-46 0 0 0,-176 62-65 0 0,1 0 0 0 0,-1 0 0 0 0,0 0 0 0 0,0-1 0 0 0,0 1 0 0 0,-1-1 0 0 0,1 0 0 0 0,-1-1 1 0 0,0 1-1 0 0,0-1 0 0 0,0 0 0 0 0,-1 0 0 0 0,0 0 0 0 0,0 0 0 0 0,0 0 0 0 0,0-1 0 0 0,1-6 1 0 0,-3 9-12 0 0,-1 0 1 0 0,0-1 0 0 0,0 1 0 0 0,-1 0-1 0 0,1 0 1 0 0,-1-1 0 0 0,1 1 0 0 0,-1 0-1 0 0,0 0 1 0 0,0 0 0 0 0,-1 0 0 0 0,1 0-1 0 0,0 0 1 0 0,-1 0 0 0 0,-2-3 0 0 0,-2-3-23 0 0,0 1 0 0 0,0 0 1 0 0,-12-12-1 0 0,4 9 3 0 0,0 1 1 0 0,-1 0 0 0 0,0 2-1 0 0,0-1 1 0 0,-1 2-1 0 0,0 0 1 0 0,-20-5-1 0 0,14 4 0 0 0,-52-16-56 0 0,-149-25-1 0 0,143 33 70 0 0,-974-162-52 0 0,666 118 185 0 0,386 60-117 0 0,-1-1-1 0 0,1 1 0 0 0,-1-1 1 0 0,1 1-1 0 0,-1-1 0 0 0,1 0 1 0 0,0 0-1 0 0,-1 0 1 0 0,1 0-1 0 0,0 0 0 0 0,0-1 1 0 0,0 1-1 0 0,0-1 1 0 0,0 1-1 0 0,0-1 0 0 0,-2-2 1 0 0,3 3-5 0 0,1 1 1 0 0,0-1 0 0 0,0 1 0 0 0,-1-1 0 0 0,1 0 0 0 0,0 1-1 0 0,0-1 1 0 0,0 1 0 0 0,0-1 0 0 0,0 0 0 0 0,0 1-1 0 0,0-1 1 0 0,0 1 0 0 0,0-1 0 0 0,0 0 0 0 0,0 1-1 0 0,0-1 1 0 0,0 1 0 0 0,0-1 0 0 0,1 0 0 0 0,-1 1 0 0 0,0-1-1 0 0,0 1 1 0 0,1-1 0 0 0,0-1-1 0 0,1 0 0 0 0,-1 1 0 0 0,1-1 0 0 0,-1 1-1 0 0,1 0 1 0 0,-1 0 0 0 0,1-1 0 0 0,0 1 0 0 0,0 0 0 0 0,3-1 0 0 0,18-8-15 0 0,0 1 1 0 0,1 2-1 0 0,27-6 1 0 0,80-10-52 0 0,-103 19 49 0 0,1606-240 335 0 0,-947 119-180 0 0,-358 30 26 0 0,-324 93-162 0 0,1 0 1 0 0,0 0-1 0 0,0 0 1 0 0,0-1 0 0 0,10-6 0 0 0,-16 8-5 0 0,1 1 1 0 0,-1 0 0 0 0,1-1 0 0 0,-1 1 0 0 0,1-1-1 0 0,-1 1 1 0 0,1-1 0 0 0,-1 0 0 0 0,1 1-1 0 0,-1-1 1 0 0,0 1 0 0 0,1-1 0 0 0,-1 0-1 0 0,0 1 1 0 0,0-1 0 0 0,1 0 0 0 0,-1 0-1 0 0,0 1 1 0 0,0-1 0 0 0,0-1 0 0 0,0 1-2 0 0,0 0 1 0 0,-1 0-1 0 0,1 0 1 0 0,-1 0-1 0 0,1 0 1 0 0,-1 0 0 0 0,1 1-1 0 0,-1-1 1 0 0,1 0-1 0 0,-1 0 1 0 0,0 0-1 0 0,0 1 1 0 0,1-1-1 0 0,-1 0 1 0 0,0 1 0 0 0,0-1-1 0 0,0 0 1 0 0,-1 0-1 0 0,-5-3-13 0 0,0 1-1 0 0,0 0 0 0 0,0 0 1 0 0,-1 1-1 0 0,1-1 0 0 0,-13-1 1 0 0,-51-4-44 0 0,43 6 39 0 0,-291-14-78 0 0,139 11 84 0 0,-463-9-16 0 0,432 6 65 0 0,-258-44 0 0 0,437 46 1 0 0,32 6-36 0 0,0 0 0 0 0,1 0 0 0 0,-1 0 0 0 0,0 0 1 0 0,0-1-1 0 0,0 1 0 0 0,0 0 0 0 0,0 0 0 0 0,0 0 0 0 0,1 0 0 0 0,-1 0 0 0 0,0 0 0 0 0,0 0 0 0 0,0-1 0 0 0,0 1 0 0 0,0 0 0 0 0,0 0 0 0 0,0 0 0 0 0,0 0 0 0 0,0 0 0 0 0,0-1 1 0 0,0 1-1 0 0,0 0 0 0 0,1 0 0 0 0,-1 0 0 0 0,0 0 0 0 0,0-1 0 0 0,0 1 0 0 0,0 0 0 0 0,0 0 0 0 0,0 0 0 0 0,-1 0 0 0 0,1 0 0 0 0,0-1 0 0 0,0 1 0 0 0,0 0 0 0 0,0 0 0 0 0,0 0 1 0 0,0 0-1 0 0,0 0 0 0 0,0-1 0 0 0,0 1 0 0 0,0 0 0 0 0,0 0 0 0 0,0 0 0 0 0,-1 0 0 0 0,1 0 0 0 0,0 0 0 0 0,0-1 0 0 0,0 1 0 0 0,0 0 0 0 0,0 0 0 0 0,0 0 0 0 0,-1 0 0 0 0,1 0 1 0 0,0 0-1 0 0,0 0 0 0 0,0 0 0 0 0,0 0 0 0 0,-1 0 0 0 0,1 0 0 0 0,0 0 0 0 0,0 0 0 0 0,12-6-6 0 0,27-6-17 0 0,0 3 0 0 0,1 1 0 0 0,63-3 1 0 0,-34 3 2 0 0,430-59-21 0 0,2-2 37 0 0,17-4-8 0 0,-451 64 22 0 0,-24 3 29 0 0,69-17 1 0 0,-111 23-40 0 0,1-1 0 0 0,-1 1 0 0 0,1 0 0 0 0,-1-1 0 0 0,0 1 0 0 0,1-1 0 0 0,-1 1 0 0 0,0-1 0 0 0,0 1 0 0 0,1-1 0 0 0,-1 0 0 0 0,0 0 0 0 0,0 0 0 0 0,0 0 1 0 0,0 0-1 0 0,0 0 0 0 0,0 0 0 0 0,0 0 0 0 0,0 0 0 0 0,0 0 0 0 0,-1 0 0 0 0,1 0 0 0 0,0-1 0 0 0,-1 1 0 0 0,1 0 0 0 0,0-2 0 0 0,-2 2-4 0 0,1-1 0 0 0,-1 1 0 0 0,1 0 0 0 0,-1 0 1 0 0,0 0-1 0 0,1 0 0 0 0,-1 0 0 0 0,0 0 0 0 0,0 0 0 0 0,0 0 0 0 0,0 0 0 0 0,0 0 0 0 0,0 0 0 0 0,0 1 0 0 0,0-1 1 0 0,0 0-1 0 0,0 1 0 0 0,0-1 0 0 0,0 1 0 0 0,-1-1 0 0 0,1 1 0 0 0,0-1 0 0 0,0 1 0 0 0,-1 0 0 0 0,1 0 1 0 0,0 0-1 0 0,0-1 0 0 0,-2 2 0 0 0,-45-8-76 0 0,-1 2 0 0 0,-80 3 0 0 0,-101 19-22 0 0,110-7 82 0 0,-838 45 24 0 0,544-47 78 0 0,435 0-58 0 0,12-2-27 0 0,1-3 0 0 0,-1-1 1 0 0,54-3-1 0 0,99-20-16 0 0,-100 10 15 0 0,99-20 3 0 0,28-3 0 0 0,395-43 34 0 0,-434 53-14 0 0,-39 9 4 0 0,53-8 59 0 0,-184 22-76 0 0,-3 1-7 0 0,0 0 1 0 0,0 0-1 0 0,0-1 1 0 0,0 1-1 0 0,0 0 1 0 0,1-1-1 0 0,-1 1 1 0 0,0 0-1 0 0,0-1 1 0 0,0 1-1 0 0,-1-1 0 0 0,1 0 1 0 0,0 1-1 0 0,0-1 1 0 0,0 0-1 0 0,0 0 1 0 0,0 0-1 0 0,0 0 5 0 0,-2 1-5 0 0,0 0 1 0 0,1 0-1 0 0,-1 0 0 0 0,0 0 1 0 0,0 0-1 0 0,0 0 0 0 0,0 0 1 0 0,1 0-1 0 0,-1 0 0 0 0,0 0 0 0 0,0 1 1 0 0,0-1-1 0 0,1 0 0 0 0,-1 1 1 0 0,0-1-1 0 0,0 0 0 0 0,1 1 0 0 0,-1-1 1 0 0,0 1-1 0 0,1-1 0 0 0,-1 1 1 0 0,1-1-1 0 0,-1 1 0 0 0,0-1 1 0 0,1 1-1 0 0,-1 0 0 0 0,1-1 0 0 0,-1 1 1 0 0,1 0-1 0 0,0-1 0 0 0,-1 1 1 0 0,1 1-1 0 0,-1 1-2 0 0,1-1 1 0 0,0 0-1 0 0,1 1 1 0 0,-1-1-1 0 0,0 1 1 0 0,1-1-1 0 0,-1 0 1 0 0,2 4-1 0 0,0 2 8 0 0,-1-7-4 0 0,0 0 1 0 0,-1 0-1 0 0,1 0 1 0 0,0 0-1 0 0,0 0 1 0 0,0 0-1 0 0,0-1 1 0 0,0 1-1 0 0,0 0 1 0 0,0 0-1 0 0,0-1 1 0 0,0 1-1 0 0,1-1 1 0 0,-1 1-1 0 0,0-1 1 0 0,0 0-1 0 0,0 1 1 0 0,1-1-1 0 0,-1 0 1 0 0,2 0-1 0 0,3 2 2 0 0,1-1-3 0 0,1 1 0 0 0,0-1 0 0 0,-1 0 0 0 0,16-1 0 0 0,6 1 6 0 0,18 2 7 0 0,56-1 1 0 0,-60-3-23 0 0,40-9 32 0 0,-78 9-24 0 0,1 0 1 0 0,0 0-1 0 0,-1-1 0 0 0,1 1 0 0 0,-1-1 1 0 0,0 0-1 0 0,0-1 0 0 0,0 1 0 0 0,0-1 1 0 0,6-4-1 0 0,14-8-2 0 0,3 4 16 0 0,-22 10-9 0 0,-1-1-1 0 0,0 0 1 0 0,0 0 0 0 0,0 0 0 0 0,0-1 0 0 0,0 0-1 0 0,8-6 1 0 0,30-15-4 0 0,3 6-8 0 0,-42 15 8 0 0,-1 1-1 0 0,1 0 0 0 0,0 1 1 0 0,0-1-1 0 0,0 0 1 0 0,0 1-1 0 0,0 0 1 0 0,0 0-1 0 0,1 0 0 0 0,-1 1 1 0 0,8-1-1 0 0,0 2-3 0 0,0 0 0 0 0,21 5 0 0 0,-21-3 1 0 0,0-1 1 0 0,23 2-1 0 0,-1-1-7 0 0,-28-2 7 0 0,1 0 0 0 0,0-1 0 0 0,-1 0 0 0 0,1 0 0 0 0,11-1 0 0 0,-8-1 13 0 0,1 0-1 0 0,-1-1 0 0 0,0-1 0 0 0,14-5 0 0 0,-6 8-29 0 0,-9 3 18 0 0,-9-2 2 0 0,0 0 0 0 0,0 0 1 0 0,0 0-1 0 0,0 1 0 0 0,0-1 1 0 0,0 0-1 0 0,1 0 0 0 0,-1 0 0 0 0,0 0 1 0 0,0 0-1 0 0,0 0 0 0 0,0 0 1 0 0,0 0-1 0 0,0 0 0 0 0,0 0 0 0 0,0 0 1 0 0,0 0-1 0 0,0 0 0 0 0,0 0 1 0 0,0 0-1 0 0,0 1 0 0 0,0-1 0 0 0,0 0 1 0 0,1 0-1 0 0,-1 0 0 0 0,0 0 1 0 0,0 0-1 0 0,0 0 0 0 0,0 0 1 0 0,0 0-1 0 0,0 1 0 0 0,0-1 0 0 0,0 0 1 0 0,0 0-1 0 0,0 0 0 0 0,0 0 1 0 0,0 0-1 0 0,0 0 0 0 0,0 0 0 0 0,-1 0 1 0 0,1 0-1 0 0,0 1 0 0 0,0-1 1 0 0,0 0-1 0 0,0 0 0 0 0,0 0 0 0 0,0 0 1 0 0,0 0-1 0 0,0 0 0 0 0,0 0 1 0 0,0 0-1 0 0,0 0 0 0 0,1 0 1 0 0,0 0-1 0 0,0 0 1 0 0,0 0 0 0 0,0 0-1 0 0,0 1 1 0 0,0-1 0 0 0,0 0-1 0 0,0 0 1 0 0,0 1 0 0 0,-1-1-1 0 0,1 0 1 0 0,0 1 0 0 0,0-1-1 0 0,0 1 1 0 0,0-1 0 0 0,0 1-1 0 0,-1 0 1 0 0,2 0 0 0 0,16 13 4 0 0,-16-12-6 0 0,-1 0 0 0 0,1 0 0 0 0,-1 1 0 0 0,0-1 0 0 0,0 0 0 0 0,0 0 0 0 0,0 1 0 0 0,0-1 0 0 0,1 6 0 0 0,-2-6 0 0 0,1 1 1 0 0,0-1-1 0 0,0 1 0 0 0,0-1 0 0 0,0 1 1 0 0,0-1-1 0 0,0 1 0 0 0,1-1 1 0 0,-1 0-1 0 0,3 3 0 0 0,4 7-5 0 0,-8-11 6 0 0,1 0-1 0 0,-1 0 1 0 0,1 0-1 0 0,-1 0 0 0 0,1 0 1 0 0,0 0-1 0 0,0 0 1 0 0,-1 0-1 0 0,1 0 0 0 0,0 0 1 0 0,0 0-1 0 0,0-1 1 0 0,0 1-1 0 0,0 0 0 0 0,0-1 1 0 0,1 2-1 0 0,0-2 2 0 0,-1 1 1 0 0,0 0-1 0 0,1 0 0 0 0,-1 0 0 0 0,1 0 0 0 0,-1 0 1 0 0,0 0-1 0 0,0 0 0 0 0,1 0 0 0 0,-1 0 0 0 0,0 1 1 0 0,0-1-1 0 0,0 0 0 0 0,-1 1 0 0 0,1-1 0 0 0,0 1 1 0 0,0-1-1 0 0,-1 1 0 0 0,1 2 0 0 0,10 35-10 0 0,-10-36 7 0 0,0-1 1 0 0,-1 1-1 0 0,1 0 1 0 0,-1 0-1 0 0,0 0 0 0 0,0 0 1 0 0,0 0-1 0 0,0-1 1 0 0,-1 6-1 0 0,0-6 1 0 0,1 0 0 0 0,0 0 0 0 0,0 0 0 0 0,-1 0 0 0 0,1 0 0 0 0,0 0 0 0 0,0 0 0 0 0,1 1 0 0 0,-1-1 0 0 0,0 0 0 0 0,1 0 0 0 0,-1 0 0 0 0,1 0 0 0 0,0-1-1 0 0,0 1 1 0 0,-1 0 0 0 0,1 0 0 0 0,1 0 0 0 0,-1 0 0 0 0,0-1 0 0 0,2 3 0 0 0,-1-2 3 0 0,0 1-1 0 0,0 0 0 0 0,0 0 1 0 0,-1 0-1 0 0,1 0 1 0 0,-1 0-1 0 0,2 7 0 0 0,5 10 4 0 0,-2-1 3 0 0,-6-17-5 0 0,0 1 0 0 0,1-1 0 0 0,-1 0 0 0 0,1 0 0 0 0,0 1 0 0 0,0-1 0 0 0,0 0 0 0 0,0 0 0 0 0,2 4 0 0 0,-2-6 1 0 0,-1 1 1 0 0,0-1-1 0 0,0 0 1 0 0,1 1 0 0 0,-1-1-1 0 0,0 0 1 0 0,1 1-1 0 0,-1-1 1 0 0,0 0 0 0 0,1 1-1 0 0,-1-1 1 0 0,0 0-1 0 0,1 0 1 0 0,-1 0 0 0 0,1 1-1 0 0,-1-1 1 0 0,1 0-1 0 0,-1 0 1 0 0,0 0 0 0 0,1 0-1 0 0,-1 0 1 0 0,1 0-1 0 0,-1 0 1 0 0,1 0 0 0 0,-1 0-1 0 0,1 0 1 0 0,-1 0 0 0 0,0 0-1 0 0,1 0 1 0 0,-1 0-1 0 0,1 0 1 0 0,-1 0 0 0 0,1-1-1 0 0,-1 1 1 0 0,0 0-1 0 0,1 0 1 0 0,0-1 0 0 0,0 0 5 0 0,0-1 0 0 0,0 1 1 0 0,0-1-1 0 0,-1 1 0 0 0,1-1 1 0 0,0 1-1 0 0,-1-1 0 0 0,1 1 1 0 0,-1-1-1 0 0,1-3 0 0 0,1-2 4 0 0,-1 0 0 0 0,-1 0 0 0 0,1 0 0 0 0,-2-12 0 0 0,1 16-13 0 0,-1 1 1 0 0,1-1-1 0 0,-1 1 0 0 0,1 0 0 0 0,-1-1 0 0 0,0 1 0 0 0,0 0 0 0 0,0-1 1 0 0,0 1-1 0 0,-1 0 0 0 0,1 0 0 0 0,-1 0 0 0 0,-2-3 0 0 0,4 4 3 0 0,0-1-1 0 0,0 0 0 0 0,0 1 1 0 0,0-1-1 0 0,0 1 0 0 0,1-1 1 0 0,-1 0-1 0 0,0 1 0 0 0,1-1 1 0 0,-1 1-1 0 0,1-1 0 0 0,-1 1 1 0 0,3-3-1 0 0,1-8 9 0 0,0-19-9 0 0,0-39 1 0 0,-4 67-14 0 0,-1 2 13 0 0,0 0-3 0 0,0 0-1 0 0,1 0 1 0 0,-1 0 0 0 0,1 0 0 0 0,0 0-1 0 0,-1 0 1 0 0,1 0 0 0 0,0 0-1 0 0,0 0 1 0 0,-1-1 0 0 0,1 1 0 0 0,0 0-1 0 0,0 0 1 0 0,0 0 0 0 0,0 0-1 0 0,0 0 1 0 0,1 0 0 0 0,-1 0 0 0 0,0 0-1 0 0,0 0 1 0 0,1 0 0 0 0,-1 0 0 0 0,1 0-1 0 0,-1 0 1 0 0,1 0 0 0 0,-1 0-1 0 0,1 0 1 0 0,-1 0 0 0 0,3-1 0 0 0,-1-3 8 0 0,2-1-12 0 0,2-13-8 0 0,-6 18 1 0 0,2-11 87 0 0,0 1-82 0 0,0 15-10 0 0,4 26-19 0 0,-4-21 28 0 0,1 7-3 0 0,-1 0 0 0 0,0 26 0 0 0,-3 3 0 0 0,-11 79 0 0 0,11-88 11 0 0,1-30 0 0 0,0-1 0 0 0,0 1 0 0 0,0-1 0 0 0,-1 1 0 0 0,0-1 0 0 0,0 0 0 0 0,0 1 0 0 0,-3 7 0 0 0,-15 54 15 0 0,17-60-18 0 0,-1 0-1 0 0,2 0 1 0 0,-1 1-1 0 0,1-1 1 0 0,1 1 0 0 0,-1-1-1 0 0,2 15 1 0 0,-1-12-1 0 0,0 0-1 0 0,-1 0 1 0 0,-2 14 0 0 0,-9 8 16 0 0,9-27-10 0 0,1-1 0 0 0,0 0 0 0 0,0 1 1 0 0,1 0-1 0 0,0-1 0 0 0,-1 1 0 0 0,1 0 0 0 0,0 9 1 0 0,0-1 4 0 0,0 1-1 0 0,-5 18 1 0 0,4-21-14 0 0,0 0-1 0 0,0 0 0 0 0,1 1 1 0 0,1-1-1 0 0,0 12 1 0 0,1-14 10 0 0,-1 1 1 0 0,-1 0 0 0 0,0 0-1 0 0,0 0 1 0 0,-5 16 0 0 0,-2 17-12 0 0,6-29-3 0 0,1-10 12 0 0,0 0 0 0 0,1 0 0 0 0,-1 0-1 0 0,1 0 1 0 0,0 0 0 0 0,0 0 0 0 0,1 0 0 0 0,-1 0-1 0 0,1 0 1 0 0,-1 0 0 0 0,1 0 0 0 0,1 0 0 0 0,-1-1-1 0 0,3 6 1 0 0,-2-5-1 0 0,-1-1-1 0 0,1 0 0 0 0,-1 0 0 0 0,0 1 1 0 0,0-1-1 0 0,0 1 0 0 0,0-1 0 0 0,-1 1 1 0 0,1-1-1 0 0,-1 1 0 0 0,0-1 1 0 0,0 1-1 0 0,0-1 0 0 0,-1 1 0 0 0,0 3 1 0 0,-2 2-8 0 0,0 1 1 0 0,0-1 0 0 0,-10 18-1 0 0,11-24 11 0 0,0 4-3 0 0,-1 0 0 0 0,1-1 0 0 0,1 1 0 0 0,-1 0 0 0 0,1 0 0 0 0,0 0 0 0 0,1 9 0 0 0,-4 18 2 0 0,0 59 6 0 0,-14-41-10 0 0,2-5-6 0 0,4-17-4 0 0,11-6 25 0 0,2-6-4 0 0,-1-2-6 0 0,0-14-4 0 0,0 0 1 0 0,0 0-1 0 0,0 0 1 0 0,0 0-1 0 0,0 0 1 0 0,-1-1-1 0 0,1 1 1 0 0,0 0-1 0 0,-1 0 1 0 0,0 0-1 0 0,0 2 1 0 0,0-1-3 0 0,0-1 1 0 0,0 0 0 0 0,1 1 0 0 0,-1-1-1 0 0,1 0 1 0 0,-1 1 0 0 0,1-1 0 0 0,0 5-1 0 0,-4 20 12 0 0,1-19-11 0 0,1 1-1 0 0,0 0 0 0 0,1-1 1 0 0,0 1-1 0 0,0 0 0 0 0,0 0 1 0 0,2 10-1 0 0,-2 22-1 0 0,0-34 8 0 0,0 0 0 0 0,0 0 1 0 0,1 0-1 0 0,0 0 0 0 0,1 0 0 0 0,0 1 0 0 0,0-1 0 0 0,0 0 0 0 0,1-1 0 0 0,2 9 0 0 0,-2-13-7 0 0,-1 0 0 0 0,0 0-1 0 0,0 0 1 0 0,-1 0 0 0 0,1 0 0 0 0,0 0-1 0 0,-1 1 1 0 0,1-1 0 0 0,-1 0-1 0 0,1 0 1 0 0,-1 1 0 0 0,0-1 0 0 0,-1 4-1 0 0,3 9 3 0 0,-3 9 10 0 0,-2 20-13 0 0,3-40 1 0 0,-1 0 1 0 0,1 0-1 0 0,0 0 0 0 0,0 0 1 0 0,0-1-1 0 0,1 8 1 0 0,0 18 5 0 0,-2-24-9 0 0,0 0 8 0 0,0 0-1 0 0,1 0 1 0 0,-1 0-1 0 0,1-1 1 0 0,0 1-1 0 0,0 0 1 0 0,1 0-1 0 0,-1 0 1 0 0,1 0 0 0 0,0-1-1 0 0,3 9 1 0 0,-3-11-3 0 0,-1 0 0 0 0,0 0 0 0 0,0 0 0 0 0,1 0 0 0 0,-1 0 0 0 0,-1 0 1 0 0,1 0-1 0 0,0 0 0 0 0,0 0 0 0 0,-1 0 0 0 0,1 0 0 0 0,-1 0 0 0 0,0 0 0 0 0,1 0 1 0 0,-1 0-1 0 0,0 0 0 0 0,0 0 0 0 0,-2 1 0 0 0,2 0 0 0 0,-1-1 0 0 0,1 1-1 0 0,0 0 1 0 0,0-1 0 0 0,0 1-1 0 0,0 0 1 0 0,1 0 0 0 0,-2 5 0 0 0,2 13 1 0 0,-2 0 1 0 0,-1 1 0 0 0,-8 34-1 0 0,-3-1-14 0 0,2 0 0 0 0,3 1-1 0 0,-3 82 1 0 0,9-94 16 0 0,1-23 1 0 0,0 0-1 0 0,2-1 0 0 0,0 1 1 0 0,5 28-1 0 0,13 34-8 0 0,-16-72 5 0 0,-1 1 0 0 0,0-1 0 0 0,-1 20 0 0 0,1 8-3 0 0,0 54 4 0 0,5 148 3 0 0,-5-92 24 0 0,7-57-21 0 0,0 16-30 0 0,-8-68 12 0 0,-1 62 0 0 0,0-87 12 0 0,2 0 1 0 0,0 0-1 0 0,4 21 1 0 0,2 20 5 0 0,-6-42-10 0 0,1 0 0 0 0,1-1 0 0 0,5 16-1 0 0,4 27-6 0 0,1 17 10 0 0,-7-43 0 0 0,-2 0 0 0 0,2 42 0 0 0,-3-7 2 0 0,-1-38 0 0 0,-2 48 1 0 0,0-51 3 0 0,1-20-4 0 0,-1 0 0 0 0,0 0-1 0 0,0 0 1 0 0,0-1 0 0 0,0 1 0 0 0,-2 6 0 0 0,-3 19-5 0 0,2 0 0 0 0,0 1 1 0 0,3-1-1 0 0,4 58 1 0 0,-3-75 0 0 0,7 42 12 0 0,-5-43-8 0 0,-1 1 0 0 0,0 0 1 0 0,-1 0-1 0 0,-1 19 0 0 0,-3 31 17 0 0,6 99 0 0 0,-6-100-37 0 0,2-38 16 0 0,-5 56-12 0 0,-9-25 12 0 0,15-50 2 0 0,-1 0 0 0 0,0 1 0 0 0,0-1 0 0 0,0 0 0 0 0,-1 0 0 0 0,-2 6 0 0 0,3-7 2 0 0,-1 0-1 0 0,1 1 0 0 0,-1-1 1 0 0,1 1-1 0 0,1-1 1 0 0,-1 1-1 0 0,0 0 1 0 0,0 5-1 0 0,1 7 0 0 0,-1-12-1 0 0,1-1 0 0 0,0 0 1 0 0,0 1-1 0 0,0-1 0 0 0,0 0 0 0 0,1 1 0 0 0,-1-1 0 0 0,1 0 0 0 0,0 0 0 0 0,0 1 0 0 0,0-1 0 0 0,2 4 1 0 0,1 1 1 0 0,0 1 0 0 0,0 0 0 0 0,-1 0 0 0 0,0 0 0 0 0,-1 1 0 0 0,0-1 1 0 0,0 1-1 0 0,-1-1 0 0 0,0 17 0 0 0,5 29 6 0 0,-5-48-10 0 0,1-1-1 0 0,0 1 1 0 0,0-1-1 0 0,1 0 1 0 0,0 0-1 0 0,0 0 1 0 0,0 0-1 0 0,4 5 1 0 0,4 8 8 0 0,-7-10 0 0 0,-1-1 0 0 0,0 1 0 0 0,0 0 0 0 0,-1 0 0 0 0,0 0 0 0 0,0 11 0 0 0,1 58-7 0 0,-3-64-7 0 0,0-11 10 0 0,0 1 0 0 0,1-1 1 0 0,0 1-1 0 0,0-1 0 0 0,0 1 0 0 0,0-1 0 0 0,1 0 0 0 0,-1 1 0 0 0,4 4 0 0 0,-3-5 1 0 0,0 1-1 0 0,0-1 1 0 0,0 1-1 0 0,-1 0 0 0 0,0-1 1 0 0,1 1-1 0 0,-1 0 1 0 0,-1 0-1 0 0,1 0 1 0 0,0 4-1 0 0,0-2 1 0 0,-1 0 0 0 0,2 1 0 0 0,-1-1 0 0 0,1 0 0 0 0,0 1 0 0 0,3 6-1 0 0,-2-7 1 0 0,-1 0 0 0 0,0 0 0 0 0,0 0 0 0 0,-1 0 0 0 0,0 1-1 0 0,1 7 1 0 0,-1-7 1 0 0,0-1-1 0 0,0 1 1 0 0,1-1 0 0 0,-1 1-1 0 0,4 6 1 0 0,3 14 6 0 0,9 48 13 0 0,-16-71-24 0 0,0 1 0 0 0,-1-1 0 0 0,0 1 0 0 0,0 0 0 0 0,0-1 0 0 0,-1 1 0 0 0,0-1 0 0 0,-1 7 0 0 0,0-5 0 0 0,1-1 1 0 0,1 0-1 0 0,-1 0 0 0 0,1 1 0 0 0,-1-1 0 0 0,2 9 0 0 0,5 9 8 0 0,-5-21-6 0 0,0 0 0 0 0,0 0 0 0 0,-1 0 0 0 0,1 0 0 0 0,-1 0 0 0 0,1 0 1 0 0,-1 0-1 0 0,0 1 0 0 0,0-1 0 0 0,0 0 0 0 0,0 0 0 0 0,0 0 0 0 0,-1 0 0 0 0,1 0 0 0 0,0 0 0 0 0,-1 0 0 0 0,0 1 0 0 0,1-1 0 0 0,-1-1 1 0 0,-1 4-1 0 0,0-2 0 0 0,1 0 0 0 0,1 0 0 0 0,-1 0 0 0 0,0 0 0 0 0,1 1 0 0 0,-1-1 0 0 0,1 0 0 0 0,0 4 0 0 0,0-4 0 0 0,0 0 1 0 0,0 0-1 0 0,0 0 0 0 0,0 0 0 0 0,-1 0 0 0 0,0 0 0 0 0,-1 5 0 0 0,-2 2 3 0 0,4-9-5 0 0,0 0 1 0 0,-1 1-1 0 0,1-1 1 0 0,-1 0 0 0 0,1 0-1 0 0,-1 1 1 0 0,0-1-1 0 0,1 0 1 0 0,-1 0 0 0 0,0 0-1 0 0,-1 2 1 0 0,-1 0 2 0 0,1 0-1 0 0,0 0 1 0 0,0 0-1 0 0,0 0 1 0 0,0 1-1 0 0,1-1 1 0 0,-1 1-1 0 0,1-1 1 0 0,0 1-1 0 0,0-1 1 0 0,0 1-1 0 0,1 0 1 0 0,-1 6-1 0 0,-3 12-19 0 0,-5 0 16 0 0,7-19 9 0 0,1 0 0 0 0,0-1 0 0 0,0 1 0 0 0,0 0 0 0 0,0 0 0 0 0,0 0 0 0 0,0 6 0 0 0,1-9-6 0 0,0 1-1 0 0,0 0 0 0 0,0-1 1 0 0,0 1-1 0 0,0 0 0 0 0,0-1 1 0 0,0 1-1 0 0,0-1 0 0 0,1 1 1 0 0,-1 0-1 0 0,0-1 0 0 0,0 1 1 0 0,1-1-1 0 0,-1 1 1 0 0,0 0-1 0 0,1-1 0 0 0,-1 1 1 0 0,1-1-1 0 0,-1 1 0 0 0,0-1 1 0 0,1 0-1 0 0,-1 1 0 0 0,2 0 1 0 0,1 3-4 0 0,1 29 4 0 0,-4-31 1 0 0,0 0-1 0 0,0 0 1 0 0,0 1-1 0 0,0-1 0 0 0,0 0 1 0 0,1 0-1 0 0,-1 0 1 0 0,1 0-1 0 0,-1 1 0 0 0,1-1 1 0 0,0 0-1 0 0,0 0 0 0 0,0 0 1 0 0,0-1-1 0 0,0 1 1 0 0,0 0-1 0 0,4 3 0 0 0,-4-3 1 0 0,0 0 0 0 0,0 1 0 0 0,0-1 0 0 0,-1 0 0 0 0,1 1 0 0 0,-1-1 0 0 0,1 1 0 0 0,-1-1 0 0 0,0 1 0 0 0,1-1 0 0 0,-1 1 0 0 0,-1-1 0 0 0,1 1 0 0 0,0-1 0 0 0,-1 4 0 0 0,0-5-1 0 0,1-1 2 0 0,0 0 0 0 0,0 1 0 0 0,0-1 0 0 0,0 0 0 0 0,0 1 0 0 0,0-1 0 0 0,0 0 0 0 0,-1 0 0 0 0,1 1 0 0 0,0-1 0 0 0,0 0 0 0 0,0 0 0 0 0,-1 1 0 0 0,1-1 0 0 0,0 0 0 0 0,0 0 0 0 0,-1 1 0 0 0,1-1 0 0 0,0 0 1 0 0,0 0-1 0 0,-1 0 0 0 0,1 0 0 0 0,0 0 0 0 0,-1 1 0 0 0,1-1 0 0 0,0 0 0 0 0,-1 0 0 0 0,1 0 0 0 0,0 0 0 0 0,0 0 0 0 0,-1 0 0 0 0,1 0 0 0 0,0 0 0 0 0,-1 0 0 0 0,1 0 0 0 0,0 0 0 0 0,-1 0 0 0 0,1 0 0 0 0,0-1 0 0 0,-1 1 1 0 0,1 0-1 0 0,0 0 0 0 0,0 0 0 0 0,-1 0 0 0 0,1 0 0 0 0,0-1 0 0 0,-1 1 0 0 0,1 0 0 0 0,0 0 0 0 0,-1-1 0 0 0,-2 0 1 0 0,-19-4 12 0 0,-11-5 15 0 0,19 4-23 0 0,0 0-1 0 0,-1 1 1 0 0,-16-3 0 0 0,12 3-16 0 0,-52-19 39 0 0,1-2 0 0 0,-69-38 0 0 0,18 9-16 0 0,-34 2 3 0 0,13 6 25 0 0,-89-30 2 0 0,231 77-45 0 0,-398-99 110 0 0,67 20-54 0 0,298 70-45 0 0,-265-84 54 0 0,1-8-58 0 0,-98-40 44 0 0,255 80 0 0 0,-221-64-1 0 0,224 89-19 0 0,-238-98 0 0 0,-97-41 15 0 0,407 152-38 0 0,0-3 1 0 0,-83-47 0 0 0,49 19 25 0 0,-3 4 1 0 0,-142-49-1 0 0,183 79-19 0 0,-28-8 4 0 0,2-3-1 0 0,-88-46 1 0 0,17-19 19 0 0,126 81-42 0 0,-54-17 0 0 0,-16-7 7 0 0,54 23 5 0 0,39 14-6 0 0,0 0 1 0 0,0-1 0 0 0,0-1 0 0 0,0 1-1 0 0,-8-6 1 0 0,17 9-3 0 0,0 0-1 0 0,0 0 1 0 0,0 0-1 0 0,0 0 1 0 0,0 0 0 0 0,0 0-1 0 0,0 0 1 0 0,0 0-1 0 0,1 0 1 0 0,-1 0 0 0 0,0 0-1 0 0,0 0 1 0 0,0 0-1 0 0,0 0 1 0 0,0 0 0 0 0,0 0-1 0 0,0 0 1 0 0,0 0-1 0 0,0-1 1 0 0,0 1 0 0 0,0 0-1 0 0,0 0 1 0 0,0 0-1 0 0,0 0 1 0 0,1 0 0 0 0,-1 0-1 0 0,0 0 1 0 0,0 0-1 0 0,0 0 1 0 0,0 0 0 0 0,0 0-1 0 0,0 0 1 0 0,0 0-1 0 0,0 0 1 0 0,0 0 0 0 0,0-1-1 0 0,0 1 1 0 0,0 0-1 0 0,0 0 1 0 0,0 0 0 0 0,0 0-1 0 0,0 0 1 0 0,0 0-1 0 0,0 0 1 0 0,0 0 0 0 0,0 0-1 0 0,0 0 1 0 0,0 0 0 0 0,0 0-1 0 0,0-1 1 0 0,0 1-1 0 0,0 0 1 0 0,0 0 0 0 0,0 0-1 0 0,0 0 1 0 0,-1 0-1 0 0,1 0 1 0 0,0 0 0 0 0,0 0-1 0 0,0 0 1 0 0,0 0-1 0 0,13-1-34 0 0,13 4 7 0 0,209 40 17 0 0,-102-13-39 0 0,-67-14 24 0 0,265 43-8 0 0,-122-26 40 0 0,-64-3-4 0 0,39 6-16 0 0,4-7 9 0 0,153 26 0 0 0,9 28 0 0 0,-46-9 2 0 0,-54-19-14 0 0,336 57 34 0 0,-253-60-2 0 0,208 23 11 0 0,-145-24-25 0 0,-321-39 2 0 0,319 41 30 0 0,-343-47-28 0 0,34 0 48 0 0,-83-5-51 0 0,1-1 1 0 0,-1 0 0 0 0,1 0 0 0 0,-1 0-1 0 0,0-1 1 0 0,1 1 0 0 0,-1-1 0 0 0,0 1-1 0 0,1-1 1 0 0,-1 0 0 0 0,0 0 0 0 0,0 0-1 0 0,0 0 1 0 0,1 0 0 0 0,-1 0 0 0 0,2-2-1 0 0,-18-1 11 0 0,11 4-13 0 0,1 0 0 0 0,-1 0 1 0 0,0 0-1 0 0,1-1 1 0 0,-1 1-1 0 0,1-1 1 0 0,-1 0-1 0 0,1 0 1 0 0,-1 0-1 0 0,-2-1 1 0 0,4 1 0 0 0,0-1 1 0 0,1 1 0 0 0,-1 0 0 0 0,0-1 0 0 0,1 1-1 0 0,-1-1 1 0 0,1 1 0 0 0,-1-1 0 0 0,1 1 0 0 0,0-1-1 0 0,0 1 1 0 0,0-1 0 0 0,0 1 0 0 0,0-1 0 0 0,0 1-1 0 0,0-1 1 0 0,0 1 0 0 0,0-1 0 0 0,1 1-1 0 0,0-3 1 0 0,18-28 29 0 0,-17 30-29 0 0,1-1 0 0 0,-1 0-1 0 0,0 0 1 0 0,0 0 0 0 0,0 0 0 0 0,-1 0-1 0 0,1-1 1 0 0,-1 1 0 0 0,0 0 0 0 0,0-1-1 0 0,1-6 1 0 0,-1 2 7 0 0,-1 0-1 0 0,1 0 1 0 0,1 0-1 0 0,-1 0 1 0 0,2 0 0 0 0,-1 1-1 0 0,1-1 1 0 0,0 1-1 0 0,0-1 1 0 0,6-9 0 0 0,40-89 55 0 0,2-15-71 0 0,-50 117 2 0 0,1 0 1 0 0,0 0 0 0 0,0 0-1 0 0,0 1 1 0 0,0-1-1 0 0,0 1 1 0 0,1-1-1 0 0,0 1 1 0 0,0 0-1 0 0,0 0 1 0 0,0 0-1 0 0,0 0 1 0 0,0 0-1 0 0,1 1 1 0 0,-1 0-1 0 0,1-1 1 0 0,0 1-1 0 0,0 1 1 0 0,0-1-1 0 0,0 0 1 0 0,5 0-1 0 0,-6 1 0 0 0,0 0 0 0 0,-1 0 0 0 0,1 1 0 0 0,0 0 0 0 0,-1-1 0 0 0,1 1-1 0 0,0 0 1 0 0,0 0 0 0 0,-1 0 0 0 0,1 1 0 0 0,0-1 0 0 0,-1 1 0 0 0,1-1 0 0 0,0 1 0 0 0,-1 0-1 0 0,1 0 1 0 0,-1 0 0 0 0,1 1 0 0 0,-1-1 0 0 0,0 0 0 0 0,0 1 0 0 0,1 0 0 0 0,2 2 0 0 0,-1 1-8 0 0,1-1-1 0 0,-1 1 1 0 0,0 0 0 0 0,-1 0 0 0 0,1 0 0 0 0,-1 1 0 0 0,0 0 0 0 0,0-1 0 0 0,-1 1 0 0 0,1 0 0 0 0,-2 0 0 0 0,1 0 0 0 0,0 0 0 0 0,0 12 0 0 0,0 6-14 0 0,-1 1 0 0 0,-4 37 1 0 0,1-24 31 0 0,9 116-41 0 0,-1-25 16 0 0,-7-111 15 0 0,0 1 0 0 0,-2 0 0 0 0,0-1 0 0 0,-1 0 0 0 0,-12 31 0 0 0,-42 86 16 0 0,49-115-2 0 0,0-1-1 0 0,-1 0 0 0 0,-1-1 1 0 0,-1 0-1 0 0,-1-1 0 0 0,0 0 1 0 0,-25 24-1 0 0,31-35-8 0 0,0 0-1 0 0,-1-1 1 0 0,1 0 0 0 0,-1 0 0 0 0,0-1-1 0 0,-1 0 1 0 0,1 0 0 0 0,-1-1 0 0 0,1 0-1 0 0,-1-1 1 0 0,0 1 0 0 0,0-2 0 0 0,0 1-1 0 0,0-2 1 0 0,-12 1 0 0 0,-3-1 5 0 0,0-1-1 0 0,1-2 1 0 0,-1 0 0 0 0,0-1-1 0 0,1-2 1 0 0,0 0 0 0 0,-31-13 0 0 0,-150-81 44 0 0,141 66-44 0 0,22 13-5 0 0,-25-15-3 0 0,-1 2 1 0 0,-128-42 0 0 0,136 60 26 0 0,-85-37 0 0 0,142 52-23 0 0,0 0-1 0 0,1 0 1 0 0,-1 1 0 0 0,0-1-1 0 0,1 0 1 0 0,-1-1-1 0 0,0 1 1 0 0,1 0 0 0 0,-1 0-1 0 0,1-1 1 0 0,0 1-1 0 0,0-1 1 0 0,-1 1 0 0 0,0-4-1 0 0,1 5 0 0 0,1 0 0 0 0,0 0 0 0 0,0-1 1 0 0,0 1-1 0 0,0 0 0 0 0,0-1 0 0 0,0 1 0 0 0,0 0 0 0 0,0-1 0 0 0,0 1 0 0 0,0 0 0 0 0,1-1 0 0 0,-1 1 0 0 0,0 0 0 0 0,0-1 0 0 0,0 1 1 0 0,0 0-1 0 0,0 0 0 0 0,0-1 0 0 0,1 1 0 0 0,-1 0 0 0 0,0-1 0 0 0,0 1 0 0 0,0 0 0 0 0,1 0 0 0 0,-1 0 0 0 0,0-1 0 0 0,0 1 0 0 0,1 0 1 0 0,18-5-14 0 0,36 1-8 0 0,1 4 0 0 0,73 7 1 0 0,109 27-69 0 0,-131-17 75 0 0,-23-6 34 0 0,0-4 1 0 0,165-6 0 0 0,-216-5-10 0 0,0-1 1 0 0,48-16-1 0 0,4 0 30 0 0,-24 7-4 0 0,83-31-1 0 0,-124 37-34 0 0,-2 0 0 0 0,1-1-1 0 0,-2-1 1 0 0,1-1 0 0 0,-1-1 0 0 0,25-21-1 0 0,-30 22 8 0 0,0 0 0 0 0,0-1 0 0 0,-1-1 0 0 0,0 1 0 0 0,-1-2 0 0 0,-1 1 1 0 0,0-1-1 0 0,7-17 0 0 0,-8 16-9 0 0,-6 12 0 0 0,-1-1-1 0 0,1 1 1 0 0,0-1 0 0 0,-1 1 0 0 0,0-1 0 0 0,0 0-1 0 0,1-7 1 0 0,5-43-21 0 0,-7 49 18 0 0,-1 0 2 0 0,1 0 1 0 0,0 0 0 0 0,0 0-1 0 0,1 0 1 0 0,0 0 0 0 0,0 0-1 0 0,0 0 1 0 0,0 0 0 0 0,4-9-1 0 0,0-2 1 0 0,-5 16-1 0 0,0-1-1 0 0,0 1 0 0 0,1 0 1 0 0,-1-1-1 0 0,0 1 0 0 0,0-1 1 0 0,0 1-1 0 0,0 0 0 0 0,0-1 1 0 0,0 1-1 0 0,0 0 0 0 0,0-1 1 0 0,0 1-1 0 0,0-1 0 0 0,0 1 0 0 0,0 0 1 0 0,0-1-1 0 0,-1 1 0 0 0,1 0 1 0 0,0-1-1 0 0,0 1 0 0 0,0 0 1 0 0,0-1-1 0 0,-1 1 0 0 0,1 0 1 0 0,0-1-1 0 0,0 1 0 0 0,-1 0 1 0 0,1-1-1 0 0,0 1 0 0 0,-1 0 1 0 0,1 0-1 0 0,0 0 0 0 0,-1-1 1 0 0,1 1-11 0 0,0 24-88 0 0,30 69 69 0 0,-30-93 33 0 0,0 0 0 0 0,0 1 1 0 0,0-1-1 0 0,0 0 0 0 0,0 0 0 0 0,0 0 0 0 0,0 0 1 0 0,0 0-1 0 0,1 1 0 0 0,-1-1 0 0 0,0 0 0 0 0,0 0 1 0 0,0 0-1 0 0,0 0 0 0 0,0 0 0 0 0,0 0 0 0 0,0 1 1 0 0,0-1-1 0 0,0 0 0 0 0,0 0 0 0 0,0 0 0 0 0,0 0 1 0 0,1 0-1 0 0,-1 0 0 0 0,0 0 0 0 0,0 0 1 0 0,0 0-1 0 0,0 1 0 0 0,0-1 0 0 0,0 0 0 0 0,1 0 1 0 0,-1 0-1 0 0,0 0 0 0 0,0 0 0 0 0,0 0 0 0 0,0 0 1 0 0,0 0-1 0 0,1 0 0 0 0,-1 0 0 0 0,0 0 0 0 0,0 0 1 0 0,0 0-1 0 0,0 0 0 0 0,0 0 0 0 0,0 0 0 0 0,1 0 1 0 0,-1 0-1 0 0,0 0 0 0 0,0 0 0 0 0,0 0 1 0 0,0-1-1 0 0,0 1 0 0 0,1 0 0 0 0,5-9 65 0 0,2-13-14 0 0,-4 6-30 0 0,0-1-1 0 0,-1 0 1 0 0,-1 0 0 0 0,-1-33 0 0 0,-10-70 33 0 0,6 90-49 0 0,-1 0 17 0 0,-3 0 0 0 0,0 1 1 0 0,-12-31-1 0 0,10 36-5 0 0,1 0-1 0 0,2 0 1 0 0,0-1 0 0 0,2 0 0 0 0,-3-36-1 0 0,9 16-3 0 0,0 25-18 0 0,-2 0 1 0 0,-2-25-1 0 0,-19-155 67 0 0,18 178-61 0 0,2 0 1 0 0,2-32-1 0 0,0 37-1 0 0,0 1 0 0 0,-2-1 0 0 0,0 0 1 0 0,0 1-1 0 0,-8-30 0 0 0,-1 1 4 0 0,8 34-4 0 0,0 0 1 0 0,-1 1-1 0 0,-6-17 1 0 0,-4-20 19 0 0,6 9-20 0 0,6 31-2 0 0,0 0-1 0 0,0 0 1 0 0,-4-13-1 0 0,-2-10 0 0 0,-3-6 16 0 0,1 12-3 0 0,2-1 0 0 0,0 0 0 0 0,2 0 1 0 0,-5-52-1 0 0,6 52-13 0 0,3 7-6 0 0,2-35 0 0 0,-1-9 14 0 0,-4-3-6 0 0,-1 34 19 0 0,1 0 0 0 0,2 0-1 0 0,2-34 1 0 0,3-70 20 0 0,1 71-40 0 0,-1 44 7 0 0,-2-1-1 0 0,-1-23 1 0 0,-5-141 26 0 0,5 154-34 0 0,2 0 0 0 0,1 0-1 0 0,10-49 1 0 0,-11 63 21 0 0,0-36 1 0 0,-1 16-7 0 0,-2-68-21 0 0,2 86 3 0 0,-1 0-1 0 0,-1 1 0 0 0,-4-23 1 0 0,-1-29 21 0 0,5-3 8 0 0,4-109-33 0 0,11 116-9 0 0,-14 66 16 0 0,1-10-3 0 0,0 1 0 0 0,-1-1-1 0 0,0 1 1 0 0,-1-1-1 0 0,-3-18 1 0 0,2 1-411 0 0,3 24 217 0 0,-1-1-1 0 0,0 1 1 0 0,0 0-1 0 0,-1 0 1 0 0,1-1-1 0 0,0 1 0 0 0,-1 0 1 0 0,0 0-1 0 0,-2-5 1 0 0,2 4-204 0 0,-1 1 1 0 0,0 0 0 0 0,0 0 0 0 0,-1 0-1 0 0,1 0 1 0 0,-1 0 0 0 0,-8-7-1204 0 0,8 7 1203 0 0,0 1 1 0 0,0 0 0 0 0,-1 0 0 0 0,1 1-1 0 0,-5-2 1 0 0,-19-7-2185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3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4378 1116 872 0 0,'0'-6'276'0'0,"1"1"0"0"0,-1-1 0 0 0,1 1 0 0 0,3-9-1 0 0,-2 8 137 0 0,0 0 0 0 0,-1 1 1 0 0,0-1-1 0 0,1-11 0 0 0,-1-28 968 0 0,0 24-168 0 0,-1 0 0 0 0,0 0 1 0 0,-2-1-1 0 0,-4-23 0 0 0,4 35-419 0 0,1 7-494 0 0,1 0 0 0 0,-1-1 0 0 0,0 1 0 0 0,0 0 0 0 0,-1 0 0 0 0,1 0 0 0 0,-2-3 0 0 0,-7-5 568 0 0,9 24-736 0 0,1-1-120 0 0,-8 139 344 0 0,7-125-293 0 0,-1 0 1 0 0,-8 32-1 0 0,4-28-9 0 0,-1 32-1 0 0,6-39-30 0 0,-10 279 444 0 0,3-44-119 0 0,-4-75-273 0 0,2-52-12 0 0,9-98 15 0 0,2-22 46 0 0,-1 1 1 0 0,-1-1 0 0 0,0 0-1 0 0,0 0 1 0 0,-5 15 0 0 0,8-36 202 0 0,-1 0 1 0 0,-1 0-1 0 0,1 1 0 0 0,-3-14 1 0 0,2-20-237 0 0,5-289 158 0 0,0 1-166 0 0,7 200-65 0 0,5-133 30 0 0,-29 99-16 0 0,13 120-34 0 0,12-83-1 0 0,-8 82 17 0 0,-2 24 2 0 0,5-28 0 0 0,0 22 23 0 0,-4 15-29 0 0,0 0 1 0 0,-1-1 0 0 0,-1 1 0 0 0,1-19 0 0 0,3-6 4 0 0,-1 65-33 0 0,3 18-16 0 0,4 423 25 0 0,-9-313 25 0 0,0-21-6 0 0,-8 118 7 0 0,-27 112 64 0 0,24-165-54 0 0,9-89 1 0 0,-2 117 15 0 0,-11 86 39 0 0,10-279-77 0 0,-19 249 138 0 0,1-107-103 0 0,12-106-1 0 0,-10 86 44 0 0,11 66-12 0 0,3-52-23 0 0,2-14-6 0 0,-5 173 22 0 0,8-296-49 0 0,-1-7 6 0 0,-3 41-1 0 0,1-39 45 0 0,2-26-28 0 0,0-4 4 0 0,0-15 38 0 0,14-166 89 0 0,-1 33-50 0 0,-1-27-68 0 0,2-56 30 0 0,-18 109 6 0 0,5 102-94 0 0,-1 18-9 0 0,1 14 9 0 0,-3 247-16 0 0,4 268 31 0 0,6-90 60 0 0,-7-323-58 0 0,-7 181 29 0 0,-4-229-17 0 0,6-46-9 0 0,1 0-1 0 0,-1 33 1 0 0,4-8-12 0 0,0 8 1 0 0,-7 70 0 0 0,2-97 35 0 0,3-19-35 0 0,1 0-1 0 0,-1 0 1 0 0,2 0-1 0 0,-2 10 1 0 0,3 10-10 0 0,-3 51 17 0 0,1-69-5 0 0,1 0 1 0 0,-2-1-1 0 0,1 0 0 0 0,-1 1 0 0 0,0-1 1 0 0,0 0-1 0 0,0 0 0 0 0,-7 11 0 0 0,-1 5 16 0 0,9-19-10 0 0,-1 0-1 0 0,1 0 1 0 0,-1 0-1 0 0,1 0 0 0 0,-1 0 1 0 0,0 0-1 0 0,-3 3 1 0 0,3-13 5 0 0,-3-8-2 0 0,-11-57-14 0 0,4-1 0 0 0,-4-86 1 0 0,8-150-11 0 0,6 137 10 0 0,9-199-23 0 0,-3 271 20 0 0,-1 0-129 0 0,-5 134 24 0 0,1 128 53 0 0,-2-58 56 0 0,-16 388-59 0 0,18-452 93 0 0,3-30 3 0 0,1-29 6 0 0,-1-5-25 0 0,-1-30 0 0 0,-1 4 1 0 0,6-126 33 0 0,4-68 23 0 0,65-506 147 0 0,21 1 5 0 0,-89 698-223 0 0,61-334 47 0 0,-67 380-50 0 0,0 0 0 0 0,0 0-1 0 0,1 0 1 0 0,0 0 0 0 0,0 1-1 0 0,0-1 1 0 0,0 1 0 0 0,4-6-1 0 0,-5 10 1 0 0,-1 0-1 0 0,0 0 0 0 0,1 1 1 0 0,-1-1-1 0 0,0 0 1 0 0,1 0-1 0 0,-1 0 1 0 0,0 1-1 0 0,0-1 0 0 0,1 0 1 0 0,-1 0-1 0 0,0 1 1 0 0,0-1-1 0 0,1 0 0 0 0,-1 1 1 0 0,0-1-1 0 0,0 0 1 0 0,0 0-1 0 0,0 1 0 0 0,1-1 1 0 0,-1 1-1 0 0,0-1 1 0 0,0 0-1 0 0,0 1 1 0 0,0-1-1 0 0,0 0 0 0 0,0 1 1 0 0,0-1-1 0 0,0 0 1 0 0,0 1-1 0 0,4 15-10 0 0,0 35-1 0 0,-3 0-1 0 0,-7 81 1 0 0,-22 185 6 0 0,-4 69 22 0 0,5 120 25 0 0,26-493-32 0 0,0 23 40 0 0,0-24-25 0 0,0-12-23 0 0,1 0 1 0 0,0 0-1 0 0,0 0 0 0 0,0 0 1 0 0,0 0-1 0 0,0 0 1 0 0,0 0-1 0 0,0 0 0 0 0,0 0 1 0 0,0 0-1 0 0,0 0 1 0 0,0 0-1 0 0,0 0 0 0 0,0 0 1 0 0,0 0-1 0 0,0 0 1 0 0,0 0-1 0 0,0 0 0 0 0,0 0 1 0 0,0 0-1 0 0,0 0 1 0 0,0 0-1 0 0,-1 0 1 0 0,1 0-1 0 0,0 0 0 0 0,0 0 1 0 0,0 0-1 0 0,0 0 1 0 0,-5-41 38 0 0,2 0 0 0 0,3-58 0 0 0,0 47-23 0 0,2-338-1 0 0,-8 127-94 0 0,-7 939-196 0 0,4-304 288 0 0,8-357-7 0 0,1 21 17 0 0,-2 1 1 0 0,-8 42 0 0 0,4-59 16 0 0,6-19-37 0 0,-1-1 0 0 0,1 1 1 0 0,0 0-1 0 0,0-1 0 0 0,0 1 1 0 0,-1-1-1 0 0,1 1 0 0 0,0-1 1 0 0,-1 0-1 0 0,1 1 1 0 0,0-1-1 0 0,-1 1 0 0 0,1-1 1 0 0,0 0-1 0 0,-1 1 0 0 0,1-1 1 0 0,-1 0-1 0 0,1 1 0 0 0,-1-1 1 0 0,1 0-1 0 0,-1 1 0 0 0,1-1 1 0 0,-1 0-1 0 0,1 0 1 0 0,-1 0-1 0 0,0 0 0 0 0,-2-3 3 0 0,1 0 0 0 0,-1-1 0 0 0,1 1 0 0 0,0-1 0 0 0,1 0 0 0 0,-1 0 0 0 0,1 1 0 0 0,0-1 0 0 0,-2-8-1 0 0,3 11-2 0 0,-9-42 3 0 0,2-1 1 0 0,-2-54 0 0 0,5 51-2 0 0,-19-562 28 0 0,18 339-18 0 0,-12-759-12 0 0,17 847-10 0 0,15-584-6 0 0,23 234-11 0 0,-30 445 18 0 0,2-93-67 0 0,0 299-123 0 0,-9 308 96 0 0,-2-124 60 0 0,-7 622 32 0 0,3-792 19 0 0,-6 0 0 0 0,-50 232 0 0 0,60-360-6 0 0,0 0-1 0 0,0-1 0 0 0,-1 1 1 0 0,0-1-1 0 0,0 1 1 0 0,0-1-1 0 0,0 0 1 0 0,-4 5-1 0 0,6-9-3 0 0,0 0 0 0 0,-1 0 0 0 0,1 0-1 0 0,0 0 1 0 0,0 0 0 0 0,0 0 0 0 0,-1 0 0 0 0,1 0-1 0 0,0 0 1 0 0,0 0 0 0 0,-1 0 0 0 0,1 0 0 0 0,0-1-1 0 0,0 1 1 0 0,-1 0 0 0 0,1 0 0 0 0,0 0 0 0 0,0 0-1 0 0,0 0 1 0 0,-1 0 0 0 0,1-1 0 0 0,0 1 0 0 0,0 0-1 0 0,0 0 1 0 0,0 0 0 0 0,-1 0 0 0 0,1-1 0 0 0,0 1-1 0 0,0 0 1 0 0,0 0 0 0 0,0 0 0 0 0,0-1 0 0 0,0 1-1 0 0,0 0 1 0 0,0 0 0 0 0,-1-1 0 0 0,1 1 0 0 0,0 0-1 0 0,0-1 1 0 0,-4-11 7 0 0,-1-191-23 0 0,2 56-2 0 0,10-478-25 0 0,4 198 47 0 0,-31-665-55 0 0,14 1020 32 0 0,0-16-173 0 0,-8 237-582 0 0,3-48 681 0 0,-39 736-133 0 0,40-623 204 0 0,-77 818 35 0 0,53-806 2 0 0,22-165 23 0 0,-31 95 0 0 0,39-146-28 0 0,2-2 3 0 0,-1 0 0 0 0,0-1 1 0 0,0 1-1 0 0,0-1 0 0 0,-1 0 1 0 0,0 0-1 0 0,0 0 0 0 0,-1 0 0 0 0,-7 7 1 0 0,11-13-12 0 0,0 0 1 0 0,1 0 0 0 0,-1 0 0 0 0,0 0-1 0 0,0 0 1 0 0,0 0 0 0 0,0-1 0 0 0,0 1 0 0 0,0 0-1 0 0,0-1 1 0 0,0 1 0 0 0,0-1 0 0 0,0 1 0 0 0,-1-1-1 0 0,1 1 1 0 0,0-1 0 0 0,0 0 0 0 0,0 0-1 0 0,-1 1 1 0 0,1-1 0 0 0,0 0 0 0 0,0 0 0 0 0,-1 0-1 0 0,1-1 1 0 0,0 1 0 0 0,0 0 0 0 0,-1 0 0 0 0,1-1-1 0 0,0 1 1 0 0,0 0 0 0 0,0-1 0 0 0,0 1-1 0 0,0-1 1 0 0,-1 0 0 0 0,1 1 0 0 0,0-1 0 0 0,0 0-1 0 0,0 0 1 0 0,1 1 0 0 0,-1-1 0 0 0,0 0-1 0 0,0 0 1 0 0,0 0 0 0 0,1 0 0 0 0,-1 0 0 0 0,0 0-1 0 0,1 0 1 0 0,-1-1 0 0 0,0-1 0 0 0,-3-7-3 0 0,0 0 1 0 0,0-1-1 0 0,1 0 0 0 0,-2-15 1 0 0,4 22-2 0 0,-12-80-37 0 0,5 0 0 0 0,2-96 1 0 0,4 114 28 0 0,7-762-96 0 0,31-4 59 0 0,43-147-36 0 0,-64 861-1 0 0,-8 63-63 0 0,-5 45 31 0 0,-3 25-22 0 0,-3 31-57 0 0,-41 225-160 0 0,11-76 265 0 0,-87 851-114 0 0,98-799 186 0 0,-66 1023-15 0 0,62-807 85 0 0,2-163 315 0 0,25-296-331 0 0,0-3-25 0 0,0 0 0 0 0,0 1 0 0 0,0-1 0 0 0,0 0-1 0 0,0 1 1 0 0,0-1 0 0 0,0 0 0 0 0,0 1 0 0 0,-1-1-1 0 0,1 0 1 0 0,0 1 0 0 0,-1-1 0 0 0,0 0 0 0 0,1 0 0 0 0,-1 1-1 0 0,0-1 1 0 0,1 0 0 0 0,-3 2 0 0 0,3-3-6 0 0,-1 0 0 0 0,1 0 0 0 0,0 0 0 0 0,-1 0 1 0 0,1-1-1 0 0,0 1 0 0 0,-1 0 0 0 0,1 0 0 0 0,0 0 0 0 0,-1 0 1 0 0,1-1-1 0 0,0 1 0 0 0,-1 0 0 0 0,1 0 0 0 0,0-1 0 0 0,0 1 0 0 0,-1 0 1 0 0,1-1-1 0 0,0 1 0 0 0,0 0 0 0 0,0 0 0 0 0,-1-1 0 0 0,1 1 1 0 0,0 0-1 0 0,0-1 0 0 0,0 1 0 0 0,0-1 0 0 0,0 1 0 0 0,0 0 1 0 0,0-1-1 0 0,0 1 0 0 0,0 0 0 0 0,0-1 0 0 0,0 0 0 0 0,-2-19 88 0 0,1 13-56 0 0,-12-790 180 0 0,15 665-210 0 0,74-1692-45 0 0,25 1024-8 0 0,-61 631 13 0 0,-30 135 14 0 0,3-7-54 0 0,-13 41 69 0 0,0-1 0 0 0,0 1 0 0 0,0 0 0 0 0,0 0 0 0 0,0 0 0 0 0,0-1 0 0 0,0 1 1 0 0,0 0-1 0 0,1 0 0 0 0,-1 0 0 0 0,0-1 0 0 0,0 1 0 0 0,0 0 0 0 0,0 0 1 0 0,0 0-1 0 0,0-1 0 0 0,0 1 0 0 0,0 0 0 0 0,0 0 0 0 0,1 0 0 0 0,-1 0 0 0 0,0-1 1 0 0,0 1-1 0 0,0 0 0 0 0,0 0 0 0 0,0 0 0 0 0,1 0 0 0 0,-1 0 0 0 0,0 0 1 0 0,0 0-1 0 0,0-1 0 0 0,1 1 0 0 0,-1 0 0 0 0,0 0 0 0 0,0 0 0 0 0,0 0 0 0 0,1 0 1 0 0,-1 0-1 0 0,0 0 0 0 0,1 0 0 0 0,-2 22-73 0 0,-62 381-149 0 0,12-94 197 0 0,-70 832-101 0 0,60 2 116 0 0,45-806 68 0 0,-2-15 330 0 0,16-317-205 0 0,-1-19-47 0 0,0-26 18 0 0,13-263-24 0 0,-3 190-108 0 0,24-464-21 0 0,19-337 0 0 0,27 11 1 0 0,-14 468-8 0 0,-57 393 3 0 0,22-103-59 0 0,-24 128 50 0 0,20-70-93 0 0,-23 84 95 0 0,0 1-1 0 0,0 0 1 0 0,1-1 0 0 0,-1 1 0 0 0,1 0 0 0 0,-1 0 0 0 0,4-3 0 0 0,-5 5 9 0 0,1-1-1 0 0,-1 1 1 0 0,0 0-1 0 0,0 0 1 0 0,0-1-1 0 0,0 1 1 0 0,1 0-1 0 0,-1 0 1 0 0,0-1-1 0 0,0 1 1 0 0,1 0-1 0 0,-1 0 1 0 0,0 0-1 0 0,1-1 1 0 0,-1 1-1 0 0,0 0 0 0 0,0 0 1 0 0,1 0-1 0 0,-1 0 1 0 0,0 0-1 0 0,1 0 1 0 0,-1 0-1 0 0,0 0 1 0 0,1 0-1 0 0,-1 0 1 0 0,0 0-1 0 0,1 0 1 0 0,-1 0-1 0 0,0 0 1 0 0,1 0-1 0 0,-1 0 1 0 0,0 0-1 0 0,1 0 1 0 0,-1 0-1 0 0,0 0 1 0 0,1 0-1 0 0,-1 1 1 0 0,0-1-1 0 0,0 0 1 0 0,1 0-1 0 0,-1 0 1 0 0,0 1-1 0 0,0-1 1 0 0,1 0-1 0 0,-1 0 1 0 0,0 1-1 0 0,0-1 1 0 0,0 0-1 0 0,1 0 1 0 0,-1 1-1 0 0,0-1 1 0 0,0 0-1 0 0,0 1 0 0 0,0-1 1 0 0,0 0-1 0 0,0 1 1 0 0,1-1-1 0 0,-1 0 1 0 0,0 1-1 0 0,0 0 1 0 0,5 31-61 0 0,-2 0 0 0 0,0 47 1 0 0,-8 73 18 0 0,1-80 29 0 0,-40 1616-144 0 0,84 6 214 0 0,-30-1510 50 0 0,-8-160-76 0 0,0 70 238 0 0,-4-83-129 0 0,-1-9 57 0 0,-4-19-26 0 0,-4-39-42 0 0,-7-101 0 0 0,12-62-168 0 0,5 132 45 0 0,13-797-8 0 0,37 4-3 0 0,-34 640-6 0 0,-14 228 14 0 0,44-621-37 0 0,39 3-31 0 0,-61 514-49 0 0,52-159 1 0 0,-75 273 108 0 0,1 1 1 0 0,-1 0 0 0 0,0-1-1 0 0,1 1 1 0 0,0 0 0 0 0,-1-1-1 0 0,1 1 1 0 0,0 0 0 0 0,-1 0-1 0 0,1 0 1 0 0,0 0 0 0 0,0 0-1 0 0,1-1 1 0 0,-2 2 2 0 0,1 0 1 0 0,-1 0 0 0 0,0 0-1 0 0,1 0 1 0 0,-1 0-1 0 0,0 0 1 0 0,0 0-1 0 0,1 0 1 0 0,-1 0 0 0 0,0 1-1 0 0,1-1 1 0 0,-1 0-1 0 0,0 0 1 0 0,0 0 0 0 0,0 0-1 0 0,1 1 1 0 0,-1-1-1 0 0,0 0 1 0 0,0 0-1 0 0,0 0 1 0 0,1 1 0 0 0,-1-1-1 0 0,0 0 1 0 0,0 1-1 0 0,0-1 1 0 0,0 0 0 0 0,0 0-1 0 0,1 1 1 0 0,-1-1-1 0 0,0 0 1 0 0,0 1-1 0 0,0-1 1 0 0,0 0 0 0 0,0 1-1 0 0,6 40-181 0 0,-5-38 195 0 0,22 676-236 0 0,-22-525 216 0 0,-5 1519-10 0 0,2-1310 33 0 0,4-24 34 0 0,-1 124 115 0 0,-1-448-93 0 0,-1 0-1 0 0,-1 0 1 0 0,0 0 0 0 0,-7 24 0 0 0,9-39-65 0 0,0 0 1 0 0,0 0 0 0 0,0 0 0 0 0,0 1 0 0 0,0-1 0 0 0,0 0 0 0 0,0 0-1 0 0,0 0 1 0 0,0 1 0 0 0,0-1 0 0 0,0 0 0 0 0,0 0 0 0 0,0 0 0 0 0,0 0 0 0 0,0 1-1 0 0,0-1 1 0 0,0 0 0 0 0,0 0 0 0 0,0 0 0 0 0,-1 0 0 0 0,1 1 0 0 0,0-1-1 0 0,0 0 1 0 0,0 0 0 0 0,0 0 0 0 0,0 0 0 0 0,0 0 0 0 0,-1 0 0 0 0,1 0 0 0 0,0 1-1 0 0,0-1 1 0 0,0 0 0 0 0,0 0 0 0 0,-1 0 0 0 0,1 0 0 0 0,0 0 0 0 0,0 0-1 0 0,0 0 1 0 0,0 0 0 0 0,-1 0 0 0 0,1 0 0 0 0,0 0 0 0 0,0 0 0 0 0,0 0-1 0 0,0 0 1 0 0,-1 0 0 0 0,1 0 0 0 0,0 0 0 0 0,0 0 0 0 0,0 0 0 0 0,0 0 0 0 0,-1 0-1 0 0,1 0 1 0 0,0 0 0 0 0,0-1 0 0 0,0 1 0 0 0,0 0 0 0 0,-1 0 0 0 0,1 0-1 0 0,0 0 1 0 0,0 0 0 0 0,0 0 0 0 0,0-1 0 0 0,0 1 0 0 0,0 0 0 0 0,-1 0 0 0 0,-8-21 132 0 0,-6-32-1 0 0,-8-86-92 0 0,-7-221 0 0 0,23 246-39 0 0,-3-1083-51 0 0,46 712 17 0 0,-29 404 27 0 0,21-189-16 0 0,8-102-26 0 0,-34 326 14 0 0,-3-56 0 0 0,1 99 26 0 0,0 0-1 0 0,0 1 0 0 0,0-1 1 0 0,-1 0-1 0 0,1 1 0 0 0,0-1 1 0 0,-1 0-1 0 0,0 1 0 0 0,0-1 1 0 0,0 1-1 0 0,0-1 0 0 0,0 1 1 0 0,0 0-1 0 0,-1-1 0 0 0,1 1 1 0 0,-1 0-1 0 0,1 0 0 0 0,-1 0 1 0 0,-2-3-1 0 0,3 5 0 0 0,1 0 0 0 0,-1 0-1 0 0,1 0 1 0 0,-1 0 0 0 0,1 0 0 0 0,-1 0 0 0 0,1 0 0 0 0,-1 0-1 0 0,1 0 1 0 0,-1 0 0 0 0,1 0 0 0 0,0 0 0 0 0,-1 0 0 0 0,1 0-1 0 0,-1 0 1 0 0,1 0 0 0 0,-1 0 0 0 0,1 0 0 0 0,-1 1-1 0 0,1-1 1 0 0,0 0 0 0 0,-1 0 0 0 0,1 1 0 0 0,-1-1 0 0 0,1 0-1 0 0,0 1 1 0 0,-1-1 0 0 0,1 0 0 0 0,0 1 0 0 0,-1-1 0 0 0,1 0-1 0 0,0 1 1 0 0,0-1 0 0 0,0 1 0 0 0,-1-1 0 0 0,1 1 0 0 0,-11 22-135 0 0,-19 86-133 0 0,-19 151 1 0 0,36-185 229 0 0,-106 800-125 0 0,34 9 151 0 0,80-835 15 0 0,-49 630 12 0 0,2-23 77 0 0,45-573 39 0 0,-3 0 0 0 0,-25 96 0 0 0,33-172-78 0 0,-1 0 1 0 0,0-1-1 0 0,0 0 1 0 0,0 0 0 0 0,0 0-1 0 0,-6 7 1 0 0,8-12-36 0 0,1 0 1 0 0,-1-1-1 0 0,1 1 1 0 0,-1 0-1 0 0,0-1 1 0 0,1 1-1 0 0,-1 0 1 0 0,0-1-1 0 0,0 1 1 0 0,0-1-1 0 0,1 1 1 0 0,-1-1-1 0 0,0 1 1 0 0,0-1-1 0 0,0 0 1 0 0,0 0-1 0 0,0 1 1 0 0,0-1-1 0 0,0 0 1 0 0,-1 0-1 0 0,1 0-3 0 0,-1-1 0 0 0,1 1 0 0 0,0-1 0 0 0,0 0 0 0 0,0 1-1 0 0,0-1 1 0 0,0 0 0 0 0,0 0 0 0 0,1 0 0 0 0,-1 1 0 0 0,0-1 0 0 0,0 0 0 0 0,1 0 0 0 0,-1 0-1 0 0,0 0 1 0 0,1-1 0 0 0,-1 1 0 0 0,1 0 0 0 0,-1 0 0 0 0,1 0 0 0 0,-1-2 0 0 0,-14-45 44 0 0,1-1 0 0 0,-11-75 0 0 0,-2-107-117 0 0,23 183 63 0 0,-66-955-89 0 0,73-140 3 0 0,71 167 4 0 0,-54 806 82 0 0,20-190 22 0 0,-39 344-26 0 0,1-4-5 0 0,0 0 0 0 0,-2 0 0 0 0,0 0-1 0 0,-4-25 1 0 0,0 32-64 0 0,-2 10 0 0 0,5 4 63 0 0,0 0-1 0 0,0 1 0 0 0,-1-1 1 0 0,1 0-1 0 0,0 0 0 0 0,0 0 1 0 0,0 1-1 0 0,0-1 0 0 0,0 1 1 0 0,1-1-1 0 0,-2 3 0 0 0,-21 54-215 0 0,22-57 215 0 0,-19 71-191 0 0,-17 104 0 0 0,32-144 173 0 0,-69 420-172 0 0,59-352 171 0 0,-242 2008-18 0 0,253-2072 51 0 0,-47 435 102 0 0,21-331 132 0 0,29-136-204 0 0,0-1 0 0 0,-1 1 0 0 0,1-1 0 0 0,-1 0 0 0 0,0 0 1 0 0,1 1-1 0 0,-2-1 0 0 0,1 0 0 0 0,-4 3 0 0 0,6-5-24 0 0,-1-1 0 0 0,1 1 0 0 0,-1-1 0 0 0,1 1 0 0 0,-1-1 0 0 0,1 1 0 0 0,-1-1 0 0 0,0 0 0 0 0,1 1 0 0 0,-1-1 0 0 0,0 0 1 0 0,1 0-1 0 0,-1 1 0 0 0,0-1 0 0 0,1 0 0 0 0,-1 0 0 0 0,0 0 0 0 0,1 0 0 0 0,-1 0 0 0 0,0 0 0 0 0,0 0 0 0 0,1 0 1 0 0,-1 0-1 0 0,0 0 0 0 0,1 0 0 0 0,-1-1 0 0 0,0 1 0 0 0,1 0 0 0 0,-1 0 0 0 0,0-1 0 0 0,1 1 0 0 0,-1-1 0 0 0,0 1 0 0 0,1 0 1 0 0,-1-1-1 0 0,1 1 0 0 0,-1-1 0 0 0,1 1 0 0 0,-1-1 0 0 0,1 1 0 0 0,-1-1 0 0 0,1 0 0 0 0,0 1 0 0 0,-1-1 0 0 0,1 1 0 0 0,0-1 1 0 0,-1-1-1 0 0,-5-11 35 0 0,0 0 0 0 0,0-1 0 0 0,2 1 0 0 0,-1-1 0 0 0,-2-17 0 0 0,-8-77 7 0 0,10 63-40 0 0,-39-516 17 0 0,37-1-8 0 0,18 23-23 0 0,86-581 0 0 0,-45 735 5 0 0,-37 274-14 0 0,2-188-1 0 0,-17 295-2 0 0,0 0-1 0 0,-1 1 0 0 0,1-1 0 0 0,-1 0 1 0 0,0 1-1 0 0,0-1 0 0 0,0 1 0 0 0,-2-5 1 0 0,3 8 14 0 0,0-1-1 0 0,0 1 1 0 0,0 0 0 0 0,0 0 0 0 0,0 0 0 0 0,0 0 0 0 0,0 0 0 0 0,0 0 0 0 0,0-1 0 0 0,0 1 0 0 0,-1 0 0 0 0,1 0 0 0 0,0 0 0 0 0,0 0-1 0 0,0 0 1 0 0,0 0 0 0 0,0 0 0 0 0,0 0 0 0 0,-1 0 0 0 0,1 0 0 0 0,0 0 0 0 0,0 0 0 0 0,0 0 0 0 0,0-1 0 0 0,0 1 0 0 0,0 0-1 0 0,-1 0 1 0 0,1 0 0 0 0,0 0 0 0 0,0 0 0 0 0,0 0 0 0 0,0 0 0 0 0,0 1 0 0 0,-1-1 0 0 0,1 0 0 0 0,0 0 0 0 0,0 0 0 0 0,0 0 0 0 0,0 0-1 0 0,0 0 1 0 0,0 0 0 0 0,-1 0 0 0 0,1 0 0 0 0,0 0 0 0 0,0 0 0 0 0,0 0 0 0 0,0 0 0 0 0,0 1 0 0 0,0-1 0 0 0,0 0 0 0 0,0 0 0 0 0,-1 0-1 0 0,1 0 1 0 0,0 0 0 0 0,0 0 0 0 0,0 1 0 0 0,0-1 0 0 0,0 0 0 0 0,0 0 0 0 0,-5 11-60 0 0,-27 120-266 0 0,18-63 242 0 0,-242 1182-143 0 0,116-259 218 0 0,110-714 8 0 0,-41 318 0 0 0,60-516 22 0 0,-36 219 42 0 0,26-213 40 0 0,20-79-89 0 0,2-4-6 0 0,-2 0 1 0 0,1 0-1 0 0,0 0 1 0 0,0 0-1 0 0,-1 0 0 0 0,1 0 1 0 0,-1 0-1 0 0,1 0 1 0 0,-1 0-1 0 0,0 0 0 0 0,0 0 1 0 0,0-1-1 0 0,0 1 1 0 0,0 0-1 0 0,0-1 0 0 0,0 1 1 0 0,0-1-1 0 0,-1 1 0 0 0,1-1 1 0 0,-1 1-1 0 0,1-1 1 0 0,-1 0-1 0 0,-2 2 0 0 0,3-3-2 0 0,1-1-1 0 0,-1 1 1 0 0,0 0-1 0 0,1 0 0 0 0,-1 0 1 0 0,0 0-1 0 0,1 0 0 0 0,-1-1 1 0 0,0 1-1 0 0,1 0 0 0 0,-1-1 1 0 0,1 1-1 0 0,-1 0 0 0 0,0-1 1 0 0,1 1-1 0 0,-1-1 0 0 0,1 1 1 0 0,-1-1-1 0 0,1 1 1 0 0,-1-1-1 0 0,1 1 0 0 0,0-1 1 0 0,-1 1-1 0 0,1-1 0 0 0,0 0 1 0 0,-1 1-1 0 0,1-1 0 0 0,0 0 1 0 0,0 1-1 0 0,-1-1 0 0 0,1-1 1 0 0,-12-33 26 0 0,-4-37-24 0 0,-10-103 0 0 0,9-34 13 0 0,10 0 1 0 0,21-239 0 0 0,38-66 0 0 0,-1 10-12 0 0,-22 2 22 0 0,-17 173-6 0 0,-12 328-24 0 0,4-86 19 0 0,-2 0 0 0 0,-14-111 1 0 0,12 196-19 0 0,-1-6-3 0 0,-1 0 0 0 0,1 1 1 0 0,-1-1-1 0 0,-5-12 0 0 0,7 19-1 0 0,0 0 0 0 0,-1 0 1 0 0,1 0-1 0 0,-1 0 0 0 0,1 0 0 0 0,-1 0 0 0 0,0 0 0 0 0,1 0 1 0 0,-1 0-1 0 0,0 0 0 0 0,0 0 0 0 0,1 1 0 0 0,-1-1 1 0 0,0 0-1 0 0,0 0 0 0 0,0 1 0 0 0,0-1 0 0 0,0 1 1 0 0,0-1-1 0 0,0 1 0 0 0,0-1 0 0 0,0 1 0 0 0,0 0 1 0 0,-1-1-1 0 0,1 1 0 0 0,0 0 0 0 0,0 0 0 0 0,0 0 1 0 0,0 0-1 0 0,0 0 0 0 0,-1 0 0 0 0,1 0 0 0 0,0 0 1 0 0,0 0-1 0 0,0 1 0 0 0,0-1 0 0 0,0 0 0 0 0,0 1 0 0 0,-1-1 1 0 0,0 2-1 0 0,-5 2-15 0 0,1 0 0 0 0,1 0 1 0 0,-1 0-1 0 0,1 1 0 0 0,-1 0 1 0 0,1 0-1 0 0,1 0 0 0 0,-1 1 1 0 0,-3 6-1 0 0,-33 58-114 0 0,35-60 117 0 0,-32 66-33 0 0,4 2 0 0 0,-38 126-1 0 0,-22 165-101 0 0,60-223 131 0 0,-24 98 20 0 0,-77 311 3 0 0,-28-11-1 0 0,122-425-2 0 0,-57 158 8 0 0,56-165 1 0 0,39-100-30 0 0,10-16 8 0 0,11-16-24 0 0,-1-6 24 0 0,-1 0-1 0 0,21-52 0 0 0,15-62-23 0 0,-29 74 30 0 0,109-368 51 0 0,-72 220-22 0 0,75-287 70 0 0,-111 405-72 0 0,-19 79-16 0 0,62-265 120 0 0,-54 210 0 0 0,9-146 1 0 0,-22 205-106 0 0,-1-45 53 0 0,1 55-68 0 0,-1 0-1 0 0,1 0 1 0 0,-1 0 0 0 0,0 0-1 0 0,0-1 1 0 0,0 1 0 0 0,-1 0-1 0 0,1 1 1 0 0,-1-1 0 0 0,1 0-1 0 0,-1 0 1 0 0,0 1 0 0 0,0-1-1 0 0,-4-3 1 0 0,5 5-6 0 0,0 0 0 0 0,-1 1 0 0 0,1-1 0 0 0,0 1 1 0 0,-1-1-1 0 0,1 1 0 0 0,0-1 0 0 0,-1 1 0 0 0,1 0 0 0 0,0 0 0 0 0,-1 0 1 0 0,1 0-1 0 0,-1 0 0 0 0,1 0 0 0 0,0 0 0 0 0,-1 0 0 0 0,1 0 1 0 0,0 1-1 0 0,-1-1 0 0 0,1 1 0 0 0,0-1 0 0 0,-1 1 0 0 0,1-1 0 0 0,0 1 1 0 0,0 0-1 0 0,0-1 0 0 0,-1 1 0 0 0,0 1 0 0 0,-5 4-14 0 0,0-1-1 0 0,0 1 1 0 0,-7 8-1 0 0,-7 10-46 0 0,0 1 0 0 0,-27 45 0 0 0,-27 61-44 0 0,46-78 75 0 0,8-15 14 0 0,-159 262-40 0 0,-133 133 69 0 0,47-55-12 0 0,125-169 2 0 0,-68 76-11 0 0,59-76-94 0 0,148-206 94 0 0,-24 35-26 0 0,24-35 20 0 0,1-1 1 0 0,-1 1-1 0 0,1-1 1 0 0,0 1 0 0 0,0 0-1 0 0,0-1 1 0 0,0 1-1 0 0,1 0 1 0 0,-1 0 0 0 0,1 0-1 0 0,-1 0 1 0 0,1 5-1 0 0,2-7 2 0 0,-1-1 0 0 0,1 1 0 0 0,-1 0 1 0 0,1-1-1 0 0,-1 0 0 0 0,1 1 0 0 0,0-1 0 0 0,-1 0 0 0 0,1 0 0 0 0,-1 0 0 0 0,1 0 0 0 0,0 0 0 0 0,-1 0 0 0 0,3-1 0 0 0,-2 1-3 0 0,52-4-186 0 0,16-1-30 0 0,131 8 0 0 0,175 47 24 0 0,-7 36 212 0 0,-328-73 16 0 0,77 36 0 0 0,-103-41 4 0 0,0 0 1 0 0,0 1-1 0 0,0 1 0 0 0,-1 0 0 0 0,-1 1 0 0 0,0 0 0 0 0,0 1 0 0 0,12 16 1 0 0,-22-24 5 0 0,0 0 0 0 0,-1 0 0 0 0,1 0 0 0 0,-1 0 0 0 0,0 1 1 0 0,2 6-1 0 0,-4-10-16 0 0,1 0 0 0 0,-1 0-1 0 0,0 0 1 0 0,0 0 0 0 0,1 1 0 0 0,-1-1 0 0 0,0 0 0 0 0,0 0 0 0 0,0 1-1 0 0,0-1 1 0 0,-1 0 0 0 0,1 0 0 0 0,0 0 0 0 0,0 1 0 0 0,-1-1 0 0 0,1 0 0 0 0,-1 0-1 0 0,1 0 1 0 0,-1 0 0 0 0,1 0 0 0 0,-1 0 0 0 0,0 0 0 0 0,1 0 0 0 0,-1 0-1 0 0,0 0 1 0 0,0 0 0 0 0,0 0 0 0 0,-1 1 0 0 0,-3 0 33 0 0,0 1 1 0 0,-1-1 0 0 0,1 0-1 0 0,0 0 1 0 0,-1 0-1 0 0,1-1 1 0 0,-1 1-1 0 0,-10 0 1 0 0,-53-1 127 0 0,44-1-129 0 0,-28-3-24 0 0,-1-3 0 0 0,2-1-1 0 0,-83-24 1 0 0,47 8-106 0 0,-118-48 0 0 0,164 53 35 0 0,2-2 0 0 0,0-1 0 0 0,1-2 0 0 0,-67-54 0 0 0,41 25-34 0 0,-41-36-60 0 0,88 72 102 0 0,1-2-1 0 0,1 0 0 0 0,-22-30 1 0 0,36 45 14 0 0,-10-17-120 0 0,10 15-9 0 0,8 7-96 0 0,30 26 58 0 0,-2 2-1 0 0,-2 1 1 0 0,0 1-1 0 0,40 54 1 0 0,95 159 161 0 0,-110-155-13 0 0,-24-39 45 0 0,5 8-2 0 0,92 110 1 0 0,19-22 49 0 0,-129-129-10 0 0,1-2-1 0 0,1-1 1 0 0,1-1 0 0 0,0 0 0 0 0,43 17 0 0 0,-65-30-26 0 0,0-1 1 0 0,0 1-1 0 0,0-1 0 0 0,1 1 1 0 0,-1-1-1 0 0,0 0 1 0 0,0 1-1 0 0,1-1 1 0 0,-1 0-1 0 0,0 0 1 0 0,0 0-1 0 0,1 0 1 0 0,-1 0-1 0 0,0 0 0 0 0,1 0 1 0 0,-1 0-1 0 0,0-1 1 0 0,0 1-1 0 0,1 0 1 0 0,-1-1-1 0 0,0 1 1 0 0,0-1-1 0 0,0 0 0 0 0,1 1 1 0 0,-1-1-1 0 0,0 0 1 0 0,0 1-1 0 0,0-1 1 0 0,0 0-1 0 0,0 0 1 0 0,-1 0-1 0 0,1 0 1 0 0,0 0-1 0 0,0 0 0 0 0,0 0 1 0 0,-1 0-1 0 0,2-3 1 0 0,0-3 39 0 0,0 0 1 0 0,0 0-1 0 0,-1 0 0 0 0,0 0 1 0 0,1-12-1 0 0,-2 19-50 0 0,14-270 354 0 0,-5-24-289 0 0,-5 110-60 0 0,1 26 4 0 0,27-423 2 0 0,-25 507-18 0 0,52-337-116 0 0,-59 410 116 0 0,1-1-1 0 0,-1 1 1 0 0,0-1-1 0 0,1 1 1 0 0,-1-1 0 0 0,0 1-1 0 0,1-1 1 0 0,0 1-1 0 0,-1 0 1 0 0,1-1-1 0 0,0 1 1 0 0,0 0 0 0 0,0 0-1 0 0,1-2 1 0 0,-2 4 1 0 0,0-1 0 0 0,1 0 1 0 0,-1 0-1 0 0,1 1 1 0 0,-1-1-1 0 0,0 0 0 0 0,1 0 1 0 0,-1 1-1 0 0,0-1 0 0 0,1 1 1 0 0,-1-1-1 0 0,0 0 1 0 0,1 1-1 0 0,-1-1 0 0 0,0 1 1 0 0,0-1-1 0 0,0 1 0 0 0,1-1 1 0 0,-1 0-1 0 0,0 1 1 0 0,0-1-1 0 0,0 1 0 0 0,0-1 1 0 0,0 1-1 0 0,0-1 0 0 0,0 1 1 0 0,6 45-111 0 0,2 211-100 0 0,0-126 151 0 0,26 345-48 0 0,-11-215 96 0 0,15 136 4 0 0,32-8 58 0 0,-67-374-36 0 0,1 0 0 0 0,1-1-1 0 0,1 0 1 0 0,0 0 0 0 0,1 0 0 0 0,9 15 0 0 0,-15-28-5 0 0,1 1 0 0 0,-1 0 1 0 0,0-1-1 0 0,1 1 0 0 0,-1-1 0 0 0,1 1 0 0 0,0-1 1 0 0,-1 0-1 0 0,1 0 0 0 0,0 0 0 0 0,3 2 0 0 0,-4-3 1 0 0,0 0 0 0 0,0 1 0 0 0,0-1 0 0 0,0 0-1 0 0,0 0 1 0 0,0 0 0 0 0,0 0 0 0 0,0 0 0 0 0,0 0 0 0 0,0 0-1 0 0,0 0 1 0 0,0-1 0 0 0,0 1 0 0 0,0 0 0 0 0,0 0-1 0 0,0-1 1 0 0,1 0 0 0 0,0 0 4 0 0,0-1 1 0 0,0 0-1 0 0,0 1 0 0 0,-1-1 1 0 0,1 0-1 0 0,0 0 0 0 0,-1 0 1 0 0,0 0-1 0 0,1 0 0 0 0,-1 0 1 0 0,0 0-1 0 0,0 0 0 0 0,0-1 1 0 0,-1 1-1 0 0,2-3 0 0 0,14-81 114 0 0,-4 0-1 0 0,2-129 0 0 0,-10 117-98 0 0,31-435 17 0 0,26-1-33 0 0,28 129-28 0 0,-26 188 3 0 0,-52 192 3 0 0,-6 18-4 0 0,-4 11-33 0 0,-23 76-59 0 0,5-20 45 0 0,-40 138-58 0 0,-27 187 5 0 0,24 63 59 0 0,24-8 51 0 0,26 0 38 0 0,18-319-12 0 0,-6-101-16 0 0,1-1 1 0 0,2 1-1 0 0,12 35 0 0 0,-16-51 2 0 0,1 0 0 0 0,0 0 0 0 0,0 0-1 0 0,1 0 1 0 0,-1-1 0 0 0,1 1 0 0 0,0-1-1 0 0,6 6 1 0 0,-8-8-1 0 0,0 0-1 0 0,0 0 1 0 0,1 0-1 0 0,-1 0 0 0 0,0 0 1 0 0,0-1-1 0 0,1 1 1 0 0,-1 0-1 0 0,1-1 1 0 0,-1 1-1 0 0,1-1 1 0 0,-1 0-1 0 0,1 1 1 0 0,-1-1-1 0 0,1 0 0 0 0,-1 0 1 0 0,1 0-1 0 0,-1 0 1 0 0,1 0-1 0 0,-1 0 1 0 0,1-1-1 0 0,-1 1 1 0 0,1 0-1 0 0,-1-1 1 0 0,1 1-1 0 0,1-2 1 0 0,2-1 9 0 0,0 0 0 0 0,0-1 0 0 0,-1 0 0 0 0,0 0 0 0 0,1 0 0 0 0,-1-1 0 0 0,-1 1 1 0 0,1-1-1 0 0,-1 0 0 0 0,4-7 0 0 0,28-60 89 0 0,-32 65-92 0 0,19-50 72 0 0,23-92 1 0 0,2-65-26 0 0,45-308 3 0 0,-52 283-46 0 0,-30 186-10 0 0,46-228 14 0 0,-24 144-1 0 0,15-55 8 0 0,-42 173-33 0 0,4-11-43 0 0,-9 30 50 0 0,0 0 1 0 0,0 0-1 0 0,0 0 1 0 0,0 0-1 0 0,0 0 0 0 0,0 0 1 0 0,0 0-1 0 0,0 1 1 0 0,0-1-1 0 0,0 0 0 0 0,0 0 1 0 0,0 0-1 0 0,0 0 0 0 0,0 0 1 0 0,0 0-1 0 0,0 0 1 0 0,0 0-1 0 0,0 0 0 0 0,0 0 1 0 0,0 0-1 0 0,0 0 1 0 0,1 0-1 0 0,-1 0 0 0 0,0 0 1 0 0,0 0-1 0 0,0 0 1 0 0,0 0-1 0 0,0 0 0 0 0,0 1 1 0 0,0-1-1 0 0,0 0 1 0 0,0 0-1 0 0,0 0 0 0 0,0 0 1 0 0,0 0-1 0 0,0 0 0 0 0,1 0 1 0 0,-1 0-1 0 0,0 0 1 0 0,0 0-1 0 0,0 0 0 0 0,0 0 1 0 0,0-1-1 0 0,0 1 1 0 0,0 0-1 0 0,0 0 0 0 0,0 0 1 0 0,0 0-1 0 0,0 0 1 0 0,0 0-1 0 0,0 0 0 0 0,1 0 1 0 0,-1 0-1 0 0,0 0 1 0 0,0 0-1 0 0,0 0 0 0 0,0 0 1 0 0,1 21-37 0 0,-2 172-91 0 0,4 257 33 0 0,74 789 89 0 0,-74-1215 10 0 0,14 120 18 0 0,-12-117-9 0 0,1 0-1 0 0,1 0 1 0 0,14 34 0 0 0,-12-41 28 0 0,-9-20-38 0 0,0 1 0 0 0,0-1 0 0 0,1 0 0 0 0,-1 1 0 0 0,0-1 0 0 0,0 1 0 0 0,0-1 0 0 0,1 0 0 0 0,-1 1 0 0 0,0-1 0 0 0,1 0 0 0 0,-1 0 1 0 0,0 1-1 0 0,0-1 0 0 0,1 0 0 0 0,-1 0 0 0 0,1 1 0 0 0,-1-1 0 0 0,0 0 0 0 0,1 0 0 0 0,-1 0 0 0 0,0 0 0 0 0,1 0 0 0 0,-1 1 0 0 0,1-1 0 0 0,-1 0 0 0 0,0 0 0 0 0,1 0 0 0 0,-1 0 0 0 0,1 0 0 0 0,-1 0 0 0 0,1 0 0 0 0,-1 0 0 0 0,0 0 0 0 0,1-1 0 0 0,-1 1 0 0 0,1 0 0 0 0,-1 0 0 0 0,0 0 0 0 0,1 0 0 0 0,-1-1 0 0 0,0 1 0 0 0,1 0 0 0 0,-1 0 0 0 0,0-1 0 0 0,1 1 0 0 0,-1 0 0 0 0,0 0 0 0 0,1-1 0 0 0,-1 1 0 0 0,0 0 0 0 0,0-1 0 0 0,0 1 0 0 0,1 0 0 0 0,-1-1 0 0 0,0 1 0 0 0,0-1 0 0 0,0 0 0 0 0,11-23 139 0 0,-1-34-8 0 0,-2 0 0 0 0,0-100 0 0 0,-6 106-116 0 0,6-312 58 0 0,8-161-14 0 0,6 328-58 0 0,-1 22-20 0 0,-31 311-246 0 0,-24 461 122 0 0,33-564 138 0 0,-4 516-6 0 0,39 0 36 0 0,-30-510-19 0 0,2 1 0 0 0,2-1 0 0 0,1 0 0 0 0,18 47 0 0 0,-10-56 33 0 0,-16-30-40 0 0,-1 1 0 0 0,0-1 0 0 0,1 1 0 0 0,-1-1 0 0 0,1 0 0 0 0,-1 1 0 0 0,0-1-1 0 0,1 0 1 0 0,-1 1 0 0 0,1-1 0 0 0,-1 0 0 0 0,1 0 0 0 0,-1 1 0 0 0,1-1-1 0 0,-1 0 1 0 0,1 0 0 0 0,-1 0 0 0 0,1 0 0 0 0,-1 0 0 0 0,2 0 0 0 0,-2 0-1 0 0,1 0 1 0 0,0-1-1 0 0,-1 1 1 0 0,1 0-1 0 0,-1-1 1 0 0,1 1 0 0 0,-1-1-1 0 0,1 1 1 0 0,-1-1-1 0 0,0 1 1 0 0,1-1-1 0 0,-1 1 1 0 0,1-1 0 0 0,-1 1-1 0 0,0-1 1 0 0,0 0-1 0 0,1 1 1 0 0,-1-1-1 0 0,0 1 1 0 0,0-1 0 0 0,1-1-1 0 0,11-49 53 0 0,-3 0 0 0 0,6-79 0 0 0,-9 60-43 0 0,1 5-8 0 0,73-489 26 0 0,-57 459-34 0 0,4 1-1 0 0,78-179 0 0 0,-91 240 5 0 0,-10 23 1 0 0,0 1 0 0 0,1-1 1 0 0,8-12-1 0 0,-13 22 0 0 0,1-1 0 0 0,-1 0 0 0 0,1 0 0 0 0,-1 0 0 0 0,1 1 0 0 0,0-1 0 0 0,-1 0 0 0 0,1 1 0 0 0,0-1 0 0 0,-1 0 0 0 0,1 1 0 0 0,0-1 0 0 0,0 1 0 0 0,0-1 0 0 0,0 1 0 0 0,-1 0 0 0 0,2-1 0 0 0,-1 1 0 0 0,-1 0-1 0 0,1 0 1 0 0,-1 0 0 0 0,0 1-1 0 0,1-1 1 0 0,-1 0 0 0 0,0 0-1 0 0,1 0 1 0 0,-1 1 0 0 0,0-1-1 0 0,1 0 1 0 0,-1 0 0 0 0,0 0 0 0 0,0 1-1 0 0,1-1 1 0 0,-1 0 0 0 0,0 1-1 0 0,0-1 1 0 0,1 0 0 0 0,-1 1-1 0 0,0-1 1 0 0,0 0 0 0 0,0 1-1 0 0,0-1 1 0 0,1 0 0 0 0,-1 1 0 0 0,0 0-1 0 0,1 2-2 0 0,-1 1 1 0 0,1 0-1 0 0,-1 0 0 0 0,1 0 1 0 0,-1 0-1 0 0,-1 4 0 0 0,-3 22-10 0 0,-9 30-1 0 0,-2 12-10 0 0,1 10 4 0 0,-23 167-16 0 0,-5-1 30 0 0,13-92 32 0 0,-25 58 43 0 0,35-149 21 0 0,19-63-84 0 0,0-1-1 0 0,-1 0 1 0 0,1 1-1 0 0,0-1 1 0 0,-1 0-1 0 0,1 1 0 0 0,-1-1 1 0 0,0 0-1 0 0,1 0 1 0 0,-1 1-1 0 0,0-1 1 0 0,0 0-1 0 0,1 0 1 0 0,-1 0-1 0 0,0 0 1 0 0,0 0-1 0 0,0 0 1 0 0,0 0-1 0 0,-1 0 1 0 0,1 0-1 0 0,0-1 1 0 0,0 1-1 0 0,-1 0 1 0 0,1-1-1 0 0,-2 1 1 0 0,1-1 1 0 0,0 0 0 0 0,0 0 0 0 0,0 0 1 0 0,0-1-1 0 0,0 1 0 0 0,0-1 1 0 0,0 0-1 0 0,1 1 0 0 0,-1-1 0 0 0,0 0 1 0 0,0 0-1 0 0,1 0 0 0 0,-1 0 0 0 0,1 0 1 0 0,-4-3-1 0 0,-4-5 9 0 0,0-1 1 0 0,1 0-1 0 0,0 0 1 0 0,-10-16 0 0 0,6 4-19 0 0,0-1 1 0 0,2 0-1 0 0,0-1 1 0 0,-7-29 0 0 0,-19-106-36 0 0,22 89 27 0 0,-183-662 100 0 0,197 731-91 0 0,-31-76 10 0 0,27 68-12 0 0,0 1 0 0 0,-1-1 0 0 0,-1 1 0 0 0,1 0 0 0 0,-1 0 0 0 0,-11-10 1 0 0,16 17-3 0 0,-1-1 0 0 0,0 1 1 0 0,0 0-1 0 0,0-1 0 0 0,0 1 1 0 0,0 0-1 0 0,0 0 1 0 0,0 0-1 0 0,-1 0 0 0 0,1 1 1 0 0,0-1-1 0 0,0 1 1 0 0,-1-1-1 0 0,1 1 0 0 0,0 0 1 0 0,-1 0-1 0 0,1 0 1 0 0,0 0-1 0 0,-1 0 0 0 0,1 1 1 0 0,0-1-1 0 0,-1 0 1 0 0,1 1-1 0 0,0 0 0 0 0,0 0 1 0 0,0 0-1 0 0,-1 0 0 0 0,1 0 1 0 0,0 0-1 0 0,0 0 1 0 0,-3 3-1 0 0,-5 5-11 0 0,-1-1 0 0 0,1 2 0 0 0,1-1 0 0 0,-11 14 1 0 0,11-12-4 0 0,-10 12-23 0 0,2 0 0 0 0,1 1-1 0 0,0 1 1 0 0,2 1 0 0 0,-20 48-1 0 0,19-31-22 0 0,1 1-1 0 0,2 0 1 0 0,-6 47-1 0 0,8-13 8 0 0,4 1 0 0 0,4 92-1 0 0,5-126 51 0 0,3 0 0 0 0,2 0-1 0 0,18 61 1 0 0,-22-96 7 0 0,0 1 0 0 0,0 0 1 0 0,1-1-1 0 0,0 0 0 0 0,1 0 1 0 0,0-1-1 0 0,1 1 0 0 0,10 10 0 0 0,-14-17 3 0 0,-1-1-1 0 0,0 0 1 0 0,1 0-1 0 0,-1 0 0 0 0,1 0 1 0 0,-1 0-1 0 0,1-1 1 0 0,0 1-1 0 0,0-1 1 0 0,0 0-1 0 0,0 0 1 0 0,0 0-1 0 0,0 0 0 0 0,0 0 1 0 0,0 0-1 0 0,0-1 1 0 0,0 0-1 0 0,1 0 1 0 0,-1 0-1 0 0,0 0 0 0 0,0 0 1 0 0,0 0-1 0 0,4-2 1 0 0,-3 1 4 0 0,0 0 0 0 0,0 0 1 0 0,0-1-1 0 0,0 0 1 0 0,-1 1-1 0 0,1-1 0 0 0,0-1 1 0 0,-1 1-1 0 0,1 0 0 0 0,-1-1 1 0 0,0 0-1 0 0,0 0 1 0 0,0 0-1 0 0,0 0 0 0 0,0 0 1 0 0,4-8-1 0 0,4-11 29 0 0,0-2 0 0 0,-2 1 0 0 0,0-1 1 0 0,-2 0-1 0 0,8-42 0 0 0,7-132 90 0 0,-14 112-94 0 0,0 5-2 0 0,44-476 60 0 0,-49 527-76 0 0,-1 3 37 0 0,-1-35-1 0 0,-1 60-47 0 0,0 0-1 0 0,0 1 0 0 0,0-1 1 0 0,-1 0-1 0 0,1 1 0 0 0,0-1 1 0 0,-1 0-1 0 0,1 1 0 0 0,-1-1 1 0 0,0 1-1 0 0,1-1 0 0 0,-1 1 0 0 0,0-1 1 0 0,0 1-1 0 0,-1-2 0 0 0,1 3-2 0 0,1 0 0 0 0,0 0 0 0 0,0 0 0 0 0,0-1 0 0 0,-1 1 0 0 0,1 0 0 0 0,0 0 0 0 0,0 0 0 0 0,-1 0 0 0 0,1 0 0 0 0,0 0 0 0 0,0 0 0 0 0,-1 0 0 0 0,1 0 0 0 0,0 0 0 0 0,0 0 0 0 0,-1 0 0 0 0,1 0 0 0 0,0 0 0 0 0,0 0 0 0 0,-1 0 0 0 0,1 0 0 0 0,0 0-1 0 0,0 0 1 0 0,0 0 0 0 0,-1 0 0 0 0,1 0 0 0 0,0 1 0 0 0,0-1 0 0 0,0 0 0 0 0,-1 0 0 0 0,-6 14-43 0 0,-1 21-24 0 0,2 1-1 0 0,1-1 0 0 0,0 47 0 0 0,0-6 36 0 0,2 569-31 0 0,11-418 96 0 0,-8-200-19 0 0,2-9 46 0 0,-2 1 0 0 0,-1-1-1 0 0,-4 34 1 0 0,5-52-52 0 0,0 0-1 0 0,0 0 1 0 0,0 0-1 0 0,0 0 0 0 0,0 0 1 0 0,0 1-1 0 0,0-1 1 0 0,0 0-1 0 0,0 0 1 0 0,0 0-1 0 0,0 0 0 0 0,0 0 1 0 0,0 0-1 0 0,-1 1 1 0 0,1-1-1 0 0,0 0 0 0 0,0 0 1 0 0,0 0-1 0 0,0 0 1 0 0,0 0-1 0 0,0 0 0 0 0,0 0 1 0 0,0 1-1 0 0,0-1 1 0 0,-1 0-1 0 0,1 0 0 0 0,0 0 1 0 0,0 0-1 0 0,0 0 1 0 0,0 0-1 0 0,0 0 0 0 0,0 0 1 0 0,-1 0-1 0 0,1 0 1 0 0,0 0-1 0 0,0 0 0 0 0,0 0 1 0 0,0 0-1 0 0,0 0 1 0 0,-1 0-1 0 0,1 0 1 0 0,0 0-1 0 0,0 0 0 0 0,0 0 1 0 0,0 0-1 0 0,-6-6 128 0 0,-2-11-14 0 0,-29-272 154 0 0,12 67-234 0 0,24 216-38 0 0,-64-356 79 0 0,-17 61 7 0 0,79 293-87 0 0,-111-288 62 0 0,91 246-48 0 0,-3 0 1 0 0,-1 2-1 0 0,-58-76 0 0 0,77 114-15 0 0,0 0 0 0 0,-1 0-1 0 0,0 1 1 0 0,-1 0 0 0 0,-10-8-1 0 0,17 15-2 0 0,0 0-1 0 0,0 0 0 0 0,0 1 0 0 0,0-1 0 0 0,0 1 0 0 0,-1 0 0 0 0,1 0 0 0 0,0 0 0 0 0,-1 0 0 0 0,1 0 0 0 0,-1 1 0 0 0,1-1 0 0 0,-1 1 1 0 0,1 0-1 0 0,-1 0 0 0 0,1 1 0 0 0,-1-1 0 0 0,1 1 0 0 0,0-1 0 0 0,-1 1 0 0 0,1 0 0 0 0,0 0 0 0 0,-4 2 0 0 0,-2 2-15 0 0,0 1 0 0 0,1-1-1 0 0,-1 2 1 0 0,1-1 0 0 0,1 1-1 0 0,-1 0 1 0 0,1 1 0 0 0,1-1-1 0 0,-10 15 1 0 0,-4 9-19 0 0,-20 42 0 0 0,35-64 37 0 0,-4 9-3 0 0,-19 40 13 0 0,-4-2-1 0 0,-66 92 1 0 0,62-109-1 0 0,-2-1 0 0 0,-1-2 0 0 0,-65 46 0 0 0,20-17-5 0 0,29-19 0 0 0,-161 126 26 0 0,207-165-26 0 0,0-1 0 0 0,-1 0 0 0 0,-18 9 0 0 0,25-14-4 0 0,1 1-1 0 0,-1-1 0 0 0,0 0 1 0 0,0-1-1 0 0,0 1 0 0 0,0-1 1 0 0,0 1-1 0 0,0-1 0 0 0,0 0 1 0 0,0 0-1 0 0,0 0 1 0 0,0 0-1 0 0,0-1 0 0 0,0 1 1 0 0,0-1-1 0 0,0 0 0 0 0,-5-2 1 0 0,6 2-2 0 0,1 0 1 0 0,0 0-1 0 0,-1 0 1 0 0,1 0-1 0 0,0-1 1 0 0,0 1-1 0 0,0 0 1 0 0,0-1-1 0 0,0 1 1 0 0,1-1-1 0 0,-1 1 1 0 0,0-1 0 0 0,1 0-1 0 0,-1 1 1 0 0,0-3-1 0 0,-6-32-35 0 0,5 24 17 0 0,-2-14-19 0 0,1 1 1 0 0,1 0-1 0 0,2-38 0 0 0,13-78-37 0 0,-7 87 54 0 0,17-134-8 0 0,-5 60 59 0 0,1-193-1 0 0,-19 310-11 0 0,0 0-1 0 0,-1 1 1 0 0,-1-1-1 0 0,0 1 1 0 0,0 0-1 0 0,-1 0 1 0 0,0 0-1 0 0,-1 0 0 0 0,-9-18 1 0 0,12 27-14 0 0,1-1 0 0 0,-1 1-1 0 0,0 0 1 0 0,0 0 0 0 0,1 0 0 0 0,-1-1-1 0 0,0 1 1 0 0,0 0 0 0 0,-1 0 0 0 0,1 1 0 0 0,0-1-1 0 0,0 0 1 0 0,0 0 0 0 0,0 0 0 0 0,-1 1 0 0 0,1-1-1 0 0,0 1 1 0 0,-1-1 0 0 0,1 1 0 0 0,-1-1 0 0 0,1 1-1 0 0,-2 0 1 0 0,0 0-3 0 0,1 0 0 0 0,-1 1 0 0 0,1-1 0 0 0,0 1 0 0 0,-1-1 0 0 0,1 1 0 0 0,0 0 1 0 0,0 0-1 0 0,0 0 0 0 0,-1 0 0 0 0,1 0 0 0 0,-2 3 0 0 0,-5 3-13 0 0,1 0 1 0 0,0 1 0 0 0,1 0 0 0 0,0 0 0 0 0,-6 10-1 0 0,-12 16-20 0 0,-61 94-50 0 0,4 3 47 0 0,10-17 16 0 0,-11 20 20 0 0,-53 95 0 0 0,43-56-39 0 0,91-170-7 0 0,14-9-141 0 0,141-109-205 0 0,-9 9 323 0 0,-92 59 69 0 0,-1-2-1 0 0,-3-3 1 0 0,75-104 0 0 0,-48 42 65 0 0,-4-3 0 0 0,65-151 0 0 0,-130 256-42 0 0,-2 4 7 0 0,0-1 0 0 0,0-1 0 0 0,-1 1 0 0 0,0-1 0 0 0,2-10 0 0 0,-5 19-25 0 0,0 0-1 0 0,0 1 1 0 0,0-1 0 0 0,0 0 0 0 0,0 0 0 0 0,0 1 0 0 0,0-1 0 0 0,0 0-1 0 0,0 1 1 0 0,0-1 0 0 0,0 0 0 0 0,0 1 0 0 0,-1-1 0 0 0,1 0-1 0 0,0 1 1 0 0,-1-1 0 0 0,1 1 0 0 0,0-1 0 0 0,-1 0 0 0 0,1 1 0 0 0,0-1-1 0 0,-1 1 1 0 0,1-1 0 0 0,-1 1 0 0 0,1-1 0 0 0,-1 1 0 0 0,0-1-1 0 0,1 1 1 0 0,-1 0 0 0 0,1-1 0 0 0,-1 1 0 0 0,0 0 0 0 0,1 0-1 0 0,-1-1 1 0 0,0 1 0 0 0,1 0 0 0 0,-1 0 0 0 0,0 0 0 0 0,1 0 0 0 0,-1 0-1 0 0,0 0 1 0 0,1 0 0 0 0,-1 0 0 0 0,0 0 0 0 0,1 0 0 0 0,-1 0-1 0 0,-1 0 1 0 0,-2 1 6 0 0,0 0 0 0 0,0 0 0 0 0,0 0 0 0 0,0 0 0 0 0,0 1 0 0 0,1-1 0 0 0,-5 3 0 0 0,-11 10-4 0 0,0 0 0 0 0,1 1 0 0 0,1 1-1 0 0,-30 34 1 0 0,29-30-7 0 0,-7 9-8 0 0,2 1 0 0 0,-26 43 0 0 0,-33 72-4 0 0,45-76 12 0 0,-52 72-1 0 0,-152 157-18 0 0,155-196 32 0 0,18-16 18 0 0,35-42-8 0 0,-2-2-1 0 0,-76 71 1 0 0,99-100-21 0 0,11-12-7 0 0,0 1 1 0 0,0-1 0 0 0,0 1-1 0 0,-1-1 1 0 0,1 0-1 0 0,0 1 1 0 0,-1-1 0 0 0,1 0-1 0 0,-1 0 1 0 0,1 0-1 0 0,-1 0 1 0 0,1 0 0 0 0,-1-1-1 0 0,-3 2 1 0 0,12-15-86 0 0,33-37 18 0 0,3 1-1 0 0,2 3 0 0 0,2 2 1 0 0,81-60-1 0 0,157-102 34 0 0,105-82 39 0 0,32-11 424 0 0,-422 300-420 0 0,0-1 1 0 0,1 0 0 0 0,-1 0-1 0 0,0 0 1 0 0,0 0 0 0 0,0 0 0 0 0,0 0-1 0 0,0 0 1 0 0,0 0 0 0 0,0 0-1 0 0,1-1 1 0 0,-1 1 0 0 0,0 0 0 0 0,0 0-1 0 0,0 0 1 0 0,0 0 0 0 0,0 0-1 0 0,0 0 1 0 0,0 0 0 0 0,1 0 0 0 0,-1 0-1 0 0,0 0 1 0 0,0 0 0 0 0,0 0-1 0 0,0 0 1 0 0,0 0 0 0 0,0-1 0 0 0,0 1-1 0 0,0 0 1 0 0,0 0 0 0 0,0 0-1 0 0,0 0 1 0 0,0 0 0 0 0,1 0 0 0 0,-1 0-1 0 0,0-1 1 0 0,0 1 0 0 0,0 0 0 0 0,0 0-1 0 0,0 0 1 0 0,0 0 0 0 0,0 0-1 0 0,0 0 1 0 0,0-1 0 0 0,0 1 0 0 0,0 0-1 0 0,0 0 1 0 0,0 0 0 0 0,-1 0-1 0 0,1 0 1 0 0,0 0 0 0 0,0 0 0 0 0,0-1-1 0 0,0 1 1 0 0,0 0 0 0 0,0 0-1 0 0,0 0 1 0 0,0 0 0 0 0,0 0 0 0 0,0 0-1 0 0,0 0 1 0 0,0 0 0 0 0,-1 0-1 0 0,1-1 1 0 0,0 1 0 0 0,0 0 0 0 0,0 0-1 0 0,0 0 1 0 0,-14 0 105 0 0,-19 4-32 0 0,5 5-44 0 0,0 1-1 0 0,2 1 1 0 0,-1 2-1 0 0,1 0 1 0 0,-46 33-1 0 0,42-22-31 0 0,0 1 1 0 0,2 1 0 0 0,0 2-1 0 0,2 0 1 0 0,1 2-1 0 0,-36 57 1 0 0,-48 92 7 0 0,103-169-3 0 0,0-1-1 0 0,-1 0 1 0 0,0-1-1 0 0,-1 1 1 0 0,0-1-1 0 0,-13 10 1 0 0,19-18-8 0 0,1 1 0 0 0,-1-1 0 0 0,0 1 0 0 0,1-1 0 0 0,-1 0 0 0 0,1 0 0 0 0,-1 0 0 0 0,0 0 0 0 0,1 0 0 0 0,-1 0 0 0 0,0 0 0 0 0,1 0 0 0 0,-1 0 0 0 0,0-1 0 0 0,1 1 0 0 0,-1-1 0 0 0,1 1 0 0 0,-1-1 0 0 0,1 0 0 0 0,-1 0 0 0 0,1 1 0 0 0,0-1 0 0 0,-1 0 0 0 0,1 0 0 0 0,0 0 0 0 0,-2-3 0 0 0,1 3-1 0 0,1 0 1 0 0,0 0-1 0 0,0 0 1 0 0,0 0-1 0 0,0 0 0 0 0,0 0 1 0 0,1 0-1 0 0,-1 0 0 0 0,0-1 1 0 0,0 1-1 0 0,1 0 1 0 0,-1-1-1 0 0,1 1 0 0 0,-1 0 1 0 0,1-1-1 0 0,0 1 1 0 0,-1-1-1 0 0,1 1 0 0 0,0 0 1 0 0,0-1-1 0 0,0 1 0 0 0,0-1 1 0 0,0 1-1 0 0,0-1 1 0 0,1 1-1 0 0,-1 0 0 0 0,0-1 1 0 0,1 1-1 0 0,-1-1 1 0 0,1 1-1 0 0,0-2 0 0 0,9-11-1352 0 0,-1-1-1 0 0,-1 0 0 0 0,9-23 1 0 0,-6 11 65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493 622 1384 0 0,'-7'-6'436'0'0,"1"0"1"0"0,0-1-1 0 0,1 0 0 0 0,0 0 0 0 0,0-1 0 0 0,0 1 1 0 0,1-1-1 0 0,0 0 0 0 0,1 0 0 0 0,0-1 0 0 0,0 1 1 0 0,-2-11-1 0 0,-2-36 399 0 0,3 24-356 0 0,-3-14 274 0 0,3 30-422 0 0,1-1-1 0 0,1-1 1 0 0,-1-23 0 0 0,2 24-129 0 0,-1 0 1 0 0,0-1-1 0 0,-5-18 0 0 0,0 13-38 0 0,1-1 0 0 0,1 0 0 0 0,1 0-1 0 0,-1-32 1 0 0,5 47-69 0 0,1 4 14 0 0,-1-1 0 0 0,-1 1 0 0 0,1 0 0 0 0,0 0 1 0 0,-3-8-1 0 0,2 7 49 0 0,-4-9 137 0 0,5 14-289 0 0,0-1 0 0 0,-1 1 0 0 0,1 0 1 0 0,0 0-1 0 0,0-1 0 0 0,0 1 0 0 0,-1 0 0 0 0,1 0 0 0 0,0-1 1 0 0,0 1-1 0 0,-1 0 0 0 0,1 0 0 0 0,0 0 0 0 0,0-1 1 0 0,-1 1-1 0 0,1 0 0 0 0,0 0 0 0 0,-1 0 0 0 0,1 0 1 0 0,0 0-1 0 0,-1 0 0 0 0,1 0 0 0 0,0 0 0 0 0,-1 0 0 0 0,1 0 1 0 0,0 0-1 0 0,-1 0 0 0 0,1 0 0 0 0,0 0 0 0 0,-1 0 1 0 0,1 0-1 0 0,0 0 0 0 0,0 0 0 0 0,-1 0 0 0 0,1 0 1 0 0,0 0-1 0 0,-1 1 0 0 0,0 0-1 0 0,0 1 1 0 0,0-1-1 0 0,1 1 1 0 0,-1-1-1 0 0,0 1 1 0 0,1-1-1 0 0,-1 1 0 0 0,1-1 1 0 0,0 1-1 0 0,-1 0 1 0 0,1 3-1 0 0,-3 8-10 0 0,-6 19-39 0 0,-7 46 0 0 0,2-5 7 0 0,-4 51-18 0 0,-16 79 19 0 0,2-9 21 0 0,12-50 37 0 0,-1 4 22 0 0,4-50 10 0 0,13-67 81 0 0,-1 0-1 0 0,-2-1 1 0 0,-15 43 0 0 0,22-72-122 0 0,0-1 0 0 0,0 1-1 0 0,0-1 1 0 0,0 1 0 0 0,0-1 0 0 0,0 0-1 0 0,-1 1 1 0 0,1-1 0 0 0,0 1 0 0 0,0-1-1 0 0,0 0 1 0 0,-1 1 0 0 0,1-1 0 0 0,0 0-1 0 0,-1 1 1 0 0,1-1 0 0 0,0 0 0 0 0,0 1-1 0 0,-1-1 1 0 0,1 0 0 0 0,-1 0 0 0 0,1 0 0 0 0,0 1-1 0 0,-1-1 1 0 0,1 0 0 0 0,-1 0 0 0 0,0 0-1 0 0,-5-8 300 0 0,-2-19 77 0 0,5-22-251 0 0,1-1 1 0 0,7-61 0 0 0,-1-63-38 0 0,-6 117-67 0 0,-6-59 31 0 0,0-50-25 0 0,4 38-30 0 0,-1 46 3 0 0,-5-49 48 0 0,7 107-35 0 0,-2 1 0 0 0,-1 0 0 0 0,-15-39 0 0 0,19 53-28 0 0,2 8 4 0 0,0 1-1 0 0,0-1 0 0 0,0 1 1 0 0,0-1-1 0 0,0 1 0 0 0,-1-1 1 0 0,1 1-1 0 0,0 0 0 0 0,0-1 1 0 0,0 1-1 0 0,0-1 0 0 0,-1 1 1 0 0,1-1-1 0 0,0 1 0 0 0,-1 0 1 0 0,1-1-1 0 0,0 1 0 0 0,-1 0 1 0 0,1-1-1 0 0,0 1 0 0 0,-1 0 1 0 0,1 0-1 0 0,0-1 0 0 0,-1 1 1 0 0,1 0-1 0 0,-1 0 0 0 0,1 0 1 0 0,-1-1-1 0 0,0 1 0 0 0,1 0 3 0 0,-1 0-1 0 0,0-1 1 0 0,1 1-1 0 0,-1 0 1 0 0,1-1-1 0 0,-1 1 0 0 0,0 0 1 0 0,1-1-1 0 0,-1 1 1 0 0,1-1-1 0 0,-1 1 1 0 0,1-1-1 0 0,0 1 1 0 0,-1-1-1 0 0,1 1 0 0 0,-1-1 1 0 0,1 0-1 0 0,0 1 1 0 0,0-1-1 0 0,-1 0 1 0 0,1 1-1 0 0,0-1 0 0 0,0 1 1 0 0,0-1-1 0 0,0 0 1 0 0,-1 1-1 0 0,1-1 1 0 0,0 0-1 0 0,0 0 1 0 0,-1-9 40 0 0,3 62-310 0 0,14 58 154 0 0,25 209 37 0 0,-36-254 61 0 0,22 313-28 0 0,-17 286 161 0 0,-12-593-112 0 0,-14 238 71 0 0,13-216 12 0 0,3-62-30 0 0,-1-1 1 0 0,-7 42-1 0 0,8-72-57 0 0,0 0 0 0 0,0 0 1 0 0,0 1-1 0 0,0-1 0 0 0,0 0 0 0 0,0 0 1 0 0,0 0-1 0 0,0 0 0 0 0,0 0 1 0 0,0 0-1 0 0,0 1 0 0 0,0-1 0 0 0,0 0 1 0 0,0 0-1 0 0,0 0 0 0 0,0 0 1 0 0,0 0-1 0 0,0 1 0 0 0,0-1 0 0 0,0 0 1 0 0,0 0-1 0 0,0 0 0 0 0,0 0 1 0 0,0 0-1 0 0,0 1 0 0 0,-1-1 0 0 0,1 0 1 0 0,0 0-1 0 0,0 0 0 0 0,0 0 1 0 0,0 0-1 0 0,0 0 0 0 0,0 0 0 0 0,0 0 1 0 0,0 1-1 0 0,-1-1 0 0 0,1 0 0 0 0,0 0 1 0 0,0 0-1 0 0,0 0 0 0 0,0 0 1 0 0,0 0-1 0 0,0 0 0 0 0,-1 0 0 0 0,1 0 1 0 0,0 0-1 0 0,0 0 0 0 0,0 0 1 0 0,0 0-1 0 0,0 0 0 0 0,-1 0 0 0 0,1 0 1 0 0,0 0-1 0 0,0 0 0 0 0,-5-10 124 0 0,0-13-22 0 0,3 5-59 0 0,0-1 1 0 0,2 0-1 0 0,2-24 0 0 0,0-6 9 0 0,-10-712 108 0 0,2 681-161 0 0,6 80-32 0 0,0 14-54 0 0,6 291-104 0 0,2 101 224 0 0,21 15-4 0 0,-26-394-35 0 0,1 0 1 0 0,12 40 0 0 0,-13-58 9 0 0,-2 0 0 0 0,1 1 0 0 0,-1-1 0 0 0,0 13 0 0 0,-1-11 0 0 0,0 0 0 0 0,2-1 0 0 0,1 11 0 0 0,9 8 13 0 0,-10-25-16 0 0,0 0 0 0 0,0 0 0 0 0,0 0 0 0 0,-1 0 0 0 0,0 0 0 0 0,1 0 0 0 0,-2 1 0 0 0,2 4 0 0 0,-1-1 6 0 0,-2 2 40 0 0,1-6-4 0 0,-1 0 0 0 0,0 0 0 0 0,1-1 0 0 0,0 1 1 0 0,-1 0-1 0 0,2 7 0 0 0,-1 2-43 0 0,2-3 16 0 0,-2-9-18 0 0,0 0 1 0 0,0-1 0 0 0,0 1-1 0 0,0 0 1 0 0,1 0 0 0 0,-1-1-1 0 0,0 1 1 0 0,0 0 0 0 0,-1-1-1 0 0,1 1 1 0 0,0 0-1 0 0,0 0 1 0 0,0-1 0 0 0,0 1-1 0 0,0 0 1 0 0,-1-1 0 0 0,1 1-1 0 0,0 0 1 0 0,-1-1 0 0 0,1 1-1 0 0,-1 0 1 0 0,-12 9 73 0 0,12-10-73 0 0,1 0 1 0 0,0 0-1 0 0,-1 0 0 0 0,1 0 0 0 0,0 0 1 0 0,-1 0-1 0 0,1 1 0 0 0,0-1 0 0 0,-1 0 1 0 0,1 0-1 0 0,0 0 0 0 0,-1 0 1 0 0,1 1-1 0 0,0-1 0 0 0,0 0 0 0 0,-1 0 1 0 0,1 1-1 0 0,0-1 0 0 0,0 0 0 0 0,0 1 1 0 0,-1-1-1 0 0,1 0 0 0 0,0 1 1 0 0,0-1-1 0 0,0 0 0 0 0,0 1 0 0 0,0-1 1 0 0,-1 0-1 0 0,1 1 0 0 0,0-1 0 0 0,0 0 1 0 0,0 1-1 0 0,0-1 0 0 0,0 0 0 0 0,0 1 1 0 0,0-1-1 0 0,0 0 0 0 0,1 1 1 0 0,-1-1-1 0 0,0 1 0 0 0,0-1 0 0 0,0 0 1 0 0,0 1-1 0 0,0-1 0 0 0,0 0 0 0 0,1 0 1 0 0,-1 1-1 0 0,0-1 0 0 0,0 0 0 0 0,1 1 1 0 0,0 1-2 0 0,-1 0-1 0 0,0 0 1 0 0,1 0 0 0 0,-1 0 0 0 0,0 0 0 0 0,0 0 0 0 0,0 0 0 0 0,0 0 0 0 0,0 1-1 0 0,0-1 1 0 0,-1 0 0 0 0,1 0 0 0 0,-1 0 0 0 0,1 0 0 0 0,-1 0 0 0 0,-1 2 0 0 0,-3 14 37 0 0,5-18-36 0 0,1 0 1 0 0,-1 1-1 0 0,0-1 1 0 0,0 0-1 0 0,0 0 1 0 0,0 0-1 0 0,0 0 0 0 0,-1 0 1 0 0,1 1-1 0 0,0-1 1 0 0,0 0-1 0 0,0 0 1 0 0,0 0-1 0 0,0 0 0 0 0,0 0 1 0 0,0 1-1 0 0,0-1 1 0 0,0 0-1 0 0,0 0 0 0 0,0 0 1 0 0,0 0-1 0 0,0 0 1 0 0,-1 0-1 0 0,1 0 1 0 0,0 0-1 0 0,0 1 0 0 0,0-1 1 0 0,0 0-1 0 0,0 0 1 0 0,0 0-1 0 0,0 0 0 0 0,-1 0 1 0 0,1 0-1 0 0,0 0 1 0 0,0 0-1 0 0,0 0 1 0 0,0 0-1 0 0,0 0 0 0 0,-1 0 1 0 0,1 0-1 0 0,0 0 1 0 0,0 0-1 0 0,0 0 1 0 0,0 0-1 0 0,0 0 0 0 0,-1 0 1 0 0,1 0-1 0 0,0 0 1 0 0,0 0-1 0 0,0 0 0 0 0,0 0 1 0 0,0 0-1 0 0,-1 0 1 0 0,-10-8 47 0 0,10 6-45 0 0,-1 1 0 0 0,1-1 0 0 0,-1 1 0 0 0,1-1 0 0 0,0 1 0 0 0,0-1 1 0 0,0 0-1 0 0,0 0 0 0 0,0 0 0 0 0,0 0 0 0 0,0 1 0 0 0,0-1 0 0 0,0-3 0 0 0,0-6 11 0 0,-1-1 1 0 0,0 1-1 0 0,-7-22 1 0 0,3 14 13 0 0,-20-61 66 0 0,26 79-108 0 0,2 29-137 0 0,-13 144 226 0 0,11-172-72 0 0,0 1-1 0 0,-1 0 1 0 0,1 0-1 0 0,-1 0 1 0 0,1 0-1 0 0,-1-1 1 0 0,1 1-1 0 0,-1 0 1 0 0,1-1-1 0 0,-1 1 1 0 0,0 0 0 0 0,0-1-1 0 0,1 1 1 0 0,-1-1-1 0 0,0 1 1 0 0,0-1-1 0 0,-1 1 1 0 0,-4 1-28 0 0,8-9 47 0 0,0 4-25 0 0,-1 0 1 0 0,0 1-1 0 0,0-1 0 0 0,-1 0 1 0 0,1 0-1 0 0,0 1 0 0 0,-1-1 1 0 0,1-5-1 0 0,-1 4-4 0 0,0 1 0 0 0,0 0 0 0 0,1 0 0 0 0,0-1 0 0 0,0 1-1 0 0,0 0 1 0 0,1-4 0 0 0,1 2-4 0 0,0 1-1 0 0,0 0 1 0 0,0 0-1 0 0,0 0 1 0 0,0 1-1 0 0,1-1 1 0 0,-1 1-1 0 0,1 0 1 0 0,0 0-1 0 0,0 0 1 0 0,0 0-1 0 0,8-3 1 0 0,-9 4 4 0 0,24-14-8 0 0,0-2 0 0 0,-1-1 0 0 0,-1-1 0 0 0,31-31 0 0 0,-34 27 15 0 0,0-1 1 0 0,-2-1 0 0 0,-1 0-1 0 0,28-52 1 0 0,-21 33 0 0 0,34-74 3 0 0,-51 97-5 0 0,249-668 78 0 0,-180 421 46 0 0,127-360 184 0 0,-198 612-302 0 0,3-5 12 0 0,-2 0 0 0 0,10-38 0 0 0,-23 67-19 0 0,0 0 0 0 0,1 1 0 0 0,-6 12 0 0 0,-45 96 0 0 0,2-5-1 0 0,1 8-12 0 0,-19 45 11 0 0,-118 426 3 0 0,125-375 37 0 0,-5-23 36 0 0,47-157-21 0 0,10-23-43 0 0,12-12-10 0 0,0 0-1 0 0,-1 0 1 0 0,1 0 0 0 0,0 1-1 0 0,0-1 1 0 0,0 0 0 0 0,0 0-1 0 0,-1 0 1 0 0,1 0 0 0 0,0 0-1 0 0,0 0 1 0 0,0 0 0 0 0,0 0-1 0 0,-1 0 1 0 0,1 0 0 0 0,0 0-1 0 0,0 0 1 0 0,0 0 0 0 0,-1 0-1 0 0,1 0 1 0 0,0 0 0 0 0,0 0-1 0 0,0 0 1 0 0,-1 0 0 0 0,1 0-1 0 0,0 0 1 0 0,0 0 0 0 0,0 0-1 0 0,0 0 1 0 0,-1 0 0 0 0,1 0-1 0 0,0-1 1 0 0,0 1 0 0 0,0 0-1 0 0,0 0 1 0 0,0 0 0 0 0,-1 0-1 0 0,1 0 1 0 0,0 0 0 0 0,0-1-1 0 0,0 1 1 0 0,0 0 0 0 0,0 0-1 0 0,0 0 1 0 0,0 0 0 0 0,0-1-1 0 0,-1 1 1 0 0,1-6-11 0 0,-1-1 0 0 0,1 1 1 0 0,0-1-1 0 0,0 1 0 0 0,1 0 0 0 0,-1-1 1 0 0,1 1-1 0 0,1 0 0 0 0,3-11 0 0 0,-1 0-17 0 0,58-205-143 0 0,-38 142 143 0 0,51-152 16 0 0,-20 67 36 0 0,16-47 0 0 0,72-261 147 0 0,-139 456-160 0 0,20-116 126 0 0,-23 121-118 0 0,0 0 0 0 0,0-1 1 0 0,-1 1-1 0 0,-1-1 0 0 0,0 1 0 0 0,-1-1 1 0 0,-1 1-1 0 0,-4-16 0 0 0,7 27-17 0 0,-1-1 0 0 0,1 1-1 0 0,-1 0 1 0 0,0-1 0 0 0,1 1 0 0 0,-1 0-1 0 0,0-1 1 0 0,0 1 0 0 0,0 0-1 0 0,0 0 1 0 0,0 0 0 0 0,0 0-1 0 0,0-1 1 0 0,0 2 0 0 0,0-1 0 0 0,0 0-1 0 0,-1 0 1 0 0,1 0 0 0 0,0 0-1 0 0,-1 1 1 0 0,1-1 0 0 0,-1 1-1 0 0,1-1 1 0 0,0 1 0 0 0,-4-1 0 0 0,3 1-6 0 0,0 1 0 0 0,-1-1 1 0 0,1 0-1 0 0,0 1 0 0 0,0 0 1 0 0,0-1-1 0 0,0 1 0 0 0,0 0 1 0 0,0 0-1 0 0,0 0 0 0 0,0 1 1 0 0,0-1-1 0 0,0 0 0 0 0,0 1 1 0 0,0-1-1 0 0,1 1 0 0 0,-1 0 1 0 0,-1 2-1 0 0,-12 14-40 0 0,1 2 0 0 0,1 0-1 0 0,-18 37 1 0 0,-24 71-50 0 0,34-76 82 0 0,-96 261-16 0 0,-19 42 18 0 0,107-286 14 0 0,-71 146 70 0 0,89-195-68 0 0,5-8-2 0 0,0 0 0 0 0,-1 0 1 0 0,-1-1-1 0 0,0 0 1 0 0,-15 16-1 0 0,23-27-4 0 0,0 1-1 0 0,-1-1 0 0 0,1 0 1 0 0,0 0-1 0 0,0 0 1 0 0,0 1-1 0 0,0-1 0 0 0,0 0 1 0 0,0 0-1 0 0,-1 0 0 0 0,1 1 1 0 0,0-1-1 0 0,0 0 1 0 0,0 0-1 0 0,-1 0 0 0 0,1 0 1 0 0,0 0-1 0 0,0 0 0 0 0,0 1 1 0 0,-1-1-1 0 0,1 0 1 0 0,0 0-1 0 0,0 0 0 0 0,0 0 1 0 0,-1 0-1 0 0,1 0 1 0 0,0 0-1 0 0,0 0 0 0 0,-1 0 1 0 0,1 0-1 0 0,0 0 0 0 0,0 0 1 0 0,-1 0-1 0 0,1 0 1 0 0,0 0-1 0 0,0 0 0 0 0,0 0 1 0 0,-1-1-1 0 0,1 1 0 0 0,0 0 1 0 0,0 0-1 0 0,0 0 1 0 0,-1 0-1 0 0,1 0 0 0 0,0 0 1 0 0,0-1-1 0 0,0 1 1 0 0,0 0-1 0 0,-1 0 0 0 0,1 0 1 0 0,0-1-1 0 0,0 1 0 0 0,0 0 1 0 0,0 0-1 0 0,0-2-4 0 0,0 1 1 0 0,0 0-1 0 0,0-1 0 0 0,0 1 0 0 0,0 0 1 0 0,1-1-1 0 0,-1 1 0 0 0,0 0 0 0 0,1-1 1 0 0,-1 1-1 0 0,1 0 0 0 0,0-2 0 0 0,73-147-145 0 0,-26 54 111 0 0,44-132 1 0 0,-59 142 36 0 0,108-331 31 0 0,-119 347-13 0 0,-6 20 35 0 0,-3-2-1 0 0,-1 1 0 0 0,-3-2 1 0 0,4-84-1 0 0,-13 134-44 0 0,-2-39 74 0 0,2 40-75 0 0,0 1-1 0 0,0-1 1 0 0,0 0-1 0 0,-1 0 1 0 0,1 1-1 0 0,-1-1 1 0 0,1 1-1 0 0,-1-1 1 0 0,0 0-1 0 0,0 1 1 0 0,0-1-1 0 0,1 1 0 0 0,-1 0 1 0 0,0-1-1 0 0,-1 1 1 0 0,1 0-1 0 0,0-1 1 0 0,0 1-1 0 0,-1 0 1 0 0,-1-1-1 0 0,2 2-6 0 0,0-1 1 0 0,0 1-1 0 0,0 0 0 0 0,0 0 0 0 0,0 0 0 0 0,0 1 1 0 0,0-1-1 0 0,0 0 0 0 0,0 0 0 0 0,0 1 0 0 0,0-1 0 0 0,0 0 1 0 0,0 1-1 0 0,0-1 0 0 0,0 1 0 0 0,0-1 0 0 0,0 1 1 0 0,0-1-1 0 0,0 1 0 0 0,0 0 0 0 0,1 0 0 0 0,-1-1 0 0 0,0 1 1 0 0,1 0-1 0 0,-1 0 0 0 0,0 0 0 0 0,1 0 0 0 0,-1 0 1 0 0,0 1-1 0 0,-16 31-74 0 0,16-32 73 0 0,-30 80-136 0 0,-38 156-1 0 0,54-176 132 0 0,-60 269-27 0 0,-18 69 8 0 0,63-295 30 0 0,-36 129-17 0 0,50-164-27 0 0,-11 101 0 0 0,26-158 24 0 0,1 0 0 0 0,0-1 0 0 0,0 1-1 0 0,1 0 1 0 0,1-1 0 0 0,5 23-1 0 0,-7-31 11 0 0,1 0-1 0 0,0 0 0 0 0,1 0 1 0 0,-1 0-1 0 0,0 0 0 0 0,1 0 1 0 0,0-1-1 0 0,0 1 0 0 0,0 0 1 0 0,0-1-1 0 0,0 1 0 0 0,0-1 1 0 0,0 0-1 0 0,1 0 0 0 0,-1 0 1 0 0,1 0-1 0 0,0 0 0 0 0,-1 0 1 0 0,1-1-1 0 0,0 1 0 0 0,0-1 1 0 0,0 0-1 0 0,0 0 0 0 0,0 0 1 0 0,1 0-1 0 0,-1-1 0 0 0,0 1 1 0 0,0-1-1 0 0,1 0 0 0 0,3 0 1 0 0,2-1-2 0 0,-1 0 1 0 0,1-1 0 0 0,-1 0-1 0 0,1-1 1 0 0,-1 0-1 0 0,0 0 1 0 0,0-1 0 0 0,0 0-1 0 0,0 0 1 0 0,-1-1 0 0 0,0 0-1 0 0,0 0 1 0 0,0-1-1 0 0,6-6 1 0 0,14-14-1 0 0,43-59 0 0 0,-56 68 10 0 0,151-235 9 0 0,-90 129-12 0 0,104-151 19 0 0,39-63 77 0 0,-83 109 23 0 0,17-27 38 0 0,-150 252-149 0 0,21-29 21 0 0,-22 30-24 0 0,0 1 0 0 0,1-1 0 0 0,-1 1-1 0 0,0 0 1 0 0,1 0 0 0 0,-1 0 0 0 0,1 0 0 0 0,-1 0 0 0 0,1 0-1 0 0,-1 0 1 0 0,1 0 0 0 0,0 1 0 0 0,0-1 0 0 0,-1 0-1 0 0,1 1 1 0 0,3-1 0 0 0,-4 1-1 0 0,-1 1 0 0 0,1-1 0 0 0,-1 1 0 0 0,0-1 0 0 0,1 0 0 0 0,-1 1-1 0 0,1-1 1 0 0,-1 1 0 0 0,0-1 0 0 0,0 1 0 0 0,1-1 0 0 0,-1 1 0 0 0,0 0 0 0 0,0-1 0 0 0,0 1 0 0 0,1-1 0 0 0,-1 1-1 0 0,0-1 1 0 0,0 1 0 0 0,0-1 0 0 0,0 1 0 0 0,0 0 0 0 0,0-1 0 0 0,0 1 0 0 0,0-1 0 0 0,-1 2 0 0 0,0 20 14 0 0,1-18-10 0 0,-5 32 21 0 0,0 0 0 0 0,-3 0 0 0 0,-20 60 0 0 0,9-34-10 0 0,-89 383 4 0 0,44-166-9 0 0,45-201-7 0 0,-43 161-3 0 0,-2 16 27 0 0,62-228-52 0 0,2-27 22 0 0,0 0 0 0 0,0 1 1 0 0,0-1-1 0 0,0 0 0 0 0,0 0 1 0 0,0 0-1 0 0,0 0 1 0 0,0 1-1 0 0,0-1 0 0 0,0 0 1 0 0,0 0-1 0 0,1 0 0 0 0,-1 0 1 0 0,0 1-1 0 0,0-1 1 0 0,0 0-1 0 0,0 0 0 0 0,0 0 1 0 0,0 0-1 0 0,1 0 0 0 0,-1 0 1 0 0,0 1-1 0 0,0-1 1 0 0,0 0-1 0 0,0 0 0 0 0,0 0 1 0 0,1 0-1 0 0,-1 0 0 0 0,0 0 1 0 0,0 0-1 0 0,0 0 1 0 0,1 0-1 0 0,-1 0 0 0 0,0 0 1 0 0,0 0-1 0 0,1 0 0 0 0,9-8-28 0 0,5-11 14 0 0,-2 0 0 0 0,-1-1-1 0 0,0 0 1 0 0,-1-1 0 0 0,-2-1 0 0 0,10-27 0 0 0,-9 23 13 0 0,162-446 5 0 0,-31 79 54 0 0,-88 251-18 0 0,51-126 60 0 0,-101 259-93 0 0,14-30 56 0 0,-2-1 0 0 0,-2 0 0 0 0,15-76 0 0 0,-27 110-38 0 0,0 0 0 0 0,-1-1-1 0 0,1 1 1 0 0,-1 0 0 0 0,-2-9-1 0 0,2 13-18 0 0,0 1-1 0 0,-1 0 1 0 0,1 0-1 0 0,0 0 1 0 0,-1-1 0 0 0,1 1-1 0 0,-1 0 1 0 0,1 0-1 0 0,-1 0 1 0 0,1 0-1 0 0,-1 0 1 0 0,0 0-1 0 0,0 0 1 0 0,1 0-1 0 0,-1 0 1 0 0,0 0 0 0 0,0 0-1 0 0,0 1 1 0 0,0-1-1 0 0,0 0 1 0 0,0 1-1 0 0,0-1 1 0 0,0 1-1 0 0,0-1 1 0 0,-1 1 0 0 0,1-1-1 0 0,0 1 1 0 0,0 0-1 0 0,0-1 1 0 0,-1 1-1 0 0,1 0 1 0 0,-2 0-1 0 0,-2 0-5 0 0,1 1 0 0 0,0 0-1 0 0,-1 0 1 0 0,1 0 0 0 0,0 1-1 0 0,0-1 1 0 0,0 1 0 0 0,0 0-1 0 0,0 0 1 0 0,0 0 0 0 0,0 1-1 0 0,1-1 1 0 0,-1 1-1 0 0,1 0 1 0 0,0 0 0 0 0,0 0-1 0 0,0 1 1 0 0,-3 4 0 0 0,-7 9-29 0 0,1 1 0 0 0,-14 28 0 0 0,18-31 21 0 0,-83 167-70 0 0,-106 309 0 0 0,112-238 76 0 0,-13 38-6 0 0,82-250-1 0 0,7-22-11 0 0,1 2 1 0 0,1-1-1 0 0,2 1 1 0 0,-5 26 0 0 0,9-43 7 0 0,1 0 1 0 0,0 0 0 0 0,1 0 0 0 0,-1-1 0 0 0,1 1 0 0 0,-1 0 0 0 0,1 0 0 0 0,2 5-1 0 0,-2-8 8 0 0,-1 0-1 0 0,0 1 0 0 0,1-1 1 0 0,0 0-1 0 0,-1 0 0 0 0,1 1 1 0 0,0-1-1 0 0,0 0 0 0 0,0 0 1 0 0,0 0-1 0 0,0 0 0 0 0,0 0 1 0 0,0 0-1 0 0,0 0 0 0 0,0 0 0 0 0,0-1 1 0 0,0 1-1 0 0,1 0 0 0 0,-1 0 1 0 0,0-1-1 0 0,1 1 0 0 0,-1-1 1 0 0,0 0-1 0 0,1 1 0 0 0,-1-1 1 0 0,3 0-1 0 0,3 0-11 0 0,0-1 1 0 0,0 0-1 0 0,0 0 0 0 0,0 0 0 0 0,0-1 1 0 0,0-1-1 0 0,0 1 0 0 0,0-1 1 0 0,-1 0-1 0 0,1 0 0 0 0,10-8 1 0 0,3-5-9 0 0,0 0 1 0 0,18-20 0 0 0,-18 17 15 0 0,213-242-45 0 0,-138 148 58 0 0,68-75 37 0 0,163-193 218 0 0,-76 53 407 0 0,-231 303-593 0 0,-13 16-39 0 0,-3 4-15 0 0,0 0 1 0 0,0 1-1 0 0,1 0 1 0 0,0-1-1 0 0,0 1 0 0 0,0 1 1 0 0,7-6-1 0 0,-11 9-17 0 0,0 0 0 0 0,1 0-1 0 0,-1 0 1 0 0,0 0 0 0 0,0 0-1 0 0,1 0 1 0 0,-1 0 0 0 0,0 0 0 0 0,1 0-1 0 0,-1 0 1 0 0,0 0 0 0 0,0 0-1 0 0,1 1 1 0 0,-1-1 0 0 0,0 0 0 0 0,0 0-1 0 0,1 0 1 0 0,-1 0 0 0 0,0 1 0 0 0,0-1-1 0 0,0 0 1 0 0,1 0 0 0 0,-1 0-1 0 0,0 1 1 0 0,0-1 0 0 0,0 0 0 0 0,0 0-1 0 0,1 1 1 0 0,-1-1 0 0 0,0 0 0 0 0,0 1-1 0 0,0-1 1 0 0,0 0 0 0 0,0 0-1 0 0,0 1 1 0 0,0-1 0 0 0,0 0 0 0 0,0 1-1 0 0,0-1 1 0 0,0 0 0 0 0,0 0-1 0 0,0 1 1 0 0,0-1 0 0 0,0 0 0 0 0,0 1-1 0 0,0-1 1 0 0,0 0 0 0 0,-1 0 0 0 0,1 1-1 0 0,-2 21 38 0 0,-15 41 28 0 0,-50 118-1 0 0,15-46-60 0 0,-94 358-22 0 0,114-367 13 0 0,6 1 0 0 0,-13 166 0 0 0,36-221-7 0 0,10 96 1 0 0,-7-161-3 0 0,1 0 0 0 0,0 0 0 0 0,0-1-1 0 0,1 1 1 0 0,0 0 0 0 0,0-1 0 0 0,1 0 0 0 0,-1 1 0 0 0,1-1-1 0 0,7 10 1 0 0,-8-14 6 0 0,0 1 0 0 0,0-1-1 0 0,0 0 1 0 0,1 0 0 0 0,-1 0 0 0 0,0 0-1 0 0,1-1 1 0 0,0 1 0 0 0,-1 0 0 0 0,1-1-1 0 0,0 0 1 0 0,0 0 0 0 0,0 0-1 0 0,-1 0 1 0 0,1 0 0 0 0,0-1 0 0 0,0 1-1 0 0,0-1 1 0 0,1 0 0 0 0,-1 0-1 0 0,0 0 1 0 0,0 0 0 0 0,0 0 0 0 0,6-2-1 0 0,1-1 5 0 0,1 0 0 0 0,-1 0 0 0 0,0-1 0 0 0,0-1 0 0 0,0 0 0 0 0,0 0 0 0 0,-1-1 0 0 0,0 0 0 0 0,0-1 0 0 0,11-10 0 0 0,10-13 20 0 0,37-47 0 0 0,-45 51-18 0 0,147-189 10 0 0,-52 63 25 0 0,250-354 386 0 0,-320 431-309 0 0,-25 37 9 0 0,1 1 0 0 0,2 2 0 0 0,39-43-1 0 0,-54 71-14 0 0,-7 12-7 0 0,-11 19-13 0 0,-111 171 106 0 0,49-85-145 0 0,-46 68-27 0 0,31-48-8 0 0,-21 29-11 0 0,61-95-5 0 0,3 2 1 0 0,3 1-1 0 0,-55 130 0 0 0,86-177-5 0 0,-13 37-27 0 0,20-52 25 0 0,0-1-1 0 0,0 1 1 0 0,0-1-1 0 0,1 1 1 0 0,-1 0-1 0 0,1-1 1 0 0,0 1-1 0 0,0 0 1 0 0,2 7-1 0 0,-2-11 8 0 0,0 0 0 0 0,0 0 1 0 0,1 0-1 0 0,-1 0 0 0 0,0 0 0 0 0,1-1 0 0 0,-1 1 0 0 0,0 0 0 0 0,1 0 0 0 0,-1 0 0 0 0,1 0 0 0 0,-1-1 0 0 0,1 1 0 0 0,-1 0 0 0 0,1-1 1 0 0,0 1-1 0 0,-1 0 0 0 0,1-1 0 0 0,0 1 0 0 0,0-1 0 0 0,0 1 0 0 0,-1-1 0 0 0,1 1 0 0 0,0-1 0 0 0,0 0 0 0 0,0 1 0 0 0,0-1 0 0 0,0 0 0 0 0,0 0 1 0 0,-1 1-1 0 0,1-1 0 0 0,0 0 0 0 0,0 0 0 0 0,0 0 0 0 0,0 0 0 0 0,0 0 0 0 0,0 0 0 0 0,0-1 0 0 0,0 1 0 0 0,0 0 0 0 0,0 0 0 0 0,1-1 0 0 0,3-2-10 0 0,1 1-1 0 0,-1-1 0 0 0,1-1 0 0 0,-1 1 0 0 0,6-5 0 0 0,-4 3 5 0 0,43-34-5 0 0,-1-3 0 0 0,-2-1 0 0 0,-2-3 0 0 0,-2-1 0 0 0,62-90 0 0 0,-19 11 46 0 0,-6-4 0 0 0,78-172 0 0 0,-157 299-30 0 0,185-418 387 0 0,-181 409-359 0 0,1 0 20 0 0,-1-1 0 0 0,-1 0-1 0 0,3-14 1 0 0,-6 26-40 0 0,-1-1 0 0 0,1 0 0 0 0,-1 0 0 0 0,1 0 0 0 0,-1 0 0 0 0,0 0 0 0 0,0 0 0 0 0,0 0 0 0 0,0 0 0 0 0,0 0 0 0 0,-1 0 0 0 0,1 0 0 0 0,-1 0 0 0 0,1 0 0 0 0,-1 0 1 0 0,0 0-1 0 0,1 0 0 0 0,-1 0 0 0 0,0 1 0 0 0,0-1 0 0 0,0 0 0 0 0,-1 1 0 0 0,1-1 0 0 0,0 0 0 0 0,-1 1 0 0 0,1 0 0 0 0,-1-1 0 0 0,-1 0 0 0 0,-2-1 3 0 0,1 2 1 0 0,-1-1 0 0 0,0 0-1 0 0,1 1 1 0 0,-1 0-1 0 0,0 0 1 0 0,0 0 0 0 0,0 1-1 0 0,0 0 1 0 0,0 0-1 0 0,0 0 1 0 0,1 0 0 0 0,-8 2-1 0 0,-4 2-8 0 0,-1 1-1 0 0,-23 9 1 0 0,11-3-11 0 0,8-3-8 0 0,0 1 1 0 0,0 1 0 0 0,1 1-1 0 0,-28 20 1 0 0,-69 62-54 0 0,98-76 60 0 0,-82 76-44 0 0,-141 170 1 0 0,229-249 47 0 0,8-8 2 0 0,-138 165-32 0 0,101-116 13 0 0,-45 77 1 0 0,70-104 4 0 0,5-7-19 0 0,0-1 0 0 0,1 1 0 0 0,-15 45 0 0 0,25-66 32 0 0,1 0 1 0 0,0 0 0 0 0,0 0 0 0 0,0 0-1 0 0,0 0 1 0 0,0 0 0 0 0,0 1 0 0 0,0-1-1 0 0,0 0 1 0 0,0 0 0 0 0,0 0 0 0 0,0 0-1 0 0,0 0 1 0 0,0 0 0 0 0,0 1 0 0 0,0-1-1 0 0,0 0 1 0 0,0 0 0 0 0,0 0-1 0 0,0 0 1 0 0,0 0 0 0 0,0 1 0 0 0,0-1-1 0 0,0 0 1 0 0,0 0 0 0 0,0 0 0 0 0,0 0-1 0 0,0 0 1 0 0,0 0 0 0 0,0 1 0 0 0,0-1-1 0 0,0 0 1 0 0,0 0 0 0 0,0 0 0 0 0,1 0-1 0 0,-1 0 1 0 0,0 0 0 0 0,0 0-1 0 0,0 0 1 0 0,0 1 0 0 0,0-1 0 0 0,0 0-1 0 0,0 0 1 0 0,1 0 0 0 0,-1 0 0 0 0,0 0-1 0 0,0 0 1 0 0,8-4-41 0 0,11-10-4 0 0,59-80-5 0 0,-51 58 53 0 0,16-22 29 0 0,38-72 0 0 0,-47 74-8 0 0,262-443 35 0 0,-266 448-18 0 0,-2-2-1 0 0,32-84 1 0 0,-56 127-10 0 0,0 1 0 0 0,-1-1 0 0 0,-1 0 0 0 0,1-1 0 0 0,-2 1 0 0 0,1 0 0 0 0,-2 0 0 0 0,1-1 0 0 0,-2-11-1 0 0,1 21-21 0 0,0 0-1 0 0,-1-1 0 0 0,1 1 0 0 0,-1 0 1 0 0,1 0-1 0 0,-1 0 0 0 0,1 0 0 0 0,-1 0 1 0 0,0 0-1 0 0,1 0 0 0 0,-1 0 0 0 0,0 0 1 0 0,0 0-1 0 0,0 0 0 0 0,0 1 0 0 0,0-1 1 0 0,1 0-1 0 0,-2 0 0 0 0,1 1 0 0 0,0-1 1 0 0,0 1-1 0 0,0-1 0 0 0,0 1 0 0 0,0-1 1 0 0,0 1-1 0 0,0 0 0 0 0,-1 0 0 0 0,1-1 1 0 0,0 1-1 0 0,0 0 0 0 0,0 0 0 0 0,-1 0 1 0 0,1 0-1 0 0,0 0 0 0 0,0 1 0 0 0,0-1 1 0 0,-1 0-1 0 0,-1 1 0 0 0,-7 2 6 0 0,0 0 0 0 0,1 1 0 0 0,-17 7-1 0 0,15-5-7 0 0,-146 72-3 0 0,47-23-6 0 0,83-42 6 0 0,-192 103-48 0 0,195-101 23 0 0,2 1-1 0 0,0 0 0 0 0,1 2 1 0 0,0 1-1 0 0,2 1 0 0 0,-34 43 0 0 0,-41 83-106 0 0,-94 198 0 0 0,181-329 129 0 0,-32 65-61 0 0,35-68 37 0 0,0-1 0 0 0,0 1 0 0 0,1-1 0 0 0,1 1 1 0 0,-2 12-1 0 0,4-22 22 0 0,0-1-1 0 0,0 0 1 0 0,0 1 0 0 0,0-1 0 0 0,1 0 0 0 0,-1 1-1 0 0,0-1 1 0 0,1 0 0 0 0,-1 1 0 0 0,1-1 0 0 0,0 0 0 0 0,-1 0-1 0 0,1 0 1 0 0,0 1 0 0 0,-1-1 0 0 0,1 0 0 0 0,0 0-1 0 0,0 0 1 0 0,0 0 0 0 0,0-1 0 0 0,0 1 0 0 0,0 0 0 0 0,0 0-1 0 0,0 0 1 0 0,1-1 0 0 0,-1 1 0 0 0,0-1 0 0 0,0 1-1 0 0,1-1 1 0 0,-1 1 0 0 0,0-1 0 0 0,1 0 0 0 0,1 1 0 0 0,2 0-14 0 0,1-1 0 0 0,0 1 0 0 0,-1-1 1 0 0,1 0-1 0 0,0 0 0 0 0,0 0 0 0 0,6-2 1 0 0,39-10-61 0 0,-1-2 1 0 0,79-33 0 0 0,96-60 25 0 0,-119 52 69 0 0,-2-5 0 0 0,102-78 1 0 0,-172 112-14 0 0,138-114 50 0 0,-154 122-50 0 0,190-172 42 0 0,-188 175-46 0 0,-1 2 0 0 0,1 0 0 0 0,1 1 0 0 0,1 2 0 0 0,-1 0 0 0 0,1 1 0 0 0,25-6 0 0 0,-45 14 0 0 0,1 0 1 0 0,0 1 0 0 0,0-1 0 0 0,-1 1 0 0 0,1 0-1 0 0,0 0 1 0 0,0 0 0 0 0,-1 0 0 0 0,1 1 0 0 0,0-1-1 0 0,0 1 1 0 0,-1 0 0 0 0,1 0 0 0 0,0-1 0 0 0,-1 2-1 0 0,1-1 1 0 0,-1 0 0 0 0,1 0 0 0 0,-1 1 0 0 0,0 0-1 0 0,0-1 1 0 0,0 1 0 0 0,1 0 0 0 0,-2 0 0 0 0,1 0-1 0 0,0 0 1 0 0,2 4 0 0 0,0-1 1 0 0,-2-1 0 0 0,1 1 0 0 0,0 0 0 0 0,-1 0 0 0 0,0 0 0 0 0,0 1 1 0 0,0-1-1 0 0,-1 0 0 0 0,0 1 0 0 0,0-1 0 0 0,0 1 0 0 0,0 8 0 0 0,-3 9 10 0 0,-2 0 0 0 0,0-1-1 0 0,-1 0 1 0 0,-1 0 0 0 0,-9 22 0 0 0,-51 105 58 0 0,65-148-70 0 0,-168 318 119 0 0,-13 26-63 0 0,174-327-66 0 0,1 1-1 0 0,1 0 1 0 0,1 0-1 0 0,0 1 1 0 0,1-1-1 0 0,1 1 1 0 0,0 36-1 0 0,3-52 7 0 0,0 0 0 0 0,1 1 0 0 0,-1-1 0 0 0,1 0-1 0 0,0 0 1 0 0,0 0 0 0 0,0 0 0 0 0,1-1 0 0 0,-1 1 0 0 0,1 0 0 0 0,0-1 0 0 0,0 1 0 0 0,0-1-1 0 0,1 1 1 0 0,-1-1 0 0 0,1 0 0 0 0,0 0 0 0 0,0 0 0 0 0,0 0 0 0 0,0-1 0 0 0,0 1 0 0 0,1-1 0 0 0,-1 0-1 0 0,1 1 1 0 0,-1-2 0 0 0,1 1 0 0 0,0 0 0 0 0,0-1 0 0 0,0 0 0 0 0,0 0 0 0 0,0 0 0 0 0,5 0-1 0 0,6 1 0 0 0,0-1 0 0 0,0 0-1 0 0,1-2 1 0 0,-1 1-1 0 0,0-2 1 0 0,0 0 0 0 0,23-7-1 0 0,379-122 159 0 0,-328 95 3 0 0,-2-4 1 0 0,130-80-1 0 0,164-152 181 0 0,-117 89-162 0 0,-259 180-167 0 0,21-12 29 0 0,-25 14-32 0 0,0 1 0 0 0,0-1 0 0 0,0 1 0 0 0,0 0 0 0 0,0 0 0 0 0,0-1 0 0 0,0 1 0 0 0,0 0 0 0 0,0 0 0 0 0,0 0 0 0 0,0 0 0 0 0,0 0 0 0 0,0 0 0 0 0,0 1 0 0 0,0-1 0 0 0,0 0 0 0 0,0 0 0 0 0,0 1 0 0 0,0-1 0 0 0,0 1 0 0 0,0-1 0 0 0,0 1 0 0 0,0-1 0 0 0,0 1 0 0 0,1 0 0 0 0,-2 0 0 0 0,1 0 1 0 0,-1 0 0 0 0,0-1 0 0 0,1 1-1 0 0,-1 0 1 0 0,0 0 0 0 0,1 0 0 0 0,-1 0 0 0 0,0 0-1 0 0,0 0 1 0 0,0 0 0 0 0,0 0 0 0 0,0 0-1 0 0,0-1 1 0 0,0 1 0 0 0,0 0 0 0 0,0 0 0 0 0,0 0-1 0 0,-1 0 1 0 0,1 0 0 0 0,0 0 0 0 0,-1 0-1 0 0,1 0 1 0 0,-1-1 0 0 0,1 1 0 0 0,-1 1-1 0 0,-15 23 113 0 0,15-24-111 0 0,-14 16 43 0 0,0 1 1 0 0,-1-2 0 0 0,0 0-1 0 0,-2-1 1 0 0,1-1 0 0 0,-2 0-1 0 0,-38 20 1 0 0,-218 89 178 0 0,65-34-115 0 0,-216 102-84 0 0,390-176-53 0 0,0 1 0 0 0,-48 31 0 0 0,57-26-68 0 0,21-13 11 0 0,20-11-48 0 0,6-7 84 0 0,-1 0 0 0 0,-1-1 0 0 0,0-1 0 0 0,26-22 0 0 0,-1 1 10 0 0,100-76 15 0 0,-5-6 1 0 0,210-227 0 0 0,-296 282 47 0 0,30-29 42 0 0,-67 76-50 0 0,-10 9-3 0 0,0 0 0 0 0,1-1 1 0 0,-2 0-1 0 0,1 0 1 0 0,0 0-1 0 0,-1 0 1 0 0,0-1-1 0 0,6-10 1 0 0,-10 15-17 0 0,0 1 0 0 0,0 0 1 0 0,0 0-1 0 0,0 0 0 0 0,0-1 0 0 0,0 1 1 0 0,0 0-1 0 0,0 0 0 0 0,0 0 0 0 0,-1 0 1 0 0,1-1-1 0 0,0 1 0 0 0,0 0 0 0 0,0 0 1 0 0,0 0-1 0 0,0 0 0 0 0,-1 0 0 0 0,1-1 1 0 0,0 1-1 0 0,0 0 0 0 0,0 0 1 0 0,0 0-1 0 0,-1 0 0 0 0,1 0 0 0 0,0 0 1 0 0,0 0-1 0 0,0 0 0 0 0,-1 0 0 0 0,1 0 1 0 0,0 0-1 0 0,0 0 0 0 0,0 0 0 0 0,-1 0 1 0 0,1 0-1 0 0,0 0 0 0 0,0 0 0 0 0,-1 0 1 0 0,1 0-1 0 0,0 0 0 0 0,0 0 0 0 0,-9 1 40 0 0,5 0-31 0 0,0 1 0 0 0,0-1-1 0 0,0 1 1 0 0,0 0 0 0 0,1 0-1 0 0,-1 1 1 0 0,-4 2 0 0 0,-8 6 6 0 0,-197 144 229 0 0,78-53-74 0 0,-7 2 30 0 0,-71 48 17 0 0,144-104-361 0 0,1 3-1 0 0,3 3 1 0 0,-115 122 0 0 0,159-151-858 0 0,1 1 1 0 0,1 0 0 0 0,1 2 0 0 0,-18 35 0 0 0,34-58 611 0 0,1-1 1 0 0,-1 0 0 0 0,1 1 0 0 0,0-1-1 0 0,0 0 1 0 0,-1 9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5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195 930 920 0 0,'-3'-1'342'0'0,"-1"1"-1"0"0,1-1 1 0 0,0 1-1 0 0,-1-1 1 0 0,1 0-1 0 0,0 0 1 0 0,-5-3 0 0 0,-16-3 599 0 0,-10 1 1881 0 0,26 3-2318 0 0,-1 2 1 0 0,1-1-1 0 0,-1 1 0 0 0,1 1 1 0 0,-1-1-1 0 0,1 2 0 0 0,-16 1 0 0 0,18-2-337 0 0,5 0-132 0 0,0 0 1 0 0,1-1 0 0 0,-1 1 0 0 0,1 0 0 0 0,-1 0 0 0 0,0 0 0 0 0,1 0 0 0 0,-1 0-1 0 0,0 0 1 0 0,1 0 0 0 0,-1 0 0 0 0,1 0 0 0 0,-1 1 0 0 0,0-1 0 0 0,1 0 0 0 0,-6 4 813 0 0,31 1 406 0 0,36 16-352 0 0,-41-13-637 0 0,1 0 0 0 0,30 5 1 0 0,109 10 552 0 0,85 17-205 0 0,-131-22-382 0 0,-74-14-99 0 0,47 12 0 0 0,333 94 514 0 0,-399-105-573 0 0,171 45 338 0 0,-153-38-375 0 0,-1 3-1 0 0,67 34 1 0 0,-71-29-15 0 0,1-2 1 0 0,43 15 0 0 0,-28-16 1 0 0,105 42 101 0 0,-53-19-109 0 0,0-1 1 0 0,-83-31-9 0 0,0 0 0 0 0,1-1 0 0 0,0-1 0 0 0,29 4 0 0 0,-41-8-3 0 0,-1 0 1 0 0,0 0-1 0 0,13 6 0 0 0,20 5 25 0 0,63 15-19 0 0,-58-14-24 0 0,-4-1 13 0 0,-1 2 0 0 0,48 26 1 0 0,-68-32 5 0 0,33 10 0 0 0,-8-4 2 0 0,44 12 32 0 0,-28-4-31 0 0,243 96 63 0 0,-218-85-61 0 0,27 13 10 0 0,-83-34-16 0 0,63 18 0 0 0,8 4 11 0 0,-25-5 11 0 0,58 29-61 0 0,-83-30 38 0 0,-1-1 22 0 0,96 40 0 0 0,-17-17-24 0 0,80 25 1 0 0,-142-52 17 0 0,-47-16-8 0 0,1-1-1 0 0,32 7 1 0 0,-30-6-3 0 0,-21-6-7 0 0,0-1 0 0 0,0 0 1 0 0,0 0-1 0 0,1-1 1 0 0,-1 1-1 0 0,0 0 1 0 0,0-1-1 0 0,5 1 1 0 0,2 5 14 0 0,-9-6-16 0 0,0 0 0 0 0,0 1 0 0 0,0-1 0 0 0,1 0 0 0 0,-1 1 0 0 0,0-1 0 0 0,0 0 0 0 0,0 1 1 0 0,1-1-1 0 0,-1 0 0 0 0,0 0 0 0 0,0 1 0 0 0,1-1 0 0 0,-1 0 0 0 0,0 0 0 0 0,1 0 0 0 0,-1 1 0 0 0,0-1 0 0 0,1 0 1 0 0,-1 0-1 0 0,0 0 0 0 0,1 0 0 0 0,-1 0 0 0 0,0 0 0 0 0,1 1 0 0 0,-1-1 0 0 0,1 0 0 0 0,-1 0 0 0 0,0 0 1 0 0,1 0-1 0 0,-1-1 0 0 0,0 1 0 0 0,1 0 0 0 0,-1 0 0 0 0,0 0 0 0 0,1 0 0 0 0,-1 0 0 0 0,0 0 0 0 0,1 0 1 0 0,-1-1-1 0 0,0 1 0 0 0,1 0 0 0 0,-1 0 0 0 0,0 0 0 0 0,1-1 0 0 0,-1 1 0 0 0,0 0 0 0 0,0 0 0 0 0,1-1 0 0 0,-1 1 1 0 0,0 0-1 0 0,0-1 0 0 0,0 1 0 0 0,1-1 0 0 0,-3 0 3 0 0,0-1 0 0 0,0 1 0 0 0,0 0 0 0 0,0 0 0 0 0,0 0 0 0 0,0 0 0 0 0,-4-2 0 0 0,-37-15 18 0 0,-10-4-171 0 0,1-2 0 0 0,-69-43 0 0 0,-196-145-2119 0 0,184 123 1246 0 0,-3 6-1 0 0,-172-76 1 0 0,-281-124 169 0 0,-27-58 687 0 0,428 240 144 0 0,96 53 12 0 0,-140-55-6 0 0,125 59 7 0 0,-50-14-13 0 0,42 17 22 0 0,48 18 36 0 0,-21-8 230 0 0,85 30-243 0 0,-29-16 294 0 0,22 6 50 0 0,10 11-349 0 0,-1 0 0 0 0,1-1 0 0 0,0 1 0 0 0,0 0 1 0 0,0-1-1 0 0,0 1 0 0 0,0-1 0 0 0,0 1 1 0 0,0 0-1 0 0,0-1 0 0 0,0 1 0 0 0,0 0 0 0 0,0-1 1 0 0,0 1-1 0 0,0 0 0 0 0,0-1 0 0 0,0 1 0 0 0,1 0 1 0 0,-1-1-1 0 0,0 1 0 0 0,0 0 0 0 0,0-1 1 0 0,1 1-1 0 0,-1 0 0 0 0,0-1 0 0 0,0 1 0 0 0,0 0 1 0 0,1 0-1 0 0,-1-1 0 0 0,0 1 0 0 0,1 0 0 0 0,3-2 49 0 0,-1 1-1 0 0,1 0 0 0 0,-1 0 1 0 0,1 1-1 0 0,-1-1 0 0 0,1 1 1 0 0,0 0-1 0 0,5 0 1 0 0,4-1 100 0 0,14 0 96 0 0,1 1 0 0 0,-1 1 0 0 0,43 8 1 0 0,83 24 420 0 0,-81-17-436 0 0,295 72 540 0 0,563 213-1 0 0,-660-194-703 0 0,567 200 228 0 0,-811-297-282 0 0,-18-7-24 0 0,0 0 1 0 0,1 0-1 0 0,-1-1 1 0 0,1 0-1 0 0,16 2 0 0 0,-50-20-86 0 0,-210-72-135 0 0,73 30 148 0 0,-373-162-7 0 0,286 125 53 0 0,148 59 1 0 0,-403-117-363 0 0,154 57-14 0 0,5 2 19 0 0,-247-90 112 0 0,582 180 266 0 0,-55-18 36 0 0,-122-59 1 0 0,186 80-36 0 0,1 1 1 0 0,-1 0-1 0 0,0 0 0 0 0,1 0 0 0 0,-1-1 0 0 0,1 1 1 0 0,-1 0-1 0 0,1-1 0 0 0,-1 1 0 0 0,1-1 0 0 0,-1 1 1 0 0,1 0-1 0 0,-1-1 0 0 0,1 1 0 0 0,0-1 0 0 0,-1 1 1 0 0,1-1-1 0 0,0 1 0 0 0,-1-1 0 0 0,1 1 0 0 0,-1-2 1 0 0,13-1 10 0 0,35 9-26 0 0,40 11-42 0 0,442 98 164 0 0,-307-58 19 0 0,67 18 12 0 0,730 150 182 0 0,-873-201-272 0 0,245 33 174 0 0,-387-57-218 0 0,30 2 24 0 0,-33-1-28 0 0,0-1-1 0 0,0 0 1 0 0,0 0 0 0 0,0-1-1 0 0,0 1 1 0 0,0 0-1 0 0,0 0 1 0 0,0 0-1 0 0,-1-1 1 0 0,1 1 0 0 0,0 0-1 0 0,0-1 1 0 0,0 1-1 0 0,0-1 1 0 0,0 1 0 0 0,0-1-1 0 0,-1 1 1 0 0,1-1-1 0 0,0 0 1 0 0,0 1-1 0 0,0-2 1 0 0,-1 1-1 0 0,0 1-1 0 0,0-1 1 0 0,0 1-1 0 0,0-1 1 0 0,0 1-1 0 0,0-1 1 0 0,-1 1-1 0 0,1-1 1 0 0,0 1-1 0 0,0-1 1 0 0,0 1-1 0 0,-1-1 1 0 0,1 1-1 0 0,0-1 1 0 0,-1 1 0 0 0,1-1-1 0 0,0 1 1 0 0,-1 0-1 0 0,1-1 1 0 0,-1 1-1 0 0,1 0 1 0 0,-1-1-1 0 0,1 1 1 0 0,-1 0-1 0 0,0-1 1 0 0,-21-12-27 0 0,10 6 11 0 0,-24-13-25 0 0,0 2 0 0 0,-49-17-1 0 0,-85-21-12 0 0,80 29 37 0 0,-372-131-54 0 0,-78-62 57 0 0,260 117 22 0 0,-88-35 28 0 0,325 118-31 0 0,43 20-5 0 0,0 0 0 0 0,0 0-1 0 0,0 0 1 0 0,-1 0 0 0 0,1 0 0 0 0,0 0 0 0 0,0 0 0 0 0,0 0 0 0 0,-1 0 0 0 0,1 0 0 0 0,0 0 0 0 0,0 0 0 0 0,0 0 0 0 0,0-1 0 0 0,-1 1 0 0 0,1 0 0 0 0,0 0-1 0 0,0 0 1 0 0,0 0 0 0 0,0 0 0 0 0,0-1 0 0 0,0 1 0 0 0,-1 0 0 0 0,1 0 0 0 0,0 0 0 0 0,0 0 0 0 0,0-1 0 0 0,0 1 0 0 0,0 0 0 0 0,0 0 0 0 0,0 0 0 0 0,0-1 0 0 0,0 1-1 0 0,0 0 1 0 0,0 0 0 0 0,0 0 0 0 0,0 0 0 0 0,0-1 0 0 0,0 1 0 0 0,0 0 0 0 0,0 0 0 0 0,0 0 0 0 0,0-1 0 0 0,0 1 0 0 0,0 0 0 0 0,22-1-16 0 0,-1 5-4 0 0,0 0 1 0 0,-1 1 0 0 0,22 9 0 0 0,-10-3 0 0 0,1115 403 125 0 0,-1064-379-76 0 0,135 52 59 0 0,-174-70-26 0 0,-195-66-54 0 0,-110-62-70 0 0,7-3 13 0 0,-153-24 25 0 0,302 107 19 0 0,99 29 4 0 0,-379-121-7 0 0,300 94 27 0 0,43 16-9 0 0,0-2 0 0 0,-66-33 1 0 0,103 46-12 0 0,-30-15 2 0 0,32 16 4 0 0,0 1 0 0 0,0-1 0 0 0,1 0-1 0 0,-1 0 1 0 0,1 0 0 0 0,-1-1 0 0 0,1 1 0 0 0,-1 0 0 0 0,1-1-1 0 0,0 0 1 0 0,0 1 0 0 0,-1-1 0 0 0,1 0 0 0 0,0 0-1 0 0,1-1 1 0 0,-4-3 0 0 0,3 3 0 0 0,-2-8 8 0 0,4 10-16 0 0,-1 1 0 0 0,1-1 0 0 0,-1 0 0 0 0,1 1 0 0 0,-1-1 0 0 0,1 0 0 0 0,-1 1 0 0 0,0-1 0 0 0,1 1 0 0 0,-1-1 0 0 0,0 1 0 0 0,0-1 0 0 0,1 1 0 0 0,-1 0 0 0 0,0-1 0 0 0,0 1 0 0 0,0 0-1 0 0,0 0 1 0 0,1-1 0 0 0,-1 1 0 0 0,0 0 0 0 0,0 0 0 0 0,0 0 0 0 0,0 0 0 0 0,-1 0 0 0 0,-29 0-33 0 0,27 0 36 0 0,-1 0-6 0 0,0 1 1 0 0,-1 0-1 0 0,1 0 0 0 0,0 1 0 0 0,-8 2 0 0 0,-4 2-11 0 0,13-5 11 0 0,0 0-1 0 0,0 1 1 0 0,0-1 0 0 0,0 1 0 0 0,0 0 0 0 0,0 0-1 0 0,1 0 1 0 0,-1 1 0 0 0,0-1 0 0 0,1 1-1 0 0,0 0 1 0 0,0 0 0 0 0,0 0 0 0 0,0 1-1 0 0,0-1 1 0 0,1 1 0 0 0,-1-1 0 0 0,1 1-1 0 0,0 0 1 0 0,0 0 0 0 0,0 0 0 0 0,1 0-1 0 0,-1 0 1 0 0,1 0 0 0 0,0 0 0 0 0,0 1-1 0 0,0 5 1 0 0,-3 12 0 0 0,-1 0 0 0 0,-1 0 1 0 0,-16 36-1 0 0,-35 59 1 0 0,30-64 23 0 0,22-45-4 0 0,0-1 0 0 0,0 1 0 0 0,0-1 0 0 0,-1 0 0 0 0,0-1 0 0 0,-7 7 1 0 0,6-6 37 0 0,10-110 507 0 0,-3 85-558 0 0,-1 0-1 0 0,-2 0 0 0 0,1 0 1 0 0,-2 0-1 0 0,-1 0 1 0 0,0 1-1 0 0,-1-1 1 0 0,-1 1-1 0 0,0 1 1 0 0,-11-18-1 0 0,17 31-11 0 0,-1 1 1 0 0,1 0-1 0 0,0 0 0 0 0,-1-1 1 0 0,0 1-1 0 0,0 0 0 0 0,1 0 1 0 0,-1 1-1 0 0,-1-1 0 0 0,1 0 1 0 0,0 1-1 0 0,0-1 0 0 0,0 1 1 0 0,-1 0-1 0 0,1-1 0 0 0,-1 1 0 0 0,1 0 1 0 0,-1 1-1 0 0,1-1 0 0 0,-1 0 1 0 0,0 1-1 0 0,1 0 0 0 0,-1-1 1 0 0,0 1-1 0 0,1 0 0 0 0,-4 0 1 0 0,2 1-9 0 0,0 0 1 0 0,-1 0 0 0 0,1 1-1 0 0,0-1 1 0 0,0 1 0 0 0,0 0-1 0 0,0 0 1 0 0,0 0 0 0 0,1 1-1 0 0,-1-1 1 0 0,1 1 0 0 0,-1 0-1 0 0,1 0 1 0 0,0 0 0 0 0,-3 5-1 0 0,-4 3 7 0 0,2 0 1 0 0,0 1-1 0 0,0 0 0 0 0,1 1 0 0 0,0 0 0 0 0,1 0 0 0 0,1 0 0 0 0,0 1 1 0 0,1 0-1 0 0,0 0 0 0 0,1 0 0 0 0,1 0 0 0 0,-1 20 0 0 0,3-29 15 0 0,0 1 0 0 0,0-1 0 0 0,1 1 1 0 0,-1 0-1 0 0,1-1 0 0 0,0 1 0 0 0,1-1 0 0 0,0 0 0 0 0,0 1 0 0 0,2 4 0 0 0,-3-8 4 0 0,0 0 0 0 0,1 0 0 0 0,-1 0 1 0 0,0 0-1 0 0,1 0 0 0 0,-1-1 0 0 0,1 1 0 0 0,0-1 0 0 0,-1 1 0 0 0,1-1 0 0 0,0 0 1 0 0,0 1-1 0 0,0-1 0 0 0,0 0 0 0 0,0 0 0 0 0,0 0 0 0 0,0 0 0 0 0,0-1 0 0 0,0 1 0 0 0,1-1 1 0 0,-1 1-1 0 0,0-1 0 0 0,0 0 0 0 0,0 0 0 0 0,1 0 0 0 0,-1 0 0 0 0,4-1 0 0 0,-2 0 7 0 0,0 0 0 0 0,-1-1-1 0 0,1 0 1 0 0,-1 1-1 0 0,0-2 1 0 0,1 1 0 0 0,-1 0-1 0 0,0 0 1 0 0,-1-1-1 0 0,1 0 1 0 0,0 0 0 0 0,-1 1-1 0 0,1-1 1 0 0,-1-1-1 0 0,0 1 1 0 0,3-6 0 0 0,-2 5-12 0 0,-1-1 0 0 0,1 1 1 0 0,-1-1-1 0 0,0 1 0 0 0,0-1 1 0 0,-1 0-1 0 0,0 0 1 0 0,0 0-1 0 0,0 0 0 0 0,0 0 1 0 0,-1 0-1 0 0,1-7 0 0 0,-1 12-6 0 0,0 0-1 0 0,0-1 0 0 0,0 1 1 0 0,-1-1-1 0 0,1 1 0 0 0,0 0 1 0 0,0-1-1 0 0,0 1 0 0 0,0 0 1 0 0,0-1-1 0 0,-1 1 0 0 0,1-1 1 0 0,0 1-1 0 0,0 0 0 0 0,0-1 1 0 0,-1 1-1 0 0,1 0 1 0 0,0 0-1 0 0,-1-1 0 0 0,1 1 1 0 0,0 0-1 0 0,0 0 0 0 0,-1-1 1 0 0,1 1-1 0 0,-1 0 0 0 0,1 0 1 0 0,0 0-1 0 0,-1-1 0 0 0,1 1 1 0 0,0 0-1 0 0,-1 0 0 0 0,0 0 1 0 0,-14 5-86 0 0,-14 19-10 0 0,27-22 91 0 0,-16 15-31 0 0,-5 3-10 0 0,-26 31-1 0 0,43-45 50 0 0,2 0 1 0 0,-1 0 0 0 0,1 1 0 0 0,0 0-1 0 0,0-1 1 0 0,0 1 0 0 0,1 1-1 0 0,0-1 1 0 0,1 0 0 0 0,-3 12 0 0 0,5-17 4 0 0,0 0 1 0 0,-1 0 0 0 0,1-1-1 0 0,0 1 1 0 0,0 0 0 0 0,1 0-1 0 0,-1 0 1 0 0,0 0 0 0 0,1-1-1 0 0,-1 1 1 0 0,1 0 0 0 0,-1 0-1 0 0,1-1 1 0 0,0 1 0 0 0,0 0-1 0 0,0-1 1 0 0,0 1 0 0 0,0-1-1 0 0,0 1 1 0 0,0-1 0 0 0,0 1 0 0 0,0-1-1 0 0,1 0 1 0 0,-1 0 0 0 0,1 0-1 0 0,-1 0 1 0 0,1 0 0 0 0,-1 0-1 0 0,1 0 1 0 0,2 1 0 0 0,-3-2 1 0 0,1 0 1 0 0,-1-1 0 0 0,1 1 0 0 0,-1 0 0 0 0,1 0-1 0 0,-1-1 1 0 0,0 1 0 0 0,1-1 0 0 0,-1 0 0 0 0,1 1 0 0 0,-1-1-1 0 0,0 0 1 0 0,0 0 0 0 0,1 0 0 0 0,0-1 0 0 0,19-16 68 0 0,-17 14-171 0 0,0 0-1 0 0,0-1 1 0 0,-1 1-1 0 0,0-1 1 0 0,5-9-1 0 0,-1-14-3891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6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6371 2386 1192 0 0,'-10'-11'712'0'0,"-1"0"-1"0"0,-1 0 1 0 0,0 1-1 0 0,0 1 1 0 0,-1 0-1 0 0,0 1 1 0 0,-21-10-1 0 0,27 14-256 0 0,0 1-1 0 0,0-1 0 0 0,0-1 1 0 0,1 1-1 0 0,-1-1 0 0 0,1 0 1 0 0,1-1-1 0 0,-1 1 0 0 0,-8-12 1 0 0,14 16-416 0 0,0 1 0 0 0,0 0 0 0 0,0-1 0 0 0,3-3 545 0 0,-3 4-546 0 0,0 0 1 0 0,0 0 0 0 0,1-1 0 0 0,-1 1 0 0 0,0 0 0 0 0,1 0 0 0 0,-1 0 0 0 0,0 0 0 0 0,1 0 0 0 0,-1 0 0 0 0,0 0 0 0 0,1 0 0 0 0,-1 0 0 0 0,0 0 0 0 0,1 0 0 0 0,-1 0-1 0 0,0 0 1 0 0,1 0 0 0 0,-1 0 0 0 0,0 0 0 0 0,1 0 0 0 0,-1 0 0 0 0,1 0 0 0 0,19 0 324 0 0,-18 0-294 0 0,54 4 106 0 0,-1 2 1 0 0,0 2-1 0 0,81 24 1 0 0,-58-13-82 0 0,363 94 344 0 0,-17-5 68 0 0,-411-105-489 0 0,652 179 727 0 0,-652-177-728 0 0,-1-2-3 0 0,-1 1 1 0 0,0 1-1 0 0,0-1 1 0 0,0 2-1 0 0,11 7 0 0 0,-22-13-12 0 0,1 0 0 0 0,-1 1-1 0 0,0-1 1 0 0,0 0 0 0 0,0 0-1 0 0,1 0 1 0 0,-1 0-1 0 0,0 0 1 0 0,0 0 0 0 0,0 1-1 0 0,0-1 1 0 0,1 0 0 0 0,-1 0-1 0 0,0 0 1 0 0,0 0-1 0 0,0 1 1 0 0,0-1 0 0 0,0 0-1 0 0,0 0 1 0 0,0 0 0 0 0,0 1-1 0 0,1-1 1 0 0,-1 0-1 0 0,0 0 1 0 0,0 0 0 0 0,0 1-1 0 0,0-1 1 0 0,0 0 0 0 0,0 0-1 0 0,0 1 1 0 0,0-1-1 0 0,0 0 1 0 0,0 0 0 0 0,-1 0-1 0 0,1 1 1 0 0,0-1 0 0 0,0 0-1 0 0,-9 4 18 0 0,-13-2 18 0 0,-32-5-106 0 0,0-3 1 0 0,0-2-1 0 0,-74-21 1 0 0,57 13-123 0 0,-311-66-965 0 0,-251-59 430 0 0,217 42 691 0 0,396 94 31 0 0,1-1-1 0 0,-25-11 1 0 0,36 13 8 0 0,1 1 0 0 0,0-1 0 0 0,0-1 0 0 0,0 1 0 0 0,0-1 0 0 0,1 0 0 0 0,-1-1 0 0 0,-6-7 0 0 0,12 12 2 0 0,0 0 0 0 0,1 0 0 0 0,-1 0 0 0 0,0 0 1 0 0,0 0-1 0 0,1 0 0 0 0,-1 0 0 0 0,0 0 0 0 0,1 0 1 0 0,0-1-1 0 0,-1 1 0 0 0,1 0 0 0 0,-1 0 1 0 0,1 0-1 0 0,0-1 0 0 0,0 1 0 0 0,0 0 0 0 0,0 0 1 0 0,0-1-1 0 0,0 1 0 0 0,0 0 0 0 0,0 0 0 0 0,1-1 1 0 0,-1 1-1 0 0,0 0 0 0 0,1 0 0 0 0,-1 0 0 0 0,1-1 1 0 0,-1 1-1 0 0,1 0 0 0 0,-1 0 0 0 0,1 0 0 0 0,0 0 1 0 0,0 0-1 0 0,-1 0 0 0 0,1 0 0 0 0,0 0 0 0 0,0 1 1 0 0,0-1-1 0 0,0 0 0 0 0,0 0 0 0 0,0 1 0 0 0,0-1 1 0 0,0 1-1 0 0,1-1 0 0 0,-1 1 0 0 0,0-1 1 0 0,0 1-1 0 0,0 0 0 0 0,1-1 0 0 0,1 1 0 0 0,12-1-5 0 0,0 0 0 0 0,1 1 0 0 0,-1 0 0 0 0,19 4 0 0 0,65 14-1 0 0,-77-14 10 0 0,751 183 434 0 0,-738-178-419 0 0,342 99 435 0 0,27 8-140 0 0,-113-49-93 0 0,-273-58-189 0 0,-15-5-8 0 0,-12-5-8 0 0,-291-63 214 0 0,-354-114-142 0 0,599 162-77 0 0,-91-39 0 0 0,-47-38-7 0 0,109 52-15 0 0,56 27 5 0 0,-207-92-80 0 0,233 106 4 0 0,7 3 27 0 0,18 8 13 0 0,37 14 51 0 0,311 111 117 0 0,-240-86-97 0 0,198 57 269 0 0,-176-60-140 0 0,342 79 167 0 0,-459-118-322 0 0,-1 2-1 0 0,-1 2 1 0 0,0 1-1 0 0,0 2 1 0 0,37 22 0 0 0,13 8 45 0 0,110 42 0 0 0,45 7 163 0 0,-47-21 193 0 0,-162-62-396 0 0,89 38 40 0 0,-75-28-30 0 0,1-3 0 0 0,83 22 0 0 0,-88-29 23 0 0,61 24 0 0 0,-27-7 17 0 0,37 16 81 0 0,-49-27-118 0 0,-32-11-20 0 0,-1 1 1 0 0,0 2 0 0 0,0 0 0 0 0,50 26 0 0 0,-73-32 10 0 0,1 0 1 0 0,-1 0-1 0 0,1-1 0 0 0,0 0 0 0 0,-1 0 0 0 0,1 0 0 0 0,14 0 0 0 0,-13-1 6 0 0,2 2-12 0 0,0-1-1 0 0,-1 1 0 0 0,14 6 1 0 0,-13-5-3 0 0,-1-1 0 0 0,1 0 0 0 0,14 3 0 0 0,-5-3 19 0 0,-1 2 0 0 0,0 0 1 0 0,27 11-1 0 0,-7-7-51 0 0,-4-6 32 0 0,-28-3-6 0 0,-1 0 0 0 0,0 0-1 0 0,0 1 1 0 0,0-1 0 0 0,0 1 0 0 0,0 1-1 0 0,0-1 1 0 0,7 3 0 0 0,16 4 7 0 0,-23-6-6 0 0,0 0 0 0 0,0-1-1 0 0,0 0 1 0 0,0 0 0 0 0,1 0-1 0 0,5-1 1 0 0,-10 1-6 0 0,9 3 19 0 0,-4-2-16 0 0,-4-1 1 0 0,0 0 0 0 0,-1 0-1 0 0,1-1 1 0 0,0 1 0 0 0,-1 0 0 0 0,1-1-1 0 0,0 1 1 0 0,0-1 0 0 0,0 1-1 0 0,-1-1 1 0 0,1 0 0 0 0,3 0 0 0 0,1 2 0 0 0,-6-2 11 0 0,1 0-1 0 0,-1 1 1 0 0,1-1 0 0 0,-1 0 0 0 0,1 0 0 0 0,-1 0 0 0 0,1 0 0 0 0,-1 1 0 0 0,1-1 0 0 0,0 0 0 0 0,-1 0-1 0 0,1 0 1 0 0,-1 0 0 0 0,1 0 0 0 0,-1 0 0 0 0,1-1 0 0 0,-1 1 0 0 0,1 0 0 0 0,-1 0 0 0 0,1 0 0 0 0,-1 0-1 0 0,2-1 1 0 0,0 1-6 0 0,1 0 0 0 0,0 0 0 0 0,0 0-1 0 0,0 0 1 0 0,0 1 0 0 0,0-1-1 0 0,0 1 1 0 0,0 0 0 0 0,2 1 0 0 0,-3 3 20 0 0,-3-6-16 0 0,0 0 1 0 0,0-1-1 0 0,-1 1 0 0 0,1 0 0 0 0,-1 1 0 0 0,1-1 0 0 0,-1 0 1 0 0,1 0-1 0 0,-1 1 0 0 0,1-1 0 0 0,-1 1 0 0 0,1-1 0 0 0,-1 1 0 0 0,0 0 1 0 0,-2-1-1 0 0,-10-2 63 0 0,5 0-48 0 0,-1 2-1 0 0,1-1 0 0 0,-1 1 0 0 0,-14 1 0 0 0,-23-4-23 0 0,-8-5 16 0 0,-38-8-12 0 0,-118-36-1 0 0,-70-21 93 0 0,238 65-82 0 0,-25-11 30 0 0,-124-52 0 0 0,91 31-21 0 0,-150-66 49 0 0,186 75-68 0 0,16 7 5 0 0,-1 1-1 0 0,-92-27 0 0 0,-14 9-15 0 0,76 19 31 0 0,0-3 0 0 0,-75-37 0 0 0,119 46-12 0 0,17 8-8 0 0,-1 1 0 0 0,-34-11 1 0 0,11 6-13 0 0,27 8 7 0 0,0 1-1 0 0,-17-4 1 0 0,-217-30-15 0 0,194 28 19 0 0,-93-29-1 0 0,-82-29 22 0 0,118 37-11 0 0,55 16-3 0 0,0-2 1 0 0,-70-31-1 0 0,92 33-11 0 0,-52-14 0 0 0,63 22 0 0 0,-1-1 0 0 0,1-2 0 0 0,1 0 0 0 0,-1-1 0 0 0,-28-19 0 0 0,18 5-13 0 0,-1 2 0 0 0,-2 2-1 0 0,0 1 1 0 0,-1 1 0 0 0,-41-12-1 0 0,40 19-4 0 0,14 5 16 0 0,-28-12 1 0 0,45 15 11 0 0,0-1-1 0 0,1 1 1 0 0,-1-1-1 0 0,1-1 1 0 0,0 0-1 0 0,-12-11 1 0 0,8 7-15 0 0,0 1 1 0 0,0 0 0 0 0,-1 1-1 0 0,0 0 1 0 0,-1 1 0 0 0,0 1-1 0 0,0 0 1 0 0,-15-4 0 0 0,10 4 9 0 0,1-1-1 0 0,0-1 1 0 0,1-1 0 0 0,-19-12 0 0 0,22 13-14 0 0,0 0 0 0 0,-1 0 1 0 0,0 2-1 0 0,-1-1 0 0 0,-22-5 1 0 0,10 3 3 0 0,7 1 10 0 0,-37-20 0 0 0,-6-3 3 0 0,-37-6-62 0 0,59 24 73 0 0,17 4-20 0 0,0 2 0 0 0,-44-8-1 0 0,-12-3-5 0 0,36 14 14 0 0,33 4 2 0 0,0-1 0 0 0,0 0 1 0 0,1-1-1 0 0,-17-5 0 0 0,-1-1-2 0 0,17 5 6 0 0,2 0 1 0 0,-19-9 0 0 0,21 10-18 0 0,0-1-1 0 0,0 1 1 0 0,0 0 0 0 0,0 0-1 0 0,-15 0 1 0 0,-4-1 1 0 0,-56-16 17 0 0,68 16 2 0 0,0-1 0 0 0,-1-1-1 0 0,-15-8 1 0 0,-13-2-51 0 0,39 13 33 0 0,0 0 0 0 0,0 0 1 0 0,0 0-1 0 0,-9-2 0 0 0,-19-6 9 0 0,20 4 4 0 0,-1 1 1 0 0,-24-6 0 0 0,24 7-8 0 0,1 0-1 0 0,-25-10 1 0 0,27 9-11 0 0,0 1 0 0 0,-1 0-1 0 0,0 1 1 0 0,-14-2 0 0 0,-27-7 13 0 0,48 10-6 0 0,0 0 1 0 0,0-1 0 0 0,1 1 0 0 0,-1-1-1 0 0,1 0 1 0 0,-8-7 0 0 0,12 10-1 0 0,-5-4-2 0 0,0 1-1 0 0,-1 0 1 0 0,1 0 0 0 0,-1 1 0 0 0,1-1-1 0 0,-1 1 1 0 0,0 1 0 0 0,-7-2-1 0 0,-23-9 9 0 0,21 6-12 0 0,-1 1 0 0 0,-23-5 1 0 0,25 7 11 0 0,0-1 1 0 0,0 0 0 0 0,-27-13 0 0 0,11 1 15 0 0,-3-2-25 0 0,-57-23 1 0 0,51 30-4 0 0,0 1 0 0 0,-70-7 0 0 0,42 8-1 0 0,-56-18 20 0 0,35 6-4 0 0,19 13-6 0 0,55 7-2 0 0,0 0-1 0 0,0 0 1 0 0,0-2 0 0 0,0 1 0 0 0,0-2-1 0 0,-14-5 1 0 0,-32-14 10 0 0,-11-5 2 0 0,63 24-13 0 0,-12-6-4 0 0,0 0 0 0 0,0 2-1 0 0,0 0 1 0 0,-23-5 0 0 0,-41-11-5 0 0,75 21 15 0 0,0-1 1 0 0,0 0-1 0 0,0-1 0 0 0,0 0 1 0 0,1 0-1 0 0,-11-9 1 0 0,11 8 0 0 0,-1 0 0 0 0,0 0 0 0 0,0 1-1 0 0,0 0 1 0 0,-17-6 0 0 0,7 7-3 0 0,0 0 1 0 0,0 1-1 0 0,-32 0 0 0 0,31 2 1 0 0,1 0 0 0 0,-40-9 0 0 0,1-1-33 0 0,43 9 35 0 0,0-1 1 0 0,1 0 0 0 0,-24-9 0 0 0,5 4-7 0 0,29 8-2 0 0,0-1 0 0 0,-1 0 0 0 0,1 1 0 0 0,0-2 0 0 0,-1 1 0 0 0,1-1 0 0 0,0 1 0 0 0,0-1 0 0 0,-5-4 0 0 0,3 3 8 0 0,0-1 0 0 0,0 1 1 0 0,0 0-1 0 0,-12-4 0 0 0,-15-6-27 0 0,25 9 17 0 0,-1 1 0 0 0,0 0 0 0 0,0 0 0 0 0,0 1 0 0 0,0 0 1 0 0,-12 0-1 0 0,-22-6-3 0 0,-7-8 3 0 0,36 11 3 0 0,0 0-1 0 0,0 1 0 0 0,0 1 0 0 0,-1 0 0 0 0,-28-2 0 0 0,36 5 12 0 0,0 0 0 0 0,0-1-1 0 0,0 0 1 0 0,1 0 0 0 0,-1 0-1 0 0,0-1 1 0 0,0 0 0 0 0,1-1-1 0 0,-1 1 1 0 0,1-1 0 0 0,0 0-1 0 0,0-1 1 0 0,0 0 0 0 0,-9-7-1 0 0,10 7-8 0 0,-1 1 0 0 0,1 0 1 0 0,-1 0-1 0 0,1 0 0 0 0,-1 0 0 0 0,0 1 0 0 0,0 0 0 0 0,-8-1 0 0 0,-52-8 25 0 0,54 10-25 0 0,8 0 3 0 0,1 0 0 0 0,-1-1 0 0 0,0 1 0 0 0,1 0-1 0 0,-1-1 1 0 0,1 0 0 0 0,-1 0 0 0 0,1 0 0 0 0,0 0 0 0 0,0-1-1 0 0,0 1 1 0 0,-3-5 0 0 0,2 4 0 0 0,0 0 0 0 0,1-1 0 0 0,-1 1 0 0 0,0 1 0 0 0,0-1 0 0 0,-1 1 0 0 0,1-1 0 0 0,-6-1 0 0 0,-71-19-25 0 0,63 14 35 0 0,0 0 0 0 0,1-2 0 0 0,0 0 0 0 0,-26-23 0 0 0,-7-5 6 0 0,-5 3-37 0 0,45 29 26 0 0,0 0 0 0 0,1-1 0 0 0,-14-13-1 0 0,18 15-2 0 0,-1 0 0 0 0,0 0-1 0 0,0 1 1 0 0,-1 0 0 0 0,0 0-1 0 0,0 0 1 0 0,0 1-1 0 0,0 0 1 0 0,-14-5 0 0 0,0 2-2 0 0,1-1 1 0 0,0-1 0 0 0,-34-21-1 0 0,46 26-6 0 0,1 0-1 0 0,-1 0 0 0 0,0 0 0 0 0,0 1 0 0 0,-1 1 1 0 0,1-1-1 0 0,-1 1 0 0 0,1 1 0 0 0,-1-1 1 0 0,0 1-1 0 0,-11 1 0 0 0,17-1 8 0 0,0 1-1 0 0,-1-1 1 0 0,1 1 0 0 0,0-1-1 0 0,0 0 1 0 0,-1 0-1 0 0,1-1 1 0 0,0 1 0 0 0,-3-2-1 0 0,3 1-9 0 0,0 0 0 0 0,0 1 0 0 0,0 0 0 0 0,0-1-1 0 0,0 1 1 0 0,-1 1 0 0 0,1-1 0 0 0,0 0 0 0 0,-5 0 0 0 0,-50-9 33 0 0,35-6-33 0 0,19 15 6 0 0,0-1 0 0 0,0 1 0 0 0,0 0 1 0 0,0 0-1 0 0,0 0 0 0 0,0 0 0 0 0,0 1 0 0 0,-1 0 0 0 0,1 0 0 0 0,-7 0 1 0 0,-28-2 10 0 0,37 2-12 0 0,-1-1 0 0 0,1 0 0 0 0,-1 0-1 0 0,1 0 1 0 0,-1 0 0 0 0,1 0 0 0 0,0 0-1 0 0,-3-2 1 0 0,-1-1 6 0 0,-1 1 0 0 0,0 0 0 0 0,0 0 0 0 0,0 1 0 0 0,0 0-1 0 0,0 0 1 0 0,0 1 0 0 0,-10-2 0 0 0,6 2-2 0 0,1-1 0 0 0,0 0 0 0 0,-11-4-1 0 0,-19-7 5 0 0,30 10-4 0 0,0 0 0 0 0,0-1 0 0 0,0 0 0 0 0,1 0 0 0 0,-1-1 0 0 0,1 0 1 0 0,-13-9-1 0 0,17 10-5 0 0,-1 1-1 0 0,0 0 1 0 0,0 0 0 0 0,0 0 0 0 0,-1 1 0 0 0,1 0 0 0 0,-1 1-1 0 0,1-1 1 0 0,-1 1 0 0 0,0 0 0 0 0,-8 0 0 0 0,-21-3-30 0 0,7-3 44 0 0,15 4-9 0 0,-1 0 1 0 0,0 0 0 0 0,-17 0 0 0 0,-24-5 25 0 0,51 8-28 0 0,-1-1 0 0 0,1 0 0 0 0,0 0 0 0 0,0-1 0 0 0,0 1 1 0 0,0-1-1 0 0,0 0 0 0 0,0-1 0 0 0,0 1 0 0 0,1-1 0 0 0,-1 0 0 0 0,-5-5 1 0 0,0 2 4 0 0,-43-21-39 0 0,50 25 39 0 0,0 0-1 0 0,0 1 0 0 0,0 0 0 0 0,0 0 1 0 0,0 0-1 0 0,-1 0 0 0 0,-4 0 1 0 0,-11-4-33 0 0,15 4 21 0 0,-1 0 1 0 0,0 0-1 0 0,0 0 1 0 0,0 1-1 0 0,0 0 1 0 0,-7 0-1 0 0,-3 0 25 0 0,-9-2-18 0 0,18 2 0 0 0,0-1 0 0 0,0 0 0 0 0,0 1 0 0 0,0 0 0 0 0,0 1 0 0 0,0-1 0 0 0,-9 3-1 0 0,15-3-2 0 0,-1 0 0 0 0,1 1 0 0 0,0-1 0 0 0,0 0 0 0 0,0 0 1 0 0,-1 0-1 0 0,1 0 0 0 0,0 0 0 0 0,0 1 0 0 0,-1-1 0 0 0,1 0 0 0 0,0 0 0 0 0,0 0 0 0 0,-1 0 0 0 0,1 0 0 0 0,0 0 0 0 0,0 0 0 0 0,-1 0 0 0 0,1 0 0 0 0,0 0 0 0 0,0 0 0 0 0,-1 0 0 0 0,1 0 0 0 0,0 0 0 0 0,0 0 0 0 0,-1 0 0 0 0,1 0 0 0 0,0 0 0 0 0,0-1 0 0 0,-1 1 0 0 0,1 0 0 0 0,0 0 0 0 0,0 0 0 0 0,-1 0 0 0 0,1 0 0 0 0,0-1 0 0 0,0 1 0 0 0,0 0 0 0 0,-1 0 0 0 0,1 0 0 0 0,0-1 0 0 0,0 1 0 0 0,0 0 0 0 0,0 0 0 0 0,0-1 0 0 0,-1 1 0 0 0,1 0 0 0 0,0 0 0 0 0,0-1 0 0 0,0 1 0 0 0,0 0 0 0 0,0 0 0 0 0,0-1 0 0 0,0 1 0 0 0,0 0 0 0 0,0 0 1 0 0,0-1-1 0 0,0 1 0 0 0,0 0 0 0 0,0 0 0 0 0,0-1 0 0 0,0 1 0 0 0,0 0 0 0 0,1-1 0 0 0,-1 1 0 0 0,0 0 0 0 0,-6-3 15 0 0,2 3-16 0 0,-9-8 15 0 0,13 8-13 0 0,-1-1 1 0 0,0 0 0 0 0,0 0-1 0 0,0 1 1 0 0,0-1-1 0 0,0 0 1 0 0,0 1-1 0 0,0-1 1 0 0,0 1 0 0 0,0 0-1 0 0,0-1 1 0 0,0 1-1 0 0,-1 0 1 0 0,1-1-1 0 0,-2 1 1 0 0,-1-6 1 0 0,4 5-4 0 0,0 1 1 0 0,0 0-1 0 0,0 0 0 0 0,0-1 0 0 0,0 1 0 0 0,0 0 0 0 0,0 0 0 0 0,0 0 0 0 0,0-1 0 0 0,-1 1 0 0 0,1 0 0 0 0,0 0 0 0 0,0-1 1 0 0,0 1-1 0 0,0 0 0 0 0,0 0 0 0 0,0 0 0 0 0,0-1 0 0 0,0 1 0 0 0,-1 0 0 0 0,1 0 0 0 0,0 0 0 0 0,0 0 0 0 0,0-1 1 0 0,0 1-1 0 0,-1 0 0 0 0,1 0 0 0 0,0 0 0 0 0,0 0 0 0 0,0 0 0 0 0,-1 0 0 0 0,1 0 0 0 0,0 0 0 0 0,0-1 0 0 0,-1 1 1 0 0,1 0-1 0 0,0 0 0 0 0,0 0 0 0 0,0 0 0 0 0,-1 0 0 0 0,1 0 0 0 0,0 0 0 0 0,0 0 0 0 0,-1 0 0 0 0,1 1 0 0 0,-1-1-5 0 0,-27-10 48 0 0,26 9-39 0 0,-1 0 0 0 0,0 0 0 0 0,0 0 0 0 0,1 0 0 0 0,-1 0 0 0 0,0 1 0 0 0,0-1 0 0 0,0 1 0 0 0,0 0 0 0 0,-3 0 0 0 0,-8-2 14 0 0,10 1-19 0 0,-1-1 0 0 0,1 1 0 0 0,-1 0 0 0 0,1 0 0 0 0,-1 0 0 0 0,1 0 0 0 0,-1 1 0 0 0,-8 0 0 0 0,-3 1-2 0 0,16-2 5 0 0,-1 1-1 0 0,0 0 0 0 0,1-1 0 0 0,-1 1 0 0 0,1 0 0 0 0,-1-1 0 0 0,0 1 0 0 0,1-1 1 0 0,-1 1-1 0 0,1-1 0 0 0,0 1 0 0 0,-1-1 0 0 0,1 0 0 0 0,-1 1 0 0 0,1-1 0 0 0,0 1 1 0 0,-1-1-1 0 0,1-1 0 0 0,-9-9-4 0 0,9 10-9 0 0,-1 1 5 0 0,-4 5 18 0 0,5-5-10 0 0,0 1 0 0 0,-1-1 1 0 0,1 0-1 0 0,0 0 0 0 0,0 0 0 0 0,0 0 0 0 0,0 0 1 0 0,0 0-1 0 0,-1 0 0 0 0,1 0 0 0 0,0 0 0 0 0,0 0 1 0 0,0 0-1 0 0,0 0 0 0 0,-1 0 0 0 0,1 0 0 0 0,0 0 1 0 0,0 0-1 0 0,0 0 0 0 0,0 0 0 0 0,0 0 0 0 0,-1 0 1 0 0,1 0-1 0 0,0 0 0 0 0,0 0 0 0 0,0 0 0 0 0,0 0 0 0 0,-1 0 1 0 0,1 0-1 0 0,0 0 0 0 0,0 0 0 0 0,0-1 0 0 0,0 1 1 0 0,0 0-1 0 0,0 0 0 0 0,0 0 0 0 0,-1 0 0 0 0,1 0 1 0 0,0 0-1 0 0,0-1 0 0 0,0 1 0 0 0,0 0 0 0 0,0 0 1 0 0,0 0-1 0 0,0 0 0 0 0,0 0 0 0 0,0-1 0 0 0,0 1 1 0 0,0 0-1 0 0,0 0 0 0 0,0 0 0 0 0,0 0 0 0 0,0-1 1 0 0,0 1-1 0 0,0 0 0 0 0,0 0 0 0 0,0 0 0 0 0,0 0 0 0 0,0 0 1 0 0,0-1-1 0 0,0 1 0 0 0,0 0 0 0 0,0 0 0 0 0,1-3 3 0 0,-1 3-3 0 0,0-1 0 0 0,0 1 1 0 0,0 0-1 0 0,0 0 0 0 0,0 0 0 0 0,0-1 1 0 0,0 1-1 0 0,0 0 0 0 0,0 0 0 0 0,0-1 1 0 0,0 1-1 0 0,0 0 0 0 0,0 0 0 0 0,0 0 1 0 0,0-1-1 0 0,0 1 0 0 0,0 0 0 0 0,0 0 1 0 0,0 0-1 0 0,0-1 0 0 0,0 1 0 0 0,-1 0 1 0 0,1 0-1 0 0,0 0 0 0 0,0-1 0 0 0,0 1 1 0 0,0 0-1 0 0,0 0 0 0 0,-1 0 0 0 0,1 0 1 0 0,0-1-1 0 0,0 1 0 0 0,0 0 0 0 0,-1 0 0 0 0,1 0 1 0 0,0 0-1 0 0,0 0 0 0 0,0 0 0 0 0,-1 0 1 0 0,1 0-1 0 0,0 0 0 0 0,0 0 0 0 0,-1 0 1 0 0,-5-2-2 0 0,-1 3 3 0 0,-3-11-7 0 0,3 5-10 0 0,7 5 15 0 0,0 0 1 0 0,0 0-1 0 0,0 0 0 0 0,0 0 0 0 0,-1 0 1 0 0,1 1-1 0 0,0-1 0 0 0,0 0 0 0 0,0 0 1 0 0,0 0-1 0 0,0 0 0 0 0,-1 0 1 0 0,1 0-1 0 0,0 0 0 0 0,0 0 0 0 0,0 0 1 0 0,0 0-1 0 0,0 0 0 0 0,0 1 0 0 0,0-1 1 0 0,-1 0-1 0 0,1 0 0 0 0,0 0 1 0 0,0 0-1 0 0,0 0 0 0 0,0 0 0 0 0,0 1 1 0 0,0-1-1 0 0,0 0 0 0 0,0 0 1 0 0,0 0-1 0 0,0 0 0 0 0,0 1 0 0 0,0-1 1 0 0,0 0-1 0 0,0 0 0 0 0,0 0 0 0 0,0 0 1 0 0,0 0-1 0 0,0 1 0 0 0,0-1 1 0 0,0 0-1 0 0,0 0 0 0 0,0 0 0 0 0,0-1 0 0 0,0 0 0 0 0,-1 1 0 0 0,1-1 1 0 0,0 1-1 0 0,0-1 0 0 0,-1 1 0 0 0,1-1 0 0 0,0 1 0 0 0,-1-1 0 0 0,1 1 0 0 0,0 0 0 0 0,-1-1 0 0 0,1 1 1 0 0,-1-1-1 0 0,1 1 0 0 0,-1 0 0 0 0,1-1 0 0 0,-1 1 0 0 0,1 0 0 0 0,-1 0 0 0 0,1-1 0 0 0,-1 1 0 0 0,0 0 0 0 0,1 0 0 0 0,0 0-1 0 0,-1-1 1 0 0,1 1-1 0 0,0 0 0 0 0,0 0 1 0 0,-1 0-1 0 0,1 0 1 0 0,0 0-1 0 0,-1 0 0 0 0,1 0 1 0 0,0-1-1 0 0,0 1 1 0 0,-1 0-1 0 0,1 0 0 0 0,0 0 1 0 0,-1 0-1 0 0,1 0 1 0 0,0 0-1 0 0,0 0 0 0 0,-1 1 1 0 0,1-1-1 0 0,0 0 0 0 0,-1 0 1 0 0,1 0-1 0 0,0 0 1 0 0,0 0-1 0 0,-1 0 0 0 0,1 0 1 0 0,0 1-1 0 0,0-1 1 0 0,-1 0-1 0 0,1 0 0 0 0,0 0 1 0 0,0 1-1 0 0,0-1 1 0 0,-1 0-1 0 0,1 0 0 0 0,0 1 1 0 0,0-1 4 0 0,0 0-8 0 0,0-1 2 0 0,-10-4 25 0 0,10 5-24 0 0,0 0 0 0 0,0 0 0 0 0,0 0 0 0 0,0 0 0 0 0,0 0 0 0 0,0 0 0 0 0,-1 0 0 0 0,1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 0 1 0 0,0 0 0 0 0,-1 0 0 0 0,1 1 0 0 0,0-1 0 0 0,0 0 0 0 0,-1 0 0 0 0,1 1 0 0 0,0-1 0 0 0,-1 0 0 0 0,1 0 0 0 0,0 0 0 0 0,-1 0 0 0 0,1 1-1 0 0,0-1 1 0 0,-1 0 0 0 0,1 0 0 0 0,0 0 0 0 0,-1 0 0 0 0,1 0 0 0 0,-1 0 0 0 0,1 0 0 0 0,0 0 0 0 0,-1 0 0 0 0,1 0 0 0 0,0 0 0 0 0,-1 0 0 0 0,1 0 0 0 0,0 0-1 0 0,-1 0 1 0 0,1-1 0 0 0,0 1 0 0 0,-1 0 0 0 0,1 0 0 0 0,0 0 0 0 0,-1 0 0 0 0,1-1 0 0 0,0 1 0 0 0,-1 0 0 0 0,1-1 0 0 0,2-5-8 0 0,-2 6 8 0 0,0 0 0 0 0,1 0-1 0 0,-1 0 1 0 0,0 0 0 0 0,0 0-1 0 0,0 0 1 0 0,0 0 0 0 0,1 0-1 0 0,-1-1 1 0 0,0 1 0 0 0,0 0-1 0 0,0 0 1 0 0,0 0 0 0 0,0 0-1 0 0,0-1 1 0 0,1 1 0 0 0,-1 0-1 0 0,0 0 1 0 0,0 0 0 0 0,0 0 0 0 0,0-1-1 0 0,0 1 1 0 0,0 0 0 0 0,0 0-1 0 0,0 0 1 0 0,0-1 0 0 0,0 1-1 0 0,0 0 1 0 0,0 0 0 0 0,0 0-1 0 0,0-1 1 0 0,0 1 0 0 0,0 0-1 0 0,0 0 1 0 0,0 0 0 0 0,0-1-1 0 0,0 1 1 0 0,0 0 0 0 0,0 0-1 0 0,-1 0 1 0 0,1 0 0 0 0,0-1 0 0 0,0 1-1 0 0,0 0 1 0 0,0 0 0 0 0,0 0-1 0 0,0 0 1 0 0,-1 0 0 0 0,1-1-1 0 0,0 1 1 0 0,0 0 0 0 0,0 0-1 0 0,0 0 1 0 0,-1 0 0 0 0,1 0-1 0 0,0 0 12 0 0,-1-1 1 0 0,2-2 16 0 0,9 1-41 0 0,-7 4-55 0 0,-7 1 40 0 0,-5 0 98 0 0,13-4-84 0 0,-4 1 13 0 0,0 1 1 0 0,1-1 0 0 0,-1 0 0 0 0,0 1-1 0 0,1-1 1 0 0,-1 1 0 0 0,0-1 0 0 0,0 1-1 0 0,1-1 1 0 0,-1 0 0 0 0,0 1 0 0 0,0-1 0 0 0,0 1-1 0 0,1-1 1 0 0,-1 1 0 0 0,0-1 0 0 0,0 1-1 0 0,0-1 1 0 0,0 1 0 0 0,0-1 0 0 0,0 2-1 0 0,0-2 24 0 0,2-1-10 0 0,-2 1-14 0 0,1 0 0 0 0,-1 0 0 0 0,0-1 0 0 0,1 1 0 0 0,-1 0-1 0 0,1 0 1 0 0,-1 0 0 0 0,1 0 0 0 0,-1 0 0 0 0,1 0 0 0 0,-1 0 0 0 0,0 0 0 0 0,1 0 0 0 0,-1 0 0 0 0,1 0 0 0 0,-1 0-1 0 0,1 0 1 0 0,-1 0 0 0 0,1 0 0 0 0,-1 0 0 0 0,1 0 0 0 0,-1 0 0 0 0,0 1 0 0 0,1-1 0 0 0,-1 0 0 0 0,1 0 0 0 0,-1 1 0 0 0,0-1-1 0 0,1 0 1 0 0,-1 0 0 0 0,1 1 0 0 0,-1-1 0 0 0,0 1 0 0 0,0-1 0 0 0,1 0 0 0 0,-1 1 0 0 0,0-1 0 0 0,0 0 0 0 0,1 1-1 0 0,-1-1 1 0 0,0 1 0 0 0,0-1 0 0 0,0 1 0 0 0,0-1 0 0 0,0 1 0 0 0,1-1 0 0 0,-1 1 0 0 0,0-1 0 0 0,0 0 0 0 0,0 1-1 0 0,0-1 1 0 0,-1 1 0 0 0,1-1 0 0 0,0 1 0 0 0,0 0 0 0 0,-2 3-8 0 0,2-3 8 0 0,0-1 0 0 0,0 0 0 0 0,-1 1 0 0 0,1-1 1 0 0,0 0-1 0 0,0 1 0 0 0,0-1 0 0 0,0 0 1 0 0,0 1-1 0 0,-1-1 0 0 0,1 1 0 0 0,0-1 0 0 0,0 0 1 0 0,0 1-1 0 0,0-1 0 0 0,0 0 0 0 0,0 1 1 0 0,0-1-1 0 0,0 1 0 0 0,1-1 0 0 0,-1 0 1 0 0,0 1-1 0 0,0-1 0 0 0,0 0 0 0 0,0 1 0 0 0,0-1 1 0 0,1 0-1 0 0,-1 1 0 0 0,0-1 0 0 0,0 0 1 0 0,0 1-1 0 0,1-1 0 0 0,-1 0 0 0 0,0 0 1 0 0,1 1-1 0 0,1 2-2 0 0,0-1 0 0 0,-1 1 1 0 0,1 0-1 0 0,-1 0 0 0 0,1 0 0 0 0,-1 0 1 0 0,0 0-1 0 0,0 0 0 0 0,0 0 0 0 0,-1 0 1 0 0,1 0-1 0 0,-1 0 0 0 0,0 6 1 0 0,3 10-27 0 0,-5-8 22 0 0,2-11 6 0 0,0 1 1 0 0,0-1 0 0 0,0 1-1 0 0,-1-1 1 0 0,1 1 0 0 0,0-1-1 0 0,0 1 1 0 0,0-1 0 0 0,0 1-1 0 0,0 0 1 0 0,0-1-1 0 0,0 1 1 0 0,0-1 0 0 0,0 1-1 0 0,0-1 1 0 0,0 1 0 0 0,1-1-1 0 0,-1 1 1 0 0,0-1 0 0 0,0 1-1 0 0,0-1 1 0 0,1 1 0 0 0,-1-1-1 0 0,1 1 1 0 0,24 42-23 0 0,-5-8 22 0 0,-19-33 2 0 0,1 1-1 0 0,-1 0 1 0 0,0-1 0 0 0,0 1 0 0 0,0 0-1 0 0,0 0 1 0 0,0 0 0 0 0,-1-1-1 0 0,1 1 1 0 0,-1 0 0 0 0,0 0-1 0 0,0 0 1 0 0,0 0 0 0 0,0 0 0 0 0,0 0-1 0 0,-2 3 1 0 0,2-2-3 0 0,-1 0 0 0 0,1-1 0 0 0,0 1 0 0 0,0 0 0 0 0,0 0 0 0 0,0-1 0 0 0,0 1 0 0 0,1 0 0 0 0,0-1 0 0 0,1 6 0 0 0,3 19-27 0 0,-11-10 51 0 0,5-17-21 0 0,1 0 0 0 0,-1 0 0 0 0,1 0 0 0 0,-1 0 0 0 0,1 0 0 0 0,-1 1 0 0 0,1-1 0 0 0,0 0 0 0 0,-1 0 0 0 0,1 0 0 0 0,0 1 0 0 0,0-1 0 0 0,0 0 0 0 0,0 0 0 0 0,0 2 0 0 0,2 2-3 0 0,-1 0 0 0 0,1 0 0 0 0,-1 0 0 0 0,1 0 0 0 0,4 6 0 0 0,-6-11 0 0 0,7 33-4 0 0,-5-31 6 0 0,-1 1-1 0 0,0-1 1 0 0,0 0 0 0 0,1 1 0 0 0,-2-1 0 0 0,1 1 0 0 0,0-1 0 0 0,0 1-1 0 0,-1-1 1 0 0,1 1 0 0 0,-1 0 0 0 0,0-1 0 0 0,0 1 0 0 0,0-1 0 0 0,0 1-1 0 0,-1 0 1 0 0,1-1 0 0 0,-2 5 0 0 0,2-4 0 0 0,0 0 0 0 0,0 0 0 0 0,0 0 0 0 0,0 0 0 0 0,0 0 0 0 0,0 0 0 0 0,1-1 0 0 0,-1 1 0 0 0,1 0 0 0 0,2 4 0 0 0,2 20-39 0 0,-9 29 125 0 0,4-55-97 0 0,0-1 1 0 0,0 0-1 0 0,0 0 0 0 0,0 1 1 0 0,0-1-1 0 0,0 0 1 0 0,0 0-1 0 0,0 1 0 0 0,0-1 1 0 0,0 0-1 0 0,0 0 1 0 0,0 0-1 0 0,0 1 0 0 0,0-1 1 0 0,0 0-1 0 0,0 0 1 0 0,1 1-1 0 0,-1-1 0 0 0,0 0 1 0 0,0 0-1 0 0,0 0 1 0 0,0 0-1 0 0,0 1 0 0 0,1-1 1 0 0,-1 0-1 0 0,0 0 1 0 0,0 0-1 0 0,0 0 1 0 0,1 1-1 0 0,-1-1 0 0 0,0 0 1 0 0,0 0-1 0 0,0 0 1 0 0,1 0-1 0 0,-1 0 0 0 0,0 0 1 0 0,0 0-1 0 0,1 0 1 0 0,-1 0-1 0 0,0 0 0 0 0,0 0 1 0 0,0 0-1 0 0,1 0 1 0 0,-1 0-1 0 0,0 0 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1 174 848 0 0,'0'-8'955'0'0,"0"1"-1"0"0,0-1 1 0 0,1 0 0 0 0,0 0-1 0 0,5-14 1 0 0,-3 12 296 0 0,-1 5-778 0 0,1-1 1 0 0,-2 0-1 0 0,1 0 1 0 0,-1 0-1 0 0,1-11 1 0 0,14-40 2852 0 0,-7 74-2381 0 0,-8-16-922 0 0,0-1-1 0 0,0 1 0 0 0,0 0 1 0 0,0 0-1 0 0,-1 0 1 0 0,1 0-1 0 0,0 0 0 0 0,0 0 1 0 0,0 0-1 0 0,-1 0 0 0 0,1 0 1 0 0,-1 0-1 0 0,1 0 1 0 0,-1 0-1 0 0,1 0 0 0 0,-1 1 1 0 0,0-1-1 0 0,1 0 1 0 0,-1 3-1 0 0,4 30 161 0 0,-3-22-96 0 0,6 78 712 0 0,-5-73-667 0 0,0-1 1 0 0,-2 1 0 0 0,0 0 0 0 0,-1 0 0 0 0,-4 25 0 0 0,-2 36 44 0 0,5 29 21 0 0,4 110 255 0 0,24-13 251 0 0,-6 108-494 0 0,-12-22 221 0 0,-8-253-429 0 0,7 37 10 0 0,-1-25-15 0 0,2 16 32 0 0,-4-37 98 0 0,2 39 0 0 0,-7 11 47 0 0,6 138-64 0 0,2-160-87 0 0,-2-20 6 0 0,1 43 1 0 0,-5 46 25 0 0,-4 166 42 0 0,6-23 148 0 0,0-6-21 0 0,-9 44-63 0 0,6-57-67 0 0,0-231-91 0 0,0 42 23 0 0,-2 0 1 0 0,-12 75-1 0 0,-5 46 37 0 0,4-16-5 0 0,5-97-26 0 0,-1 128 0 0 0,23 96 141 0 0,-4-131-61 0 0,0 11-51 0 0,-6-158-46 0 0,-1 1-1 0 0,0-1 1 0 0,-1 1-1 0 0,-1-1 1 0 0,0 1-1 0 0,-4 16 1 0 0,4-24-13 0 0,0 0 0 0 0,1 0 0 0 0,0 0 0 0 0,0 0 0 0 0,1 0 0 0 0,0 0 0 0 0,0 0 0 0 0,0 0 0 0 0,4 10 0 0 0,-2-7 1 0 0,-1 0 0 0 0,0-1 0 0 0,1 20 0 0 0,2 58 85 0 0,-5-77-92 0 0,0-7 2 0 0,0-1 0 0 0,1 1 0 0 0,-2 0 0 0 0,1-1 0 0 0,0 1 0 0 0,0 0 0 0 0,-1-1 0 0 0,1 1 0 0 0,-1-1 0 0 0,-1 4 0 0 0,2 5 51 0 0,2 2 33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1 116 2593 0 0,'2'-14'7351'0'0,"-1"14"-7231"0"0,0 0 1 0 0,0 0 0 0 0,0-1 0 0 0,-1 1 0 0 0,1 0-1 0 0,0 0 1 0 0,0 0 0 0 0,0 0 0 0 0,0 0 0 0 0,0 0-1 0 0,0 0 1 0 0,0 1 0 0 0,0-1 0 0 0,0 0 0 0 0,-1 0-1 0 0,3 1 1 0 0,18 5 573 0 0,0-2 0 0 0,1-1 0 0 0,-1-1 0 0 0,41 0 0 0 0,89-15 700 0 0,-47 3-806 0 0,6 1-137 0 0,-32 1-210 0 0,138 5-1 0 0,-193 5-220 0 0,74 5 133 0 0,161-7 1 0 0,32-5 162 0 0,-164 7-287 0 0,89 5 123 0 0,-5 0 209 0 0,-92-3-185 0 0,-60 0-86 0 0,80-7 0 0 0,-36-4 55 0 0,189 13 0 0 0,-182 3-47 0 0,170 4 134 0 0,-91-32-177 0 0,-52 3-24 0 0,142 15-1 0 0,-121 5-14 0 0,56-7-1 0 0,181 4 52 0 0,-333 3-47 0 0,1-3-1 0 0,78-8 0 0 0,-35 2 6 0 0,-70 4-18 0 0,65-9 1 0 0,-62 5 3 0 0,-1 2 0 0 0,1 2 0 0 0,60 5 0 0 0,-36-1 1 0 0,6 0 7 0 0,118 0-25 0 0,-84-4 15 0 0,65-6 9 0 0,-98 1-13 0 0,0 3 0 0 0,120 10-1 0 0,66 6 11 0 0,-145-8-12 0 0,-76-5 6 0 0,0-1 1 0 0,0-2 0 0 0,48-11-1 0 0,-28 7-3 0 0,1 2 0 0 0,88 4 0 0 0,-78 2-6 0 0,53 0 3 0 0,108-2 16 0 0,-108-10-3 0 0,-72 5-8 0 0,-1 2 0 0 0,52 3 1 0 0,374 2 4 0 0,-305-16-31 0 0,-113 8 17 0 0,1 2 0 0 0,-1 2-1 0 0,68 6 1 0 0,-39 6 7 0 0,-17 0 1 0 0,1-3 0 0 0,106-4 0 0 0,-43-13-5 0 0,134-8 11 0 0,-180 21-21 0 0,-17 1 9 0 0,-23-1 7 0 0,0 2 0 0 0,64 12 0 0 0,-90-13-8 0 0,0-2 1 0 0,0 0-1 0 0,0-1 1 0 0,26-4-1 0 0,-19 2-10 0 0,31 1 1 0 0,6 3-1 0 0,-30-1 20 0 0,0 0 1 0 0,34 7-1 0 0,28 5-21 0 0,-75-11 18 0 0,34 1 0 0 0,-4 0-1 0 0,-17-1-3 0 0,-21-2-6 0 0,0 1 1 0 0,0 0-1 0 0,-1 0 0 0 0,1 1 1 0 0,0 0-1 0 0,-1 1 0 0 0,17 7 1 0 0,-23-9 1 0 0,-1 0 0 0 0,1-1 0 0 0,-1 1 0 0 0,1-1 1 0 0,0 1-1 0 0,-1-1 0 0 0,1 0 0 0 0,0 0 1 0 0,-1 0-1 0 0,1 0 0 0 0,3-2 0 0 0,-3 2 4 0 0,1 0-1 0 0,-1-1 0 0 0,0 1 1 0 0,0 0-1 0 0,0 0 0 0 0,0 1 1 0 0,1-1-1 0 0,4 2 1 0 0,-2 0-2 0 0,0-1 0 0 0,0 0 0 0 0,-1 0 1 0 0,1 0-1 0 0,0-1 0 0 0,11 0 0 0 0,-9-1 1 0 0,-1 1-1 0 0,0 1 1 0 0,1-1-1 0 0,8 3 1 0 0,60 9 22 0 0,-56-10-8 0 0,-16-2-19 0 0,0 0-1 0 0,0 0 1 0 0,-1 1-1 0 0,1-1 1 0 0,0 1-1 0 0,-1 0 1 0 0,1 0-1 0 0,4 3 1 0 0,-7-4 4 0 0,0 0 0 0 0,0 0 1 0 0,-1 1-1 0 0,1-1 0 0 0,0 0 1 0 0,0 0-1 0 0,0 0 0 0 0,0 0 1 0 0,0 0-1 0 0,0 0 0 0 0,0 0 0 0 0,0 0 1 0 0,-1 0-1 0 0,1-1 0 0 0,0 1 1 0 0,0 0-1 0 0,0 0 0 0 0,1-1 1 0 0,-1 0-5 0 0,0 1 1 0 0,0-1 0 0 0,0 1 0 0 0,0 0 0 0 0,1-1 0 0 0,-1 1 0 0 0,0 0 0 0 0,0 0 0 0 0,0 0 0 0 0,0 0 0 0 0,1 0 0 0 0,-1 0 0 0 0,0 0-1 0 0,0 0 1 0 0,0 1 0 0 0,2-1 0 0 0,6 5-10 0 0,-6-3 13 0 0,0 0 0 0 0,0 0-1 0 0,0-1 1 0 0,0 1 0 0 0,1-1-1 0 0,-1 0 1 0 0,4 1 0 0 0,-5-3 0 0 0,-2 1-1 0 0,0 0 0 0 0,0 0 0 0 0,0 0 0 0 0,0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1 0 0 0,0-1 0 0 0,0 0 0 0 0,0 0 0 0 0,0 0 0 0 0,0 0 0 0 0,0 0 0 0 0,0 0 0 0 0,0 0 0 0 0,-1 0 0 0 0,1-1 0 0 0,2-14 16 0 0,-36 17-756 0 0,-27 9-7033 0 0,48-8 6857 0 0,-10 5-1331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19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1 206 1336 0 0,'0'-5'471'0'0,"0"1"-212"0"0,-1-1 0 0 0,1 1 0 0 0,0 0 0 0 0,0 0 0 0 0,1-1 0 0 0,-1 1 0 0 0,1 0-1 0 0,0 0 1 0 0,0 0 0 0 0,1 0 0 0 0,-1 0 0 0 0,1 0 0 0 0,4-7 0 0 0,-6 10-87 0 0,1-1 0 0 0,0 1 0 0 0,-1 0 1 0 0,1-1-1 0 0,-1 1 0 0 0,1-1 0 0 0,-1 1 0 0 0,0 0 1 0 0,0-1-1 0 0,0 1 0 0 0,0-1 0 0 0,0 1 0 0 0,0-1 1 0 0,0 1-1 0 0,0-1 0 0 0,0 1 0 0 0,-1-3 0 0 0,-8-29 2048 0 0,8 31-2035 0 0,1-3 252 0 0,0 1 0 0 0,1-1 0 0 0,-1 0 0 0 0,1 0 0 0 0,0 1 0 0 0,0-1 1 0 0,1 0-1 0 0,2-4 0 0 0,0 0 385 0 0,5-7 613 0 0,-9 22-882 0 0,9 58-65 0 0,-5 13 207 0 0,3 31 104 0 0,-5-82-672 0 0,-1 32 0 0 0,0 9 7 0 0,0-58-89 0 0,-1 1 1 0 0,-1 0 0 0 0,0 0 0 0 0,-4 18-1 0 0,2-16 5 0 0,1 0 0 0 0,0 20 0 0 0,0 50 72 0 0,5-41 26 0 0,-4-30-147 0 0,1-6 3 0 0,-1 1 1 0 0,1 0-1 0 0,-1-1 1 0 0,-1 0-1 0 0,-2 10 1 0 0,2-8 3 0 0,0-1-1 0 0,1 1 1 0 0,0 0 0 0 0,0-1 0 0 0,1 1 0 0 0,-1 0 0 0 0,2 0 0 0 0,-1 0 0 0 0,2 8-1 0 0,-6 9 20 0 0,4-17-9 0 0,-1 1 0 0 0,0-1-1 0 0,0 1 1 0 0,-1-1 0 0 0,-3 11 0 0 0,4-11-10 0 0,0 0 0 0 0,0 0 0 0 0,1 1 0 0 0,-1-1 0 0 0,2 0 0 0 0,-1 1 0 0 0,2 8-1 0 0,1 20 133 0 0,-1-27-44 0 0,3-16 32 0 0,3-21 0 0 0,20-109 94 0 0,-22 105-210 0 0,-1 0 0 0 0,-2 0 0 0 0,-1-34 0 0 0,4-5-28 0 0,3 5 18 0 0,-5 44-2 0 0,1-39 0 0 0,-4 45-9 0 0,0 1 0 0 0,4-20 0 0 0,-2 22-4 0 0,1-7 18 0 0,0-1-1 0 0,1-33 1 0 0,-5 46-13 0 0,2 1 1 0 0,-1 0-1 0 0,1 0 0 0 0,0 0 0 0 0,1 0 0 0 0,3-6 1 0 0,1 3-20 0 0,-4 13-33 0 0,-1 20-35 0 0,-2-22 94 0 0,-1 62-63 0 0,2 59 23 0 0,5 176 87 0 0,-12-212-2 0 0,5-60-9 0 0,-7 36-1 0 0,2-25 13 0 0,0-6-31 0 0,4-22-10 0 0,0-1 1 0 0,1 1-1 0 0,-1 13 1 0 0,-5 22 43 0 0,8-44-49 0 0,-1 0 0 0 0,0 0 0 0 0,0 0 1 0 0,0 1-1 0 0,0-1 0 0 0,0 0 0 0 0,0 0 0 0 0,0 0 0 0 0,0 0 0 0 0,0 0 0 0 0,1 0 0 0 0,-1 0 0 0 0,0 0 0 0 0,0 0 0 0 0,0 0 0 0 0,0 0 0 0 0,0 0 0 0 0,0 0 0 0 0,1 1 0 0 0,-1-1 0 0 0,0 0 0 0 0,0 0 0 0 0,0 0 1 0 0,0 0-1 0 0,0 0 0 0 0,0 0 0 0 0,1 0 0 0 0,-1 0 0 0 0,0-1 0 0 0,0 1 0 0 0,0 0 0 0 0,0 0 0 0 0,0 0 0 0 0,0 0 0 0 0,1 0 0 0 0,-1 0 0 0 0,0 0 0 0 0,0 0 0 0 0,0 0 0 0 0,0 0 0 0 0,0 0 0 0 0,0 0 0 0 0,0 0 1 0 0,0-1-1 0 0,1 1 0 0 0,-1 0 0 0 0,0 0 0 0 0,0 0 0 0 0,0 0 0 0 0,0 0 0 0 0,0 0 0 0 0,0-1 0 0 0,0 1 0 0 0,0 0 0 0 0,0 0 0 0 0,0 0 0 0 0,6-6 37 0 0,-4-1-17 0 0,-1 1-1 0 0,1 0 1 0 0,-1-1 0 0 0,-1 1 0 0 0,1-9 0 0 0,1-11 27 0 0,9-99 43 0 0,14-199-70 0 0,-8 135-6 0 0,-14 158-53 0 0,-1 11 40 0 0,1-1 1 0 0,11-40-1 0 0,-13 56-3 0 0,6-19-94 0 0,-2 19 38 0 0,-1 14 22 0 0,0 11 24 0 0,-1 0 0 0 0,-2 0 1 0 0,0 24-1 0 0,1 2 1 0 0,1 30 28 0 0,-10 128 1 0 0,6-191-7 0 0,-18 129 113 0 0,15-122-123 0 0,2-1-1 0 0,1 1 0 0 0,0 0 1 0 0,1 0-1 0 0,2 0 0 0 0,3 23 1 0 0,-3-27 5 0 0,-1 0 1 0 0,-1 0-1 0 0,-2 18 1 0 0,0 9 2 0 0,2-7 0 0 0,1-12 13 0 0,-5 46 0 0 0,4-67-23 0 0,-4 21 33 0 0,0 30 0 0 0,4-50-29 0 0,1 0 3 0 0,-1 1 0 0 0,0-1-1 0 0,-1 1 1 0 0,1-1 0 0 0,-1 0-1 0 0,0 1 1 0 0,0-1 0 0 0,0 0-1 0 0,-2 5 1 0 0,-3-1 222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0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1666 926 160 0 0,'-75'-66'438'0'0,"48"40"-389"0"0,-1 1 1 0 0,-1 2-1 0 0,-1 0 1 0 0,-41-22 0 0 0,10 15 754 0 0,-68-23 0 0 0,-160-60 2935 0 0,229 85-2015 0 0,2-2 1 0 0,-95-66-1 0 0,139 86-1452 0 0,6 5-61 0 0,1 0-1 0 0,0 0 1 0 0,0-1-1 0 0,0 0 1 0 0,1 0 0 0 0,0-1-1 0 0,-8-10 1 0 0,14 17-207 0 0,0-1-1 0 0,-1 1 1 0 0,1 0 0 0 0,0 0 0 0 0,0 0 0 0 0,0 0-1 0 0,0-1 1 0 0,0 1 0 0 0,0 0 0 0 0,0 0 0 0 0,0 0 0 0 0,0-1-1 0 0,0 1 1 0 0,0 0 0 0 0,0 0 0 0 0,0 0 0 0 0,0-1-1 0 0,0 1 1 0 0,0 0 0 0 0,0 0 0 0 0,0 0 0 0 0,0-1-1 0 0,0 1 1 0 0,0 0 0 0 0,0 0 0 0 0,0 0 0 0 0,0-1-1 0 0,0 1 1 0 0,0 0 0 0 0,0 0 0 0 0,0 0 0 0 0,1 0-1 0 0,-1-1 1 0 0,0 1 0 0 0,0 0 0 0 0,0 0 0 0 0,0 0-1 0 0,1 0 1 0 0,-1 0 0 0 0,0 0 0 0 0,0-1 0 0 0,0 1-1 0 0,0 0 1 0 0,1 0 0 0 0,-1 0 0 0 0,0 0 0 0 0,0 0-1 0 0,16-1 46 0 0,16 4-29 0 0,81 19 157 0 0,413 61 727 0 0,-208-34-518 0 0,-11-1-116 0 0,-208-36-200 0 0,100 6 75 0 0,143-9 162 0 0,-285-3-194 0 0,-46-4-20 0 0,-36-6-47 0 0,-125-26 70 0 0,-231-25-504 0 0,228 31 162 0 0,-87-9-140 0 0,-265-4-252 0 0,153-13 97 0 0,233 28 308 0 0,-144-7-1 0 0,159 27 142 0 0,-74-5 85 0 0,168 7-11 0 0,-3-1 457 0 0,24-3 34 0 0,16-1-323 0 0,-11 3-9 0 0,-1-1 0 0 0,29-10 0 0 0,2 7 570 0 0,-41 4-655 0 0,0 1 1 0 0,0-1-1 0 0,0 1 1 0 0,0 1-1 0 0,5-1 1 0 0,17-3 60 0 0,1-3-25 0 0,1 1 0 0 0,0 2 0 0 0,0 0 1 0 0,45 2-1 0 0,117 14 111 0 0,117 21 67 0 0,363 68 182 0 0,-478-66-368 0 0,39-4 88 0 0,3 1 208 0 0,-209-26-296 0 0,-24-3-66 0 0,-16-2-33 0 0,-70-5-3 0 0,-98-17 1 0 0,-330-84-277 0 0,259 49 36 0 0,-460-128-569 0 0,614 159 632 0 0,-126-17 1 0 0,353 64 38 0 0,151 47 0 0 0,-85-18 64 0 0,649 177 37 0 0,-30 57 160 0 0,-692-240-106 0 0,65 27 18 0 0,185 65 30 0 0,584 181 18 0 0,-315-84-91 0 0,-106-37 6 0 0,488 111 22 0 0,-979-297-18 0 0,622 171 99 0 0,-620-166-54 0 0,41 11 293 0 0,-119-38-248 0 0,-43-21-1 0 0,20 7-175 0 0,-532-183-678 0 0,144 57 548 0 0,-43-29 129 0 0,-9-17-7 0 0,335 140 82 0 0,-475-145-2 0 0,334 126 37 0 0,-280-63 41 0 0,68 20 21 0 0,439 101-71 0 0,23 4-8 0 0,32 8-18 0 0,0 1-1 0 0,-1 1 1 0 0,0 0-1 0 0,-27 0 1 0 0,48 4 7 0 0,0 0 0 0 0,0 0 1 0 0,0-1-1 0 0,-1 1 0 0 0,1 0 1 0 0,0 0-1 0 0,0 0 0 0 0,0 0 1 0 0,0 1-1 0 0,0-1 1 0 0,0 0-1 0 0,0 0 0 0 0,-1 0 1 0 0,1 0-1 0 0,0 0 0 0 0,0 0 1 0 0,0 0-1 0 0,0 0 0 0 0,0 0 1 0 0,0 0-1 0 0,0 0 1 0 0,0 0-1 0 0,0 0 0 0 0,-1 0 1 0 0,1 0-1 0 0,0 0 0 0 0,0 0 1 0 0,0 1-1 0 0,0-1 0 0 0,0 0 1 0 0,0 0-1 0 0,0 0 0 0 0,0 0 1 0 0,0 0-1 0 0,0 0 1 0 0,0 0-1 0 0,0 0 0 0 0,0 1 1 0 0,0-1-1 0 0,0 0 0 0 0,0 0 1 0 0,0 0-1 0 0,0 0 0 0 0,0 0 1 0 0,0 0-1 0 0,0 0 0 0 0,0 1 1 0 0,0-1-1 0 0,0 0 1 0 0,5 8-21 0 0,11 8-16 0 0,6-1 19 0 0,1-1-1 0 0,0-1 1 0 0,1-1-1 0 0,1-1 1 0 0,29 9 0 0 0,-5-1-4 0 0,519 174-67 0 0,-130-55 98 0 0,-251-76-3 0 0,470 164 29 0 0,83 27 114 0 0,317 67 113 0 0,-272-78-139 0 0,-304-90-66 0 0,-72-23 109 0 0,10-15 155 0 0,-273-80-136 0 0,91 20 200 0 0,-196-45-312 0 0,-41-9-72 0 0,0-1 1 0 0,0 1-1 0 0,0 0 1 0 0,1 0-1 0 0,-1 0 1 0 0,0 0-1 0 0,0 0 1 0 0,1 0-1 0 0,-1 0 1 0 0,0 0-1 0 0,0 0 1 0 0,0 1 0 0 0,1-1-1 0 0,-1 0 1 0 0,0 0-1 0 0,0 0 1 0 0,1 0-1 0 0,-1 0 1 0 0,0 0-1 0 0,0 0 1 0 0,0 0-1 0 0,1 1 1 0 0,-1-1-1 0 0,0 0 1 0 0,0 0-1 0 0,0 0 1 0 0,0 0-1 0 0,0 1 1 0 0,1-1-1 0 0,-1 0 1 0 0,0 0-1 0 0,0 0 1 0 0,0 1-1 0 0,0-1 1 0 0,0 0-1 0 0,0 0 1 0 0,0 1-1 0 0,0-1 1 0 0,0 0-1 0 0,-8 2 52 0 0,-13-2-19 0 0,0-1 1 0 0,-1 0-1 0 0,1-2 0 0 0,-37-9 0 0 0,6 0-3 0 0,-22-6-6 0 0,-115-44 1 0 0,68 20-31 0 0,-769-230-97 0 0,711 221 84 0 0,-95-24-12 0 0,-271-45-3 0 0,394 88 18 0 0,-824-133-6 0 0,913 156 20 0 0,-434-56 13 0 0,116 17-22 0 0,366 46 8 0 0,-456-50-27 0 0,466 51 21 0 0,0 1 0 0 0,-1 0 0 0 0,1 0 0 0 0,0 0-1 0 0,0 1 1 0 0,0 0 0 0 0,-1-1 0 0 0,1 2 0 0 0,0-1 0 0 0,0 0 0 0 0,0 1 0 0 0,0 0 0 0 0,-4 2 0 0 0,8-4 5 0 0,0 1 1 0 0,-1-1-1 0 0,1 1 1 0 0,0-1 0 0 0,-1 0-1 0 0,1 1 1 0 0,0-1 0 0 0,-1 1-1 0 0,1-1 1 0 0,0 1-1 0 0,0-1 1 0 0,0 1 0 0 0,0-1-1 0 0,-1 1 1 0 0,1-1-1 0 0,0 1 1 0 0,0-1 0 0 0,0 1-1 0 0,0 0 1 0 0,0-1 0 0 0,0 1-1 0 0,0-1 1 0 0,0 1-1 0 0,1-1 1 0 0,-1 1 0 0 0,0-1-1 0 0,0 1 1 0 0,0-1 0 0 0,1 1-1 0 0,-1-1 1 0 0,0 1-1 0 0,0-1 1 0 0,1 0 0 0 0,-1 1-1 0 0,0-1 1 0 0,1 1-1 0 0,-1-1 1 0 0,1 1 0 0 0,16 15-37 0 0,18 8 19 0 0,1-2 1 0 0,1-2 0 0 0,1-1 0 0 0,73 25 0 0 0,749 196 4 0 0,-753-213 15 0 0,500 129-13 0 0,1322 283 173 0 0,-777-169 584 0 0,-1041-242-670 0 0,-90-23-61 0 0,59 15 49 0 0,85 33-1 0 0,-156-49-57 0 0,-1 0-1 0 0,1 0 1 0 0,-1 1-1 0 0,10 7 1 0 0,-17-12-4 0 0,-1 0 0 0 0,0 1 0 0 0,1-1 0 0 0,-1 0 0 0 0,1 1 0 0 0,-1-1 0 0 0,0 0 0 0 0,1 1 0 0 0,-1-1 0 0 0,1 1 0 0 0,-1-1 0 0 0,0 1 0 0 0,0-1 0 0 0,1 1 0 0 0,-1-1 0 0 0,0 0 0 0 0,0 1 0 0 0,0 0 0 0 0,1-1 1 0 0,-1 1-1 0 0,0-1 0 0 0,0 1 0 0 0,0-1 0 0 0,0 2 0 0 0,-10 3-6 0 0,-19-3-11 0 0,17-3 14 0 0,-57-6-12 0 0,-388-84-31 0 0,98 18 0 0 0,165 35 24 0 0,-265-45-32 0 0,-633-60-36 0 0,900 123 79 0 0,-500-44 4 0 0,195 33 12 0 0,-349 21 10 0 0,419 38-198 0 0,423-27 176 0 0,-48 9-60 0 0,50-9 62 0 0,1-1-1 0 0,-1 0 1 0 0,1 1 0 0 0,-1-1-1 0 0,1 1 1 0 0,0-1-1 0 0,-1 1 1 0 0,1 0-1 0 0,0-1 1 0 0,-1 1-1 0 0,1 0 1 0 0,0 0-1 0 0,0 0 1 0 0,0 0-1 0 0,-1 0 1 0 0,1 0-1 0 0,1 0 1 0 0,-1 1-1 0 0,0-1 1 0 0,0 0-1 0 0,0 1 1 0 0,1-1-1 0 0,-1 0 1 0 0,0 2-1 0 0,1-1 1 0 0,0 0 0 0 0,1 0-1 0 0,-1 0 1 0 0,1-1 0 0 0,-1 1 0 0 0,1 0-1 0 0,0-1 1 0 0,-1 1 0 0 0,1-1-1 0 0,0 1 1 0 0,0-1 0 0 0,0 1-1 0 0,1-1 1 0 0,-1 0 0 0 0,0 1 0 0 0,0-1-1 0 0,1 0 1 0 0,-1 0 0 0 0,1 0-1 0 0,-1 0 1 0 0,1 0 0 0 0,2 1-1 0 0,45 21-31 0 0,-34-17 24 0 0,41 15-1 0 0,1-2-1 0 0,0-3 0 0 0,87 12 1 0 0,-53-10 7 0 0,735 111-29 0 0,-375-66 24 0 0,-76-7 13 0 0,544 88 10 0 0,-226-32 28 0 0,301 53 39 0 0,-661-102-47 0 0,-209-30-39 0 0,-122-33 6 0 0,0 1 0 0 0,-1-1 1 0 0,1 1-1 0 0,-1 0 0 0 0,1-1 0 0 0,-1 1 0 0 0,0 0 1 0 0,1 0-1 0 0,-1 0 0 0 0,0 0 0 0 0,1 0 1 0 0,-1 0-1 0 0,0 1 0 0 0,0-1 0 0 0,0 0 0 0 0,1 3 1 0 0,-2-3-1 0 0,0-1 1 0 0,1 1 0 0 0,-1 0 0 0 0,0 0 0 0 0,0 0 0 0 0,0-1 0 0 0,0 1-1 0 0,0 0 1 0 0,0 0 0 0 0,0 0 0 0 0,-1 0 0 0 0,1-1 0 0 0,0 1-1 0 0,0 0 1 0 0,-1 0 0 0 0,1 0 0 0 0,0-1 0 0 0,-1 1 0 0 0,1 0 0 0 0,-1-1-1 0 0,1 1 1 0 0,-1 0 0 0 0,1-1 0 0 0,-1 1 0 0 0,1 0 0 0 0,-1-1-1 0 0,0 1 1 0 0,1-1 0 0 0,-1 1 0 0 0,0-1 0 0 0,1 0 0 0 0,-1 1 0 0 0,0-1-1 0 0,-1 1 1 0 0,-13 5-2 0 0,1 0-1 0 0,-2-1 1 0 0,1-1-1 0 0,-1 0 0 0 0,1-1 1 0 0,-21 1-1 0 0,17-2 7 0 0,-151 15 1 0 0,-198-8 0 0 0,263-8-7 0 0,-918 15-58 0 0,366 9 107 0 0,345-9-30 0 0,-173 25 56 0 0,476-40-63 0 0,-1 0 0 0 0,1 0 0 0 0,-1 1 0 0 0,1 0 0 0 0,0 1 0 0 0,0 0 0 0 0,0 1 0 0 0,1-1 0 0 0,-16 10 0 0 0,24-13-8 0 0,0 0 0 0 0,-1 0 0 0 0,1 0 0 0 0,0 0 0 0 0,-1 1 0 0 0,1-1 0 0 0,0 0 0 0 0,0 0 0 0 0,-1 0 0 0 0,1 0 0 0 0,0 1 0 0 0,-1-1 0 0 0,1 0 0 0 0,0 0 0 0 0,0 0 1 0 0,-1 1-1 0 0,1-1 0 0 0,0 0 0 0 0,0 1 0 0 0,0-1 0 0 0,0 0 0 0 0,-1 0 0 0 0,1 1 0 0 0,0-1 0 0 0,0 0 0 0 0,0 1 0 0 0,0-1 0 0 0,0 0 0 0 0,0 1 0 0 0,0-1 0 0 0,0 0 0 0 0,0 1 0 0 0,0-1 1 0 0,0 0-1 0 0,0 1 0 0 0,0-1 0 0 0,0 0 0 0 0,0 1 0 0 0,0-1 0 0 0,0 0 0 0 0,0 1 0 0 0,0-1 0 0 0,1 0 0 0 0,-1 1 0 0 0,0-1 0 0 0,0 1 0 0 0,20 4 30 0 0,-19-5-31 0 0,84 11 50 0 0,0-3 0 0 0,100-5 0 0 0,-110-2-40 0 0,716-8 66 0 0,-6-10-28 0 0,234-10-55 0 0,-986 26 8 0 0,84-3 43 0 0,123-19 0 0 0,-217 20-16 0 0,34-6 49 0 0,-54 8-62 0 0,0 1 0 0 0,0-1-1 0 0,-1 0 1 0 0,1-1-1 0 0,0 1 1 0 0,0 0 0 0 0,-1-1-1 0 0,1 1 1 0 0,0-1-1 0 0,-1 0 1 0 0,0 0 0 0 0,1 0-1 0 0,-1 0 1 0 0,3-5-1 0 0,-4 6-8 0 0,-1 0 0 0 0,0 0 0 0 0,1 0 0 0 0,-1 0 0 0 0,0 0 0 0 0,0 0-1 0 0,1 0 1 0 0,-1 0 0 0 0,0 0 0 0 0,0 0 0 0 0,0 0 0 0 0,0 0 0 0 0,-1 0-1 0 0,1 0 1 0 0,0 0 0 0 0,0 0 0 0 0,-1 0 0 0 0,1 0 0 0 0,0 0 0 0 0,-1 0 0 0 0,1 0-1 0 0,-1 0 1 0 0,1 0 0 0 0,-1 0 0 0 0,0 0 0 0 0,1 1 0 0 0,-1-1 0 0 0,0 0-1 0 0,1 0 1 0 0,-1 1 0 0 0,0-1 0 0 0,-1 0 0 0 0,-28-18 32 0 0,29 19-36 0 0,-5-4 4 0 0,-16-7-2 0 0,0 0-1 0 0,0 2 1 0 0,-1 0 0 0 0,-36-8 0 0 0,-10 6-11 0 0,-1 3 1 0 0,-95 1-1 0 0,219 3 104 0 0,0-2 0 0 0,94-22 0 0 0,-31 5-73 0 0,8 2 0 0 0,-5 3 30 0 0,219-64 0 0 0,-320 76-47 0 0,9-3 27 0 0,-1-1 0 0 0,1-2 1 0 0,32-18-1 0 0,-55 27-8 0 0,0-1 0 0 0,0 0-1 0 0,-1 1 1 0 0,1-1 0 0 0,-1-1 0 0 0,0 1 0 0 0,0-1-1 0 0,0 1 1 0 0,-1-1 0 0 0,0 0 0 0 0,0 0 0 0 0,0-1 0 0 0,-1 1-1 0 0,1-1 1 0 0,-1 1 0 0 0,-1-1 0 0 0,1 0 0 0 0,-1 1-1 0 0,0-1 1 0 0,0 0 0 0 0,0 0 0 0 0,-1 0 0 0 0,0 0 0 0 0,0 0-1 0 0,-1 0 1 0 0,0 0 0 0 0,-1-7 0 0 0,-13-20-5 0 0,9-22 126 0 0,5 49-272 0 0,5 10 50 0 0,10 20 22 0 0,4 7 28 0 0,45 57-7 0 0,-15-17 8 0 0,-35-49 26 0 0,1-1 1 0 0,1 0 0 0 0,22 23 0 0 0,-36-43-6 0 0,0 0 0 0 0,-1 0 0 0 0,1 0 0 0 0,0 0 0 0 0,0 0-1 0 0,-1 1 1 0 0,1-1 0 0 0,0 0 0 0 0,-1 1 0 0 0,1-1 0 0 0,-1 0 0 0 0,0 1 0 0 0,1-1 0 0 0,-1 1-1 0 0,0-1 1 0 0,0 0 0 0 0,0 1 0 0 0,0-1 0 0 0,0 1 0 0 0,0-1 0 0 0,0 0 0 0 0,-1 1 0 0 0,1-1 0 0 0,-1 1-1 0 0,1-1 1 0 0,-1 0 0 0 0,1 1 0 0 0,-1-1 0 0 0,1 0 0 0 0,-1 0 0 0 0,0 0 0 0 0,0 1 0 0 0,0-1-1 0 0,0 0 1 0 0,0 0 0 0 0,0 0 0 0 0,-1 1 0 0 0,-5 5-8 0 0,-1-1 0 0 0,1 1 1 0 0,-18 9-1 0 0,23-14 9 0 0,-144 88-2 0 0,32-14 42 0 0,84-56-41 0 0,-1-1-1 0 0,-35 17 1 0 0,58-32 10 0 0,1 0 0 0 0,0 0 1 0 0,1 1-1 0 0,-1 0 0 0 0,1 0 0 0 0,0 1 0 0 0,0 0 0 0 0,1 0 0 0 0,-1 0 0 0 0,-3 7 0 0 0,7-11-5 0 0,1 0 1 0 0,0 0-1 0 0,-1 0 0 0 0,1 0 1 0 0,0 0-1 0 0,0 0 1 0 0,1 0-1 0 0,-1 1 0 0 0,0-1 1 0 0,1 0-1 0 0,-1 0 0 0 0,1 1 1 0 0,0-1-1 0 0,-1 0 0 0 0,1 1 1 0 0,1-1-1 0 0,-1 0 0 0 0,0 1 1 0 0,0-1-1 0 0,1 0 0 0 0,-1 0 1 0 0,1 1-1 0 0,0-1 0 0 0,0 0 1 0 0,0 0-1 0 0,0 0 1 0 0,0 0-1 0 0,0 0 0 0 0,0 0 1 0 0,1 0-1 0 0,-1 0 0 0 0,1 0 1 0 0,-1-1-1 0 0,1 1 0 0 0,0-1 1 0 0,0 1-1 0 0,0-1 0 0 0,3 2 1 0 0,2 1 11 0 0,0-1 1 0 0,0 0 0 0 0,0 0-1 0 0,0-1 1 0 0,0 0-1 0 0,1-1 1 0 0,-1 1 0 0 0,14 0-1 0 0,1-2 20 0 0,39-2-1 0 0,-10-2 11 0 0,0-3-1 0 0,0-2 0 0 0,58-17 1 0 0,-106 25-41 0 0,0 0 0 0 0,-1 0 0 0 0,1-1 1 0 0,0 1-1 0 0,-1-1 0 0 0,1 1 0 0 0,-1-1 0 0 0,0 0 0 0 0,1 0 1 0 0,-1 0-1 0 0,0 0 0 0 0,3-4 0 0 0,-4 5-3 0 0,-1 0-1 0 0,1 0 1 0 0,-1 0-1 0 0,0 0 0 0 0,1 0 1 0 0,-1 0-1 0 0,0 0 1 0 0,1-1-1 0 0,-1 1 1 0 0,0 0-1 0 0,0 0 1 0 0,0 0-1 0 0,0 0 1 0 0,0-1-1 0 0,0 1 1 0 0,0 0-1 0 0,-1 0 1 0 0,1 0-1 0 0,0 0 1 0 0,-1 0-1 0 0,1 0 1 0 0,0-1-1 0 0,-1 1 1 0 0,1 0-1 0 0,-1 0 1 0 0,0 0-1 0 0,1 0 1 0 0,-1 1-1 0 0,0-1 1 0 0,0 0-1 0 0,0 0 1 0 0,1 0-1 0 0,-1 1 1 0 0,0-1-1 0 0,-2-1 0 0 0,-12-8-5 0 0,-2 0 0 0 0,1 2 0 0 0,-2-1 0 0 0,1 2-1 0 0,-1 0 1 0 0,-33-7 0 0 0,34 9 5 0 0,-25-7-11 0 0,-46-13-49 0 0,-168-73 0 0 0,187 68 50 0 0,-25-12 6 0 0,83 36 2 0 0,1 0 0 0 0,0-1 0 0 0,0 0 0 0 0,0 0 0 0 0,-16-17 0 0 0,25 23 3 0 0,1 1-1 0 0,0-1 0 0 0,0 1 0 0 0,0-1 1 0 0,-1 1-1 0 0,1-1 0 0 0,0 0 0 0 0,0 1 0 0 0,0-1 1 0 0,0 1-1 0 0,0-1 0 0 0,0 1 0 0 0,0-1 1 0 0,0 1-1 0 0,0-1 0 0 0,0 0 0 0 0,0 1 0 0 0,0-1 1 0 0,1 1-1 0 0,-1-1 0 0 0,0 1 0 0 0,0-1 1 0 0,1 1-1 0 0,-1-1 0 0 0,0 1 0 0 0,0-1 0 0 0,1 1 1 0 0,-1 0-1 0 0,1-1 0 0 0,-1 1 0 0 0,0-1 1 0 0,1 1-1 0 0,-1 0 0 0 0,1-1 0 0 0,-1 1 0 0 0,1 0 1 0 0,-1 0-1 0 0,1-1 0 0 0,0 1 0 0 0,20-11-40 0 0,119-24-24 0 0,-77 21 26 0 0,63-22-1 0 0,-54 9 50 0 0,0-3 0 0 0,-2-3-1 0 0,-2-3 1 0 0,80-56-1 0 0,-142 88-21 0 0,-1-1 0 0 0,1 1 0 0 0,-1-1 1 0 0,0-1-1 0 0,0 1 0 0 0,0-1 0 0 0,-1 1 0 0 0,0-1 0 0 0,7-12 0 0 0,-10 16 7 0 0,-1 0 1 0 0,1-1 0 0 0,0 1 0 0 0,-1 0-1 0 0,1 0 1 0 0,-1 0 0 0 0,0 0 0 0 0,1-1-1 0 0,-1 1 1 0 0,0 0 0 0 0,-1 0-1 0 0,1-1 1 0 0,0 1 0 0 0,-1 0 0 0 0,1 0-1 0 0,-1 0 1 0 0,1 0 0 0 0,-1 0 0 0 0,0 0-1 0 0,0 0 1 0 0,0 0 0 0 0,0 0 0 0 0,0 0-1 0 0,-1 0 1 0 0,1 0 0 0 0,-1 1-1 0 0,1-1 1 0 0,-1 0 0 0 0,1 1 0 0 0,-1-1-1 0 0,0 1 1 0 0,0 0 0 0 0,0 0 0 0 0,1 0-1 0 0,-5-2 1 0 0,-14-6-42 0 0,0 1 1 0 0,0 2-1 0 0,-1 0 1 0 0,0 0-1 0 0,-37-3 1 0 0,-191-17-45 0 0,-42-7 44 0 0,243 25 33 0 0,-119-16-8 0 0,141 22 1 0 0,-1 1 1 0 0,1 1-1 0 0,-1 2 0 0 0,-32 5 1 0 0,58-7 14 0 0,-1 1 1 0 0,1-1-1 0 0,0 0 1 0 0,-1 1-1 0 0,1-1 1 0 0,-1 1-1 0 0,1-1 1 0 0,0 1-1 0 0,0 0 1 0 0,-1-1-1 0 0,1 1 1 0 0,0 0-1 0 0,0 0 1 0 0,0 0-1 0 0,0 0 1 0 0,0 0-1 0 0,0 0 1 0 0,0 0-1 0 0,0 0 1 0 0,-1 2-1 0 0,2-2 3 0 0,0-1 0 0 0,0 1-1 0 0,0-1 1 0 0,-1 1 0 0 0,1-1-1 0 0,0 1 1 0 0,0-1 0 0 0,0 1-1 0 0,1-1 1 0 0,-1 1 0 0 0,0-1-1 0 0,0 1 1 0 0,0-1 0 0 0,0 0-1 0 0,0 1 1 0 0,0-1 0 0 0,1 1-1 0 0,-1-1 1 0 0,0 1 0 0 0,0-1-1 0 0,1 0 1 0 0,-1 1 0 0 0,1 0 0 0 0,0 0-1 0 0,0 0 1 0 0,0 0 0 0 0,1 0 0 0 0,-1 0-1 0 0,0-1 1 0 0,1 1 0 0 0,-1 0 0 0 0,1 0-1 0 0,-1-1 1 0 0,3 1 0 0 0,84 20 31 0 0,147 16 0 0 0,-186-31-26 0 0,331 16 59 0 0,-234-19-4 0 0,-143-3-57 0 0,6 0 10 0 0,0 0 0 0 0,1 1-1 0 0,-1 0 1 0 0,0 0 0 0 0,0 1 0 0 0,0 0-1 0 0,16 7 1 0 0,-24-9-10 0 0,-1 1 0 0 0,1-1 0 0 0,-1 1 0 0 0,1-1 0 0 0,-1 1 0 0 0,0-1 0 0 0,1 1 0 0 0,-1-1 0 0 0,0 1 0 0 0,1-1 0 0 0,-1 1 0 0 0,0 0 0 0 0,0-1 0 0 0,1 1 0 0 0,-1-1-1 0 0,0 1 1 0 0,0 0 0 0 0,0-1 0 0 0,0 1 0 0 0,0 0 0 0 0,0-1 0 0 0,0 1 0 0 0,0-1 0 0 0,0 1 0 0 0,0 0 0 0 0,0-1 0 0 0,0 1 0 0 0,0 0 0 0 0,-1-1 0 0 0,1 1 0 0 0,0-1 0 0 0,0 1 0 0 0,-1-1 0 0 0,1 1 0 0 0,0-1 0 0 0,-1 1 0 0 0,1-1 0 0 0,-1 1 0 0 0,1-1 0 0 0,-1 1 0 0 0,1-1 0 0 0,-1 1 0 0 0,1-1 0 0 0,-2 1 0 0 0,-22 18 24 0 0,-16-3-13 0 0,-1-2-1 0 0,-1-2 1 0 0,0-2-1 0 0,-66 8 1 0 0,58-11-12 0 0,0 3 0 0 0,-91 29 0 0 0,134-36-7 0 0,1 0 0 0 0,-1 0 1 0 0,1 1-1 0 0,0 0 1 0 0,0 0-1 0 0,0 1 1 0 0,1-1-1 0 0,0 1 1 0 0,0 0-1 0 0,0 1 0 0 0,0-1 1 0 0,1 1-1 0 0,0 0 1 0 0,0 0-1 0 0,0 0 1 0 0,-4 11-1 0 0,7-13 9 0 0,-1 1 0 0 0,0 0 0 0 0,1-1 0 0 0,0 1 0 0 0,0 0 0 0 0,1 0 0 0 0,-1 0 0 0 0,1 0 0 0 0,0 0 0 0 0,0-1 0 0 0,1 1 0 0 0,0 0-1 0 0,0 0 1 0 0,0 0 0 0 0,0-1 0 0 0,0 1 0 0 0,1 0 0 0 0,0-1 0 0 0,0 1 0 0 0,0-1 0 0 0,1 0 0 0 0,0 0 0 0 0,-1 0 0 0 0,8 7 0 0 0,-4-3 8 0 0,1 0-1 0 0,0-1 1 0 0,1 0 0 0 0,0-1-1 0 0,0 0 1 0 0,1 0 0 0 0,-1 0 0 0 0,1-1-1 0 0,0 0 1 0 0,13 4 0 0 0,6-1 10 0 0,-14-3 3 0 0,0-1-1 0 0,1 0 1 0 0,0-1-1 0 0,16 1 1 0 0,192-4 174 0 0,-179-3-176 0 0,-1-1 1 0 0,1-3 0 0 0,45-13 0 0 0,-72 14 30 0 0,-13 0-8 0 0,-5 5-41 0 0,0 0 1 0 0,0 0 0 0 0,1 1-1 0 0,-1-1 1 0 0,0 0 0 0 0,0 1-1 0 0,0-1 1 0 0,0 0 0 0 0,0 1-1 0 0,0-1 1 0 0,0 1-1 0 0,0-1 1 0 0,0 1 0 0 0,0 0-1 0 0,-1 0 1 0 0,0-1 0 0 0,-56-9 26 0 0,-34 6-37 0 0,18 2 9 0 0,3 0-4 0 0,-106 11 0 0 0,-22 0-13 0 0,-360-2-9 0 0,550-7 23 0 0,-394 15-18 0 0,0-21-32 0 0,-256-20-59 0 0,-105-12 36 0 0,396 33 56 0 0,-195-15 108 0 0,553 20-82 0 0,-25-4 20 0 0,35 4-27 0 0,-1 0 1 0 0,0 1 0 0 0,0-1-1 0 0,0-1 1 0 0,1 1 0 0 0,-1 0-1 0 0,0 0 1 0 0,0 0 0 0 0,1 0 0 0 0,-1 0-1 0 0,0-1 1 0 0,0 1 0 0 0,1 0-1 0 0,-1-1 1 0 0,0 1 0 0 0,1-1-1 0 0,-1 1 1 0 0,0-1 0 0 0,1 1-1 0 0,-1-1 1 0 0,1 1 0 0 0,-1-1 0 0 0,1 1-1 0 0,-1-1 1 0 0,1 0 0 0 0,-1 1-1 0 0,0-2 1 0 0,3 0-2 0 0,-1 0 1 0 0,0 1-1 0 0,1-1 0 0 0,-1 0 0 0 0,1 1 1 0 0,0-1-1 0 0,-1 1 0 0 0,1 0 0 0 0,0-1 1 0 0,0 1-1 0 0,0 0 0 0 0,0 0 0 0 0,0 0 0 0 0,0 1 1 0 0,0-1-1 0 0,0 0 0 0 0,4 0 0 0 0,5-3 0 0 0,45-16-7 0 0,1 3-1 0 0,0 2 1 0 0,76-8 0 0 0,-101 19 11 0 0,-22 3-20 0 0,-1 0 1 0 0,1 0 0 0 0,15-5-1 0 0,-25 6 15 0 0,0 0 0 0 0,0 0 0 0 0,0 0 0 0 0,0 0-1 0 0,1 0 1 0 0,-1 0 0 0 0,0 0 0 0 0,0 0 0 0 0,0 0-1 0 0,0 0 1 0 0,0 0 0 0 0,0 0 0 0 0,0 0 0 0 0,0 0 0 0 0,1 0-1 0 0,-1 0 1 0 0,0 0 0 0 0,0 0 0 0 0,0 0 0 0 0,0 0-1 0 0,0 0 1 0 0,0 0 0 0 0,0 0 0 0 0,0 0 0 0 0,0-1-1 0 0,0 1 1 0 0,1 0 0 0 0,-1 0 0 0 0,0 0 0 0 0,0 0 0 0 0,0 0-1 0 0,0 0 1 0 0,0 0 0 0 0,0 0 0 0 0,0 0 0 0 0,0 0-1 0 0,0 0 1 0 0,0-1 0 0 0,0 1 0 0 0,0 0 0 0 0,0 0-1 0 0,0 0 1 0 0,0 0 0 0 0,0 0 0 0 0,0 0 0 0 0,0 0 0 0 0,0 0-1 0 0,0-1 1 0 0,0 1 0 0 0,0 0 0 0 0,0 0 0 0 0,0 0-1 0 0,0 0 1 0 0,0 0 0 0 0,0 0 0 0 0,0 0 0 0 0,0 0-1 0 0,0 0 1 0 0,0-1 0 0 0,0 1 0 0 0,0 0 0 0 0,0 0 0 0 0,0 0-1 0 0,0 0 1 0 0,0 0 0 0 0,-1 0 0 0 0,1 0 0 0 0,0 0-1 0 0,0 0 1 0 0,-12-4-45 0 0,-19 1-18 0 0,-201-5-157 0 0,-744 35 29 0 0,908-24 200 0 0,-1595 128 224 0 0,1217-49-210 0 0,433-80-22 0 0,-2 2 2 0 0,-30 9 0 0 0,43-12-1 0 0,0-1-1 0 0,-1 1 0 0 0,1 0 1 0 0,0 1-1 0 0,0-1 0 0 0,0 0 1 0 0,0 1-1 0 0,0-1 0 0 0,0 1 1 0 0,0-1-1 0 0,0 1 0 0 0,0 0 1 0 0,1 0-1 0 0,-1 0 1 0 0,1 0-1 0 0,-1 0 0 0 0,1 0 1 0 0,-2 5-1 0 0,3-6 1 0 0,0 1-1 0 0,0-1 1 0 0,0 1 0 0 0,0-1 0 0 0,0 1-1 0 0,0-1 1 0 0,1 1 0 0 0,-1-1 0 0 0,1 1-1 0 0,-1-1 1 0 0,1 1 0 0 0,-1-1 0 0 0,1 0-1 0 0,0 1 1 0 0,-1-1 0 0 0,1 0 0 0 0,0 1-1 0 0,0-1 1 0 0,0 0 0 0 0,0 0 0 0 0,0 0-1 0 0,1 0 1 0 0,-1 0 0 0 0,0 0 0 0 0,0 0-1 0 0,1 0 1 0 0,-1-1 0 0 0,3 2 0 0 0,8 4-1 0 0,0 0 0 0 0,20 6 0 0 0,-23-9 2 0 0,49 14 16 0 0,0-3 0 0 0,111 12 0 0 0,-131-21-13 0 0,560 33 26 0 0,-489-34-29 0 0,924 26-10 0 0,-413-13 23 0 0,-68 12 29 0 0,-107-4 9 0 0,-402-23-45 0 0,-17 0 5 0 0,0-1 0 0 0,0-2 0 0 0,33-3 0 0 0,-173 4 83 0 0,-296 0-71 0 0,98 0-15 0 0,-365 2-24 0 0,607-2 6 0 0,-1552-4 2 0 0,1051-4 45 0 0,421 5-20 0 0,-210-13 64 0 0,356 16-82 0 0,-3 0 4 0 0,0 0 1 0 0,0 0-1 0 0,0-1 0 0 0,-1 0 1 0 0,1 0-1 0 0,-12-5 1 0 0,18 6-6 0 0,1 0 0 0 0,0 0 0 0 0,0 0 0 0 0,0 0 0 0 0,0 0 0 0 0,0 0 0 0 0,0 0 0 0 0,0 0 0 0 0,0 0 0 0 0,0-1 0 0 0,-1 1 0 0 0,1 0 0 0 0,0 0 0 0 0,0 0-1 0 0,0 0 1 0 0,0 0 0 0 0,0 0 0 0 0,0 0 0 0 0,0 0 0 0 0,0-1 0 0 0,0 1 0 0 0,0 0 0 0 0,0 0 0 0 0,0 0 0 0 0,0 0 0 0 0,0 0 0 0 0,0 0 0 0 0,0 0 0 0 0,0-1 0 0 0,0 1 0 0 0,0 0 0 0 0,0 0 0 0 0,0 0 0 0 0,0 0 0 0 0,0 0 0 0 0,0 0 0 0 0,0 0 0 0 0,0-1 0 0 0,0 1 0 0 0,0 0 0 0 0,0 0 0 0 0,0 0 0 0 0,1 0 0 0 0,-1 0 0 0 0,0 0 0 0 0,0 0 0 0 0,0 0 0 0 0,0 0 0 0 0,0 0 0 0 0,0 0 0 0 0,0-1 0 0 0,0 1 0 0 0,0 0 0 0 0,1 0 0 0 0,-1 0 0 0 0,0 0 0 0 0,0 0 0 0 0,0 0 0 0 0,0 0 0 0 0,8-4-10 0 0,23-4-18 0 0,0 2 0 0 0,0 0 1 0 0,51-1-1 0 0,-38 3 3 0 0,545-28-72 0 0,-309 21 71 0 0,1051-13-39 0 0,-998 34 57 0 0,-63 0 19 0 0,-123-4 10 0 0,18 0-9 0 0,-163-6-13 0 0,18 0-3 0 0,-20 0-4 0 0,-14 1-8 0 0,-22 0-16 0 0,-37-5 0 0 0,-2 0 4 0 0,-1556 24-103 0 0,600 64 166 0 0,479-6-61 0 0,193-50-70 0 0,318-25 81 0 0,1 1 0 0 0,-67 17 0 0 0,-75 32-43 0 0,149-43 55 0 0,4-1 14 0 0,-1-2-1 0 0,0-1 1 0 0,0-2 0 0 0,-47 2 0 0 0,66-6 0 0 0,0-2 0 0 0,1 1 0 0 0,-1-1 0 0 0,1-1 0 0 0,-1 0 0 0 0,1-1 0 0 0,0 0-1 0 0,-11-6 1 0 0,-32-11 45 0 0,38 19-51 0 0,1-1 0 0 0,-1 2 0 0 0,0 0-1 0 0,0 0 1 0 0,-23 3 0 0 0,-1 0-16 0 0,-98 5 74 0 0,132-7-60 0 0,-1-1-1 0 0,1 0 1 0 0,0 0 0 0 0,-1-1-1 0 0,1 1 1 0 0,0-1 0 0 0,-7-4-1 0 0,7 4-3 0 0,0 0-1 0 0,0 0 0 0 0,0 0 1 0 0,0 0-1 0 0,0 1 0 0 0,0 0 1 0 0,-7-1-1 0 0,0 3-2 0 0,0 1 0 0 0,0 0 0 0 0,1 0-1 0 0,-1 1 1 0 0,1 1 0 0 0,0 0 0 0 0,0 0 0 0 0,-13 8 0 0 0,7-4 7 0 0,0-1 0 0 0,-23 7 0 0 0,33-13 1 0 0,1 0-1 0 0,-1 0 1 0 0,1 0-1 0 0,-1-1 1 0 0,0 0 0 0 0,1 0-1 0 0,-1-1 1 0 0,1 0-1 0 0,-13-3 1 0 0,18 4 8 0 0,-1 0 0 0 0,0-1 0 0 0,0 0 0 0 0,1 1-1 0 0,-1-1 1 0 0,0 0 0 0 0,0 0 0 0 0,1 1 0 0 0,-1-2 0 0 0,1 1 0 0 0,-1 0 0 0 0,1 0 0 0 0,0 0-1 0 0,-1-1 1 0 0,1 1 0 0 0,0 0 0 0 0,0-1 0 0 0,0 1 0 0 0,0-1 0 0 0,0 0 0 0 0,0 1 0 0 0,0-1-1 0 0,0 0 1 0 0,1 1 0 0 0,-1-1 0 0 0,1 0 0 0 0,-1 0 0 0 0,1 0 0 0 0,0 1 0 0 0,0-1 0 0 0,0 0-1 0 0,0 0 1 0 0,0 0 0 0 0,0-3 0 0 0,5-22 47 0 0,-4 22-57 0 0,1 1 0 0 0,1-1 0 0 0,-1 1-1 0 0,1 0 1 0 0,-1 0 0 0 0,1 0 0 0 0,1 0 0 0 0,-1 0 0 0 0,0 1 0 0 0,7-6 0 0 0,46-29 21 0 0,-14 11-15 0 0,95-85 32 0 0,74-51 42 0 0,-175 137-64 0 0,-2 0 0 0 0,34-35 0 0 0,-65 59-19 0 0,-1 0 0 0 0,0-1 1 0 0,0 1-1 0 0,0-1 0 0 0,0 0 0 0 0,-1 1 1 0 0,1-1-1 0 0,-1 0 0 0 0,1 0 0 0 0,-1 0 1 0 0,0 0-1 0 0,0 0 0 0 0,0 0 0 0 0,-1 0 1 0 0,1-1-1 0 0,-1 1 0 0 0,0 0 0 0 0,0-6 1 0 0,0 6-5 0 0,-1 1 0 0 0,1 0 0 0 0,-1 0 1 0 0,0 0-1 0 0,0-1 0 0 0,0 1 1 0 0,0 0-1 0 0,0 0 0 0 0,0 0 0 0 0,0 1 1 0 0,-1-1-1 0 0,1 0 0 0 0,-1 0 1 0 0,1 1-1 0 0,-1-1 0 0 0,0 1 1 0 0,0-1-1 0 0,0 1 0 0 0,0 0 0 0 0,0 0 1 0 0,0 0-1 0 0,0 0 0 0 0,0 0 1 0 0,0 0-1 0 0,0 0 0 0 0,-3 0 0 0 0,-8-2-16 0 0,0 1-1 0 0,1 1 0 0 0,-1 0 0 0 0,0 0 0 0 0,0 2 1 0 0,0-1-1 0 0,0 2 0 0 0,0-1 0 0 0,-21 7 1 0 0,-8 5-32 0 0,-61 28 0 0 0,57-22 31 0 0,-7 3-6 0 0,-59 34 0 0 0,87-41 17 0 0,-1 2 1 0 0,2 0-1 0 0,0 2 0 0 0,-21 22 1 0 0,2 11 19 0 0,36-42 45 0 0,8-12 9 0 0,0 1-59 0 0,0-1 1 0 0,0 0-1 0 0,0 0 1 0 0,0 0 0 0 0,-1 0-1 0 0,1 0 1 0 0,-1 1 0 0 0,1-1-1 0 0,-1 0 1 0 0,1-1-1 0 0,-1-1 1 0 0,1-12-2 0 0,0 0 0 0 0,1 1 0 0 0,1-1 0 0 0,0 1 0 0 0,1-1 0 0 0,9-20 0 0 0,46-88 21 0 0,-30 66-20 0 0,-28 58-4 0 0,119-268 34 0 0,-113 246-44 0 0,-1 0 0 0 0,-1 0 0 0 0,-1-1 0 0 0,3-36 0 0 0,-7 57-1 0 0,0 0 0 0 0,0 0 0 0 0,0 0 0 0 0,0-1 0 0 0,0 1 0 0 0,-1 0-1 0 0,1 0 1 0 0,-1 0 0 0 0,1 0 0 0 0,-1 0 0 0 0,0 0 0 0 0,0 0 0 0 0,1 0-1 0 0,-1 0 1 0 0,-1 0 0 0 0,0-2 0 0 0,1 4 3 0 0,1-1-1 0 0,-1 1 1 0 0,1 0 0 0 0,-1-1-1 0 0,1 1 1 0 0,-1 0-1 0 0,1-1 1 0 0,-1 1 0 0 0,1 0-1 0 0,-1 0 1 0 0,1-1 0 0 0,-1 1-1 0 0,0 0 1 0 0,1 0-1 0 0,-1 0 1 0 0,1 0 0 0 0,-1 0-1 0 0,0 0 1 0 0,1 0 0 0 0,-1 0-1 0 0,1 0 1 0 0,-2 0-1 0 0,1 1-3 0 0,-1 0 0 0 0,1-1 0 0 0,-1 1 0 0 0,1 0 0 0 0,-1 0 0 0 0,1 0 0 0 0,-1 0 0 0 0,1 0 0 0 0,0 0 0 0 0,0 0 0 0 0,-2 3 0 0 0,-12 16-75 0 0,1 1 0 0 0,1 1 0 0 0,0 0 0 0 0,2 1 0 0 0,-14 40 0 0 0,17-43 51 0 0,-20 50-9 0 0,4 0 0 0 0,3 2 0 0 0,-19 117 0 0 0,35-157 52 0 0,2-16 2 0 0,0-1 1 0 0,0 31-1 0 0,1-4 27 0 0,1-35-11 0 0,0 0 0 0 0,0 1 0 0 0,1-1-1 0 0,0 0 1 0 0,0 0 0 0 0,1 1 0 0 0,0-1 0 0 0,0 0 0 0 0,1 0-1 0 0,2 8 1 0 0,-4-15-19 0 0,0 0-1 0 0,0 0 1 0 0,1 1 0 0 0,-1-1-1 0 0,0 0 1 0 0,0 0 0 0 0,0 0-1 0 0,0 0 1 0 0,0 0-1 0 0,1 0 1 0 0,-1 1 0 0 0,0-1-1 0 0,0 0 1 0 0,0 0-1 0 0,0 0 1 0 0,1 0 0 0 0,-1 0-1 0 0,0 0 1 0 0,0 0-1 0 0,0 0 1 0 0,0 0 0 0 0,1 0-1 0 0,-1 0 1 0 0,0 0 0 0 0,0 0-1 0 0,0 0 1 0 0,1 0-1 0 0,-1 0 1 0 0,0 0 0 0 0,0 0-1 0 0,0 0 1 0 0,1 0-1 0 0,-1 0 1 0 0,0 0 0 0 0,0 0-1 0 0,0 0 1 0 0,0-1 0 0 0,0 1-1 0 0,1 0 1 0 0,9-8 109 0 0,3-13 0 0 0,-13 7-91 0 0,1 0 1 0 0,1 1-1 0 0,1 0 1 0 0,0-1-1 0 0,0 1 0 0 0,8-18 1 0 0,45-88 72 0 0,-48 103-87 0 0,-2-1 1 0 0,0 0-1 0 0,5-21 0 0 0,4-17-15 0 0,44-98-81 0 0,13-41 17 0 0,-59 153 29 0 0,-2-2 0 0 0,10-74 0 0 0,-21 111 7 0 0,0-1-1 0 0,0 0 0 0 0,-1 1 0 0 0,-1-12 1 0 0,1 17 18 0 0,1 0 1 0 0,0-1 0 0 0,-1 1-1 0 0,1 0 1 0 0,-1 0 0 0 0,1-1-1 0 0,-1 1 1 0 0,1 0-1 0 0,-1 0 1 0 0,0 0 0 0 0,0 0-1 0 0,0 0 1 0 0,-1-1 0 0 0,2 1 3 0 0,-1 1 1 0 0,0 0-1 0 0,1 0 0 0 0,-1-1 1 0 0,0 1-1 0 0,1 0 1 0 0,-1 0-1 0 0,1 0 1 0 0,-1 0-1 0 0,0 0 0 0 0,1 0 1 0 0,-1 0-1 0 0,0 0 1 0 0,1 0-1 0 0,-1 0 1 0 0,0 0-1 0 0,1 0 0 0 0,-1 1 1 0 0,0-1-1 0 0,1 0 1 0 0,-1 0-1 0 0,1 1 1 0 0,-1-1-1 0 0,0 0 0 0 0,1 1 1 0 0,-1-1-1 0 0,1 1 1 0 0,-1 0-1 0 0,-8 8-55 0 0,1 0-1 0 0,0 1 1 0 0,1 0-1 0 0,0 0 1 0 0,0 1-1 0 0,-8 21 1 0 0,2-8 4 0 0,-10 20-47 0 0,3 0-1 0 0,-27 82 1 0 0,-8 96-32 0 0,3 36 114 0 0,41-210 53 0 0,6-33 0 0 0,2 1 0 0 0,0 0 1 0 0,-1 18-1 0 0,4-23-4 0 0,-1 21 107 0 0,1-31-113 0 0,0 1 0 0 0,0-1 0 0 0,0 0 0 0 0,0 1 0 0 0,-1-1 0 0 0,1 0 0 0 0,0 0-1 0 0,-1 0 1 0 0,1 1 0 0 0,-1-1 0 0 0,0 0 0 0 0,1 0 0 0 0,-1 0 0 0 0,0 0 0 0 0,1 0 0 0 0,-1 0 0 0 0,0 0 0 0 0,-2 1-1 0 0,3-20 343 0 0,2 10-300 0 0,-1 1 1 0 0,1-1-1 0 0,1 1 1 0 0,5-13-1 0 0,2-3 17 0 0,6-32 8 0 0,-2 0 1 0 0,8-72 0 0 0,-5 30-41 0 0,132-575 48 0 0,-100 441-130 0 0,-11 44-11 0 0,-4 64 36 0 0,-11 58-69 0 0,2 1 0 0 0,49-90 0 0 0,-72 151 68 0 0,1-2-49 0 0,0 0 0 0 0,0-1 0 0 0,-1 0 0 0 0,1 1 0 0 0,-1-1 0 0 0,0 0 0 0 0,1-7 0 0 0,-4 13 59 0 0,1 0-1 0 0,0 0 1 0 0,0 0 0 0 0,0 0-1 0 0,0 0 1 0 0,0 0-1 0 0,0 0 1 0 0,0 0 0 0 0,0 0-1 0 0,-1 0 1 0 0,1-1-1 0 0,0 1 1 0 0,0 0 0 0 0,0 0-1 0 0,0 0 1 0 0,0 0-1 0 0,-1 0 1 0 0,1 0 0 0 0,0 0-1 0 0,0 0 1 0 0,0 0 0 0 0,0 0-1 0 0,0 0 1 0 0,-1 0-1 0 0,1 0 1 0 0,0 0 0 0 0,0 0-1 0 0,0 0 1 0 0,0 0-1 0 0,0 0 1 0 0,0 1 0 0 0,-1-1-1 0 0,1 0 1 0 0,0 0-1 0 0,0 0 1 0 0,0 0 0 0 0,0 0-1 0 0,0 0 1 0 0,0 0 0 0 0,0 0-1 0 0,0 0 1 0 0,-1 0-1 0 0,1 1 1 0 0,0-1 0 0 0,0 0-1 0 0,0 0 1 0 0,0 0-1 0 0,0 0 1 0 0,0 0 0 0 0,0 0-1 0 0,0 1 1 0 0,0-1-1 0 0,0 0 1 0 0,0 0 0 0 0,0 0-1 0 0,0 0 1 0 0,0 0-1 0 0,0 1 1 0 0,0-1 0 0 0,-7 9-121 0 0,7-9 116 0 0,-157 246-595 0 0,125-193 588 0 0,-2 7 20 0 0,-31 47 98 0 0,61-102-80 0 0,0 0 1 0 0,-1 0-1 0 0,1 0 1 0 0,-1-1 0 0 0,-1 1-1 0 0,1-1 1 0 0,-11 6-1 0 0,15-9-11 0 0,-1 0 0 0 0,1-1-1 0 0,0 1 1 0 0,0 0-1 0 0,0-1 1 0 0,-1 1-1 0 0,1-1 1 0 0,0 1-1 0 0,0-1 1 0 0,-1 0 0 0 0,1 1-1 0 0,0-1 1 0 0,-1 0-1 0 0,1 0 1 0 0,0 0-1 0 0,-1 0 1 0 0,1 0-1 0 0,-1 0 1 0 0,1-1 0 0 0,0 1-1 0 0,-1 0 1 0 0,1-1-1 0 0,0 1 1 0 0,0-1-1 0 0,-1 1 1 0 0,1-1-1 0 0,0 1 1 0 0,0-1 0 0 0,0 0-1 0 0,0 0 1 0 0,0 0-1 0 0,0 1 1 0 0,0-1-1 0 0,0 0 1 0 0,0 0-1 0 0,0-1 1 0 0,0 1 0 0 0,0 0-1 0 0,1 0 1 0 0,-1 0-1 0 0,1 0 1 0 0,-1-1-1 0 0,1 1 1 0 0,-1-2-1 0 0,-7-24 93 0 0,1-1-1 0 0,1 0 0 0 0,-3-40 0 0 0,4-86 32 0 0,12 21-84 0 0,1 12-21 0 0,-8 97-28 0 0,-5-284-33 0 0,1 287 25 0 0,0 1-1 0 0,-1-1 1 0 0,-1 1 0 0 0,-1 1 0 0 0,-10-21 0 0 0,-13-43-15 0 0,24 42 14 0 0,6 35-2 0 0,-1 0 1 0 0,1 0-1 0 0,-1 0 1 0 0,-1 1-1 0 0,-2-9 1 0 0,4 12-14 0 0,-1 0 0 0 0,0 0 1 0 0,1 0-1 0 0,0-1 0 0 0,-1 1 1 0 0,1 0-1 0 0,0 0 0 0 0,0 0 1 0 0,0-3-1 0 0,0 5 19 0 0,0 0-6 0 0,1 0-1 0 0,-1 0 7 0 0,0 0-1 0 0,0 0 1 0 0,0 0-1 0 0,0 0 1 0 0,0 0-1 0 0,0 0 1 0 0,0 0-1 0 0,0 0 1 0 0,0 0-1 0 0,0 0 1 0 0,0 0-1 0 0,0 0 1 0 0,0 0-1 0 0,0 0 1 0 0,0 0-12 0 0,2 13-282 0 0,-3-4 254 0 0,-1 0 0 0 0,0-1 0 0 0,0 1 0 0 0,0-1 0 0 0,-1 0 0 0 0,0 0 0 0 0,-1 0 0 0 0,0 0 0 0 0,-5 7 0 0 0,-10 21-24 0 0,-26 73 3 0 0,31-67 64 0 0,2 0 0 0 0,2 0 0 0 0,-9 71 0 0 0,18-108 4 0 0,-4 46 198 0 0,0 67 0 0 0,17-624 703 0 0,-6 313-844 0 0,4-44-246 0 0,-10 190-61 0 0,-6 44-6 0 0,6 3 251 0 0,0 0 1 0 0,1 0 0 0 0,-1 0 0 0 0,0 0 0 0 0,0 0 0 0 0,0 0 0 0 0,0 0 0 0 0,0 0 0 0 0,0 0 0 0 0,0 0 0 0 0,1 0 0 0 0,-1 0 0 0 0,0 1-1 0 0,0-1 1 0 0,0 0 0 0 0,0 0 0 0 0,0 0 0 0 0,0 0 0 0 0,0 0 0 0 0,0 0 0 0 0,0 0 0 0 0,0 0 0 0 0,0 0 0 0 0,0 1 0 0 0,1-1 0 0 0,-1 0 0 0 0,0 0-1 0 0,0 0 1 0 0,0 0 0 0 0,0 0 0 0 0,0 0 0 0 0,0 1 0 0 0,0-1 0 0 0,0 0 0 0 0,0 0 0 0 0,0 0 0 0 0,0 0 0 0 0,0 0 0 0 0,0 0 0 0 0,0 0-1 0 0,0 1 1 0 0,0-1 0 0 0,-1 0 0 0 0,1 0 0 0 0,0 0 0 0 0,0 0 0 0 0,0 0 0 0 0,0 0 0 0 0,0 0 0 0 0,0 0 0 0 0,0 1 0 0 0,0-1 0 0 0,0 0-1 0 0,0 0 1 0 0,0 0 0 0 0,0 0 0 0 0,-1 0 0 0 0,1 0 0 0 0,0 0 0 0 0,0 0 0 0 0,0 0 0 0 0,0 0 0 0 0,0 0 0 0 0,-1 0 0 0 0,44 47-108 0 0,-43-47 110 0 0,11 11-31 0 0,0 0 1 0 0,0 0 0 0 0,2-1-1 0 0,-1-1 1 0 0,1 0-1 0 0,17 8 1 0 0,24 7-32 0 0,87 26 0 0 0,67 6 65 0 0,-160-45 5 0 0,224 48 66 0 0,553 111-85 0 0,-768-157 9 0 0,526 150-6 0 0,100 21 436 0 0,-637-174-387 0 0,35 6 58 0 0,-71-15-56 0 0,1 0-1 0 0,-1 0 0 0 0,1-1 0 0 0,-1 0 0 0 0,16-3 0 0 0,-25 3-37 0 0,-1 0 0 0 0,1 0 0 0 0,-1 0 0 0 0,1-1 0 0 0,0 1 0 0 0,-1 0 0 0 0,1 0 0 0 0,-1 0 0 0 0,1 0 0 0 0,-1-1 0 0 0,1 1 0 0 0,-1 0 0 0 0,1-1 0 0 0,-1 1 0 0 0,1 0 0 0 0,-1-1 0 0 0,1 1 0 0 0,-1 0 0 0 0,1-1 0 0 0,-1 1 0 0 0,0-1 0 0 0,1 1 0 0 0,-1-1 0 0 0,0 1 0 0 0,1-1 0 0 0,-1 1 0 0 0,0-1 0 0 0,0 1 0 0 0,1-2 0 0 0,-1 1 1 0 0,-1 0-1 0 0,1 0 0 0 0,0-1 1 0 0,0 1-1 0 0,-1 0 0 0 0,1 0 0 0 0,-1 0 1 0 0,1 0-1 0 0,-1 0 0 0 0,1 0 1 0 0,-1 0-1 0 0,0 0 0 0 0,-1-2 1 0 0,-28-25 29 0 0,29 27-35 0 0,-61-42-137 0 0,-2 1-1 0 0,-81-37 1 0 0,57 32-55 0 0,-317-166-772 0 0,330 178 736 0 0,-159-49 0 0 0,204 75 196 0 0,-68-19-82 0 0,-1 4 0 0 0,-153-16 1 0 0,-207 17-66 0 0,444 23 179 0 0,-12 0 5 0 0,-33-4-1 0 0,12-2-34 0 0,43 5-16 0 0,17 0-18 0 0,25 1-42 0 0,38 9-15 0 0,120 31 0 0 0,72 37 329 0 0,-74-19 3 0 0,-23-11-34 0 0,355 106 181 0 0,-44 0-130 0 0,5-25 42 0 0,-436-116-159 0 0,1-3-1 0 0,93 6 0 0 0,-143-15-106 0 0,-1 1-1 0 0,1-1 1 0 0,-1 0 0 0 0,1 0-1 0 0,-1 0 1 0 0,1 0 0 0 0,-1 0-1 0 0,1 0 1 0 0,-1 0 0 0 0,1 0-1 0 0,-1 0 1 0 0,1 0-1 0 0,-1-1 1 0 0,1 1 0 0 0,-1 0-1 0 0,0 0 1 0 0,1 0 0 0 0,-1-1-1 0 0,1 1 1 0 0,-1 0 0 0 0,1 0-1 0 0,-1-1 1 0 0,0 1-1 0 0,1-1 1 0 0,-9-7 45 0 0,-30-9-10 0 0,30 14-26 0 0,-311-148-42 0 0,201 103-85 0 0,-177-49 0 0 0,285 95 106 0 0,-446-118-580 0 0,319 92 268 0 0,-192-13 0 0 0,-87 25-25 0 0,408 15 331 0 0,4 1-1 0 0,-1 0 0 0 0,1 0 0 0 0,0 0 0 0 0,0 0 0 0 0,0 1 0 0 0,-1-1 0 0 0,1 1 0 0 0,0 0 0 0 0,0 0 0 0 0,0 1 0 0 0,-7 3 0 0 0,11-5 12 0 0,0 0 0 0 0,-1 1 0 0 0,1-1 0 0 0,0 0 0 0 0,-1 1 1 0 0,1-1-1 0 0,0 0 0 0 0,0 1 0 0 0,-1-1 0 0 0,1 0 0 0 0,0 1 0 0 0,0-1 1 0 0,0 1-1 0 0,0-1 0 0 0,-1 1 0 0 0,1-1 0 0 0,0 1 0 0 0,0-1 0 0 0,0 0 1 0 0,0 1-1 0 0,0-1 0 0 0,0 1 0 0 0,0-1 0 0 0,0 1 0 0 0,0-1 0 0 0,1 0 1 0 0,-1 1-1 0 0,0-1 0 0 0,0 1 0 0 0,0-1 0 0 0,0 1 0 0 0,1-1 0 0 0,-1 0 1 0 0,0 1-1 0 0,0-1 0 0 0,1 0 0 0 0,-1 1 0 0 0,0-1 0 0 0,1 0 0 0 0,-1 1 1 0 0,0-1-1 0 0,1 0 0 0 0,-1 1 0 0 0,22 14-67 0 0,15 6 34 0 0,0-2-1 0 0,56 19 1 0 0,87 19 67 0 0,-140-45-24 0 0,78 19 31 0 0,38 12 0 0 0,-15 4-3 0 0,448 146 94 0 0,-295-114-34 0 0,-157-45-34 0 0,122 19 170 0 0,-170-36 97 0 0,-89-15-130 0 0,-8 0-133 0 0,-10 1-19 0 0,-45-7 22 0 0,0-3-1 0 0,1-3 1 0 0,-75-21-1 0 0,-53-9-63 0 0,60 20-46 0 0,-202-28-156 0 0,-5 26 44 0 0,262 23 119 0 0,0 4 0 0 0,1 4-1 0 0,-131 31 1 0 0,173-27-10 0 0,20-5 15 0 0,12-8 28 0 0,0 0 1 0 0,0 0 0 0 0,0 0-1 0 0,0 0 1 0 0,0 0 0 0 0,0 0-1 0 0,-1 1 1 0 0,1-1 0 0 0,0 0-1 0 0,0 0 1 0 0,0 0-1 0 0,0 0 1 0 0,0 0 0 0 0,0 0-1 0 0,0 1 1 0 0,0-1 0 0 0,0 0-1 0 0,0 0 1 0 0,0 0 0 0 0,0 0-1 0 0,0 0 1 0 0,0 1 0 0 0,0-1-1 0 0,-1 0 1 0 0,1 0 0 0 0,0 0-1 0 0,1 0 1 0 0,-1 0 0 0 0,0 1-1 0 0,0-1 1 0 0,0 0 0 0 0,0 0-1 0 0,0 0 1 0 0,0 0-1 0 0,0 0 1 0 0,0 1 0 0 0,0-1-1 0 0,0 0 1 0 0,0 0 0 0 0,0 0-1 0 0,0 0 1 0 0,0 0 0 0 0,1 0-1 0 0,-1 1 1 0 0,0-1 0 0 0,0 0-1 0 0,0 0 1 0 0,32 16-34 0 0,0-1-1 0 0,1-1 1 0 0,46 12 0 0 0,107 19 39 0 0,-63-21 99 0 0,1-5 0 0 0,154 5 0 0 0,321 0 716 0 0,-506-29-580 0 0,-57 2-119 0 0,-35 3-110 0 0,0 0 1 0 0,0 0-1 0 0,0-1 1 0 0,0 1-1 0 0,0 0 1 0 0,0 0-1 0 0,0 0 1 0 0,0-1-1 0 0,0 1 1 0 0,0 0-1 0 0,0-1 1 0 0,-1 1-1 0 0,1-1 1 0 0,0 1-1 0 0,0-1 1 0 0,0 0-1 0 0,0 1 1 0 0,-1-1-1 0 0,1 0 1 0 0,0 1-1 0 0,0-3 1 0 0,-1 3-4 0 0,0-1 0 0 0,0 1 0 0 0,0-1 0 0 0,0 1 0 0 0,0-1-1 0 0,0 1 1 0 0,0-1 0 0 0,0 1 0 0 0,0-1 0 0 0,-1 1 0 0 0,1 0 0 0 0,0-1 0 0 0,0 1 0 0 0,-1-1 0 0 0,1 1 0 0 0,0-1-1 0 0,0 1 1 0 0,-1 0 0 0 0,1-1 0 0 0,0 1 0 0 0,-1 0 0 0 0,1-1 0 0 0,-1 1 0 0 0,1 0 0 0 0,0-1 0 0 0,-1 1 0 0 0,1 0-1 0 0,-1 0 1 0 0,1-1 0 0 0,-1 1 0 0 0,1 0 0 0 0,-1 0 0 0 0,1 0 0 0 0,-1 0 0 0 0,1 0 0 0 0,-1 0 0 0 0,1 0 0 0 0,-1 0-1 0 0,1 0 1 0 0,-1 0 0 0 0,-38-5 28 0 0,-71-1-1 0 0,41 3-27 0 0,-472-1-23 0 0,2 39-568 0 0,397-20 335 0 0,-147 36 1 0 0,281-49 230 0 0,1 0-1 0 0,-1 0 1 0 0,1 1 0 0 0,0 0 0 0 0,0 0 0 0 0,-9 6 0 0 0,15-8 11 0 0,0-1 1 0 0,-1 1 0 0 0,1 0-1 0 0,0 0 1 0 0,0 0-1 0 0,0 0 1 0 0,-1 0-1 0 0,1 0 1 0 0,0 0 0 0 0,0 0-1 0 0,0 0 1 0 0,1 0-1 0 0,-1 1 1 0 0,0-1 0 0 0,0 0-1 0 0,1 1 1 0 0,-1-1-1 0 0,1 1 1 0 0,-1-1-1 0 0,1 0 1 0 0,-1 1 0 0 0,1-1-1 0 0,0 1 1 0 0,0-1-1 0 0,0 1 1 0 0,0-1 0 0 0,0 1-1 0 0,0-1 1 0 0,0 1-1 0 0,0-1 1 0 0,1 1-1 0 0,0 1 1 0 0,1 0 1 0 0,0 0 0 0 0,0 0 1 0 0,0 0-1 0 0,0 0 0 0 0,1 0 0 0 0,0 0 0 0 0,-1-1 1 0 0,1 1-1 0 0,0-1 0 0 0,0 0 0 0 0,0 0 0 0 0,1 0 1 0 0,-1-1-1 0 0,0 1 0 0 0,1-1 0 0 0,-1 1 0 0 0,5 0 1 0 0,8 2 6 0 0,0 0 0 0 0,24 2 0 0 0,-28-5-3 0 0,305 13 19 0 0,-180-13-11 0 0,10 4 0 0 0,314-2 3 0 0,-168-24-942 0 0,-281 17-625 0 0,-40 2-1918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1:43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17 1672 0 0,'-16'-16'13513'0'0,"12"15"-12719"0"0,5 9-378 0 0,0-1 0 0 0,1 1 0 0 0,4 13-1 0 0,-4-16-388 0 0,0-1-1 0 0,1 1 1 0 0,-1 0-1 0 0,1-1 0 0 0,0 0 1 0 0,0 0-1 0 0,0 0 0 0 0,1 0 1 0 0,-1 0-1 0 0,1-1 1 0 0,0 1-1 0 0,0-1 0 0 0,0 0 1 0 0,0 0-1 0 0,1-1 0 0 0,8 5 1 0 0,5 0 159 0 0,0-1 0 0 0,1-1 0 0 0,24 4 0 0 0,-24-5-61 0 0,0 0 1 0 0,29 11-1 0 0,-16-3 15 0 0,0-2 0 0 0,52 9 0 0 0,-77-18-49 0 0,1 0 0 0 0,-1-1 0 0 0,1 0 0 0 0,10-1 0 0 0,-12 0-3 0 0,0 1 0 0 0,1 0 0 0 0,-1 0-1 0 0,0 0 1 0 0,7 2 0 0 0,-11-2-66 0 0,0 1-1 0 0,1 0 1 0 0,-1 0 0 0 0,0 0 0 0 0,0 0 0 0 0,0 0 0 0 0,0 0 0 0 0,0 1 0 0 0,0-1 0 0 0,0 1 0 0 0,0-1 0 0 0,-1 1 0 0 0,1 0-1 0 0,0 0 1 0 0,-1 0 0 0 0,0 0 0 0 0,2 2 0 0 0,12 14 439 0 0,-15-18-435 0 0,1 1-1 0 0,-1-1 0 0 0,1 1 1 0 0,-1-1-1 0 0,0 1 0 0 0,1-1 1 0 0,-1 1-1 0 0,1-1 0 0 0,-1 0 1 0 0,1 1-1 0 0,-1-1 1 0 0,1 0-1 0 0,0 0 0 0 0,-1 1 1 0 0,1-1-1 0 0,-1 0 0 0 0,1 0 1 0 0,0 0-1 0 0,-1 0 0 0 0,1 1 1 0 0,-1-1-1 0 0,1 0 0 0 0,0 0 1 0 0,-1 0-1 0 0,1-1 0 0 0,-1 1 1 0 0,1 0-1 0 0,0 0 0 0 0,-1 0 1 0 0,1 0-1 0 0,-1 0 0 0 0,2-1 1 0 0,-2 1-13 0 0,5 2 87 0 0,-5-2-65 0 0,1 0 0 0 0,-1 0 0 0 0,1 0-1 0 0,-1 0 1 0 0,1 0 0 0 0,-1 0 0 0 0,1 0-1 0 0,-1 0 1 0 0,0 0 0 0 0,1 1 0 0 0,-1-1 0 0 0,1 0-1 0 0,-1 0 1 0 0,0 1 0 0 0,1-1 0 0 0,-1 0-1 0 0,1 1 1 0 0,-1-1 0 0 0,0 0 0 0 0,1 1-1 0 0,-1-1 1 0 0,0 0 0 0 0,0 1 0 0 0,1-1-1 0 0,-1 1 1 0 0,0-1 0 0 0,0 0 0 0 0,0 1-1 0 0,1 0 1 0 0,-3 2 24 0 0,0 1 0 0 0,1-1-1 0 0,-1 1 1 0 0,1-1 0 0 0,0 1 0 0 0,-1 4 0 0 0,-6 18 1 0 0,-10 12-43 0 0,3 0-1 0 0,-19 68 0 0 0,31-96-6 0 0,0 0 0 0 0,-10 16 0 0 0,8-17 7 0 0,1 0-1 0 0,0 0 0 0 0,-3 11 0 0 0,7 0 27 0 0,0-18-39 0 0,1 0 1 0 0,-1 0-1 0 0,0-1 1 0 0,0 1-1 0 0,0 0 0 0 0,0 0 1 0 0,0 0-1 0 0,-1-1 1 0 0,1 1-1 0 0,0 0 1 0 0,-2 2-1 0 0,3 20 52 0 0,-3-7-47 0 0,2-15-6 0 0,0 0-1 0 0,0 0 0 0 0,0-1 1 0 0,0 1-1 0 0,0 0 1 0 0,-1 0-1 0 0,1 0 1 0 0,-1 0-1 0 0,1 0 1 0 0,-1-1-1 0 0,0 1 0 0 0,0 0 1 0 0,0 0-1 0 0,0-1 1 0 0,-2 3-1 0 0,5 38 9 0 0,-3-38 0 0 0,0 1 0 0 0,-1-1 1 0 0,0 0-1 0 0,0 1 0 0 0,0-1 0 0 0,-5 6 1 0 0,-2 9 12 0 0,9-18-21 0 0,-1-1 1 0 0,1 1-1 0 0,0 0 0 0 0,0-1 1 0 0,0 1-1 0 0,-1 0 0 0 0,1-1 0 0 0,0 1 1 0 0,0-1-1 0 0,0 1 0 0 0,0 0 1 0 0,0-1-1 0 0,0 1 0 0 0,1 0 0 0 0,-1-1 1 0 0,0 1-1 0 0,0-1 0 0 0,0 1 1 0 0,0 0-1 0 0,1-1 0 0 0,-1 1 1 0 0,0-1-1 0 0,1 1 0 0 0,-1-1 0 0 0,0 1 1 0 0,1-1-1 0 0,-1 1 0 0 0,1 0 1 0 0,0 1 64 0 0,-8-3 456 0 0,7 1-582 0 0,0 0 0 0 0,-1 0 0 0 0,1 0 1 0 0,0 0-1 0 0,0 0 0 0 0,-1 0 1 0 0,1 0-1 0 0,0 0 0 0 0,-1 0 1 0 0,1 0-1 0 0,0 0 0 0 0,0-1 0 0 0,-1 1 1 0 0,1 0-1 0 0,0 0 0 0 0,0 0 1 0 0,0 0-1 0 0,-1-1 0 0 0,1 1 1 0 0,0 0-1 0 0,0 0 0 0 0,0-1 1 0 0,-1 1-1 0 0,1 0 0 0 0,0 0 0 0 0,0-1 1 0 0,0 1-1 0 0,0 0 0 0 0,0 0 1 0 0,0-1-1 0 0,0 1 0 0 0,0 0 1 0 0,0-1-1 0 0,-1 1 0 0 0,1 0 0 0 0,0 0 1 0 0,0-1-1 0 0,0 1 0 0 0,1 0 1 0 0,-1-1-1 0 0,0 1 0 0 0,0 0 1 0 0,0 0-1 0 0,0-1 0 0 0,0 1 1 0 0,0 0-1 0 0,0 0 0 0 0,0-1 0 0 0,1 1 1 0 0,-1 0-1 0 0,0 0 0 0 0,0-1 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2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1 166 6601 0 0,'0'-3'775'0'0,"0"-1"0"0"0,0 1-1 0 0,0-1 1 0 0,1 0-1 0 0,0 1 1 0 0,1-8-1 0 0,0 9-651 0 0,-1 0-1 0 0,1 0 0 0 0,-1 0 1 0 0,1 0-1 0 0,-1 0 0 0 0,1 0 1 0 0,0 0-1 0 0,0 0 0 0 0,0 1 1 0 0,0-1-1 0 0,0 1 0 0 0,0-1 1 0 0,1 1-1 0 0,-1 0 0 0 0,0 0 1 0 0,5-1-1 0 0,39-19 479 0 0,-5 2-591 0 0,1 2 0 0 0,1 1 0 0 0,63-13 0 0 0,-96 27-719 0 0,1 2 0 0 0,-1-1-1 0 0,18 2 1 0 0,-18 0 134 0 0,7-1-795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1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989 677 7258 0 0,'325'-81'3463'0'0,"-75"42"-3221"0"0,135-24 561 0 0,-3-22 450 0 0,212-100 1165 0 0,-589 183-2392 0 0,0 0 1 0 0,-1 0 0 0 0,1-1-1 0 0,-1 1 1 0 0,0-1-1 0 0,1 0 1 0 0,4-5 0 0 0,-8 7-22 0 0,-1 1 0 0 0,1-1-1 0 0,-1 1 1 0 0,1-1 0 0 0,-1 0 0 0 0,1 1 0 0 0,-1-1 0 0 0,0 1 0 0 0,1-1 0 0 0,-1 0 0 0 0,0 1 0 0 0,0-1 0 0 0,0 0 0 0 0,1 0 0 0 0,-1 1 0 0 0,0-1 0 0 0,0 0 0 0 0,0 1-1 0 0,0-1 1 0 0,0 0 0 0 0,0 0 0 0 0,-1-1 0 0 0,1 1-1 0 0,-1 0-1 0 0,0 0 1 0 0,0 0-1 0 0,0 0 1 0 0,0 0-1 0 0,1 0 1 0 0,-1 0 0 0 0,-1 0-1 0 0,1 0 1 0 0,0 0-1 0 0,0 1 1 0 0,0-1-1 0 0,0 0 1 0 0,0 1-1 0 0,-1-1 1 0 0,-2 0-1 0 0,-15-5-4 0 0,0 2 1 0 0,-1 0-1 0 0,0 1 0 0 0,-25-1 0 0 0,10 1-16 0 0,-301-34-4 0 0,-236-24-32 0 0,-3 26 24 0 0,-114 30 69 0 0,643 3-40 0 0,25 1-7 0 0,1 0 0 0 0,-1 1 0 0 0,0 1 0 0 0,1 1 0 0 0,-32 7 0 0 0,52-9 5 0 0,-1 1-1 0 0,0-1 1 0 0,0 0 0 0 0,0 0 0 0 0,1 0 0 0 0,-1 1 0 0 0,0-1 0 0 0,0 0-1 0 0,1 1 1 0 0,-1-1 0 0 0,0 1 0 0 0,1-1 0 0 0,-1 1 0 0 0,0-1 0 0 0,1 1 0 0 0,-1-1-1 0 0,1 1 1 0 0,-1 0 0 0 0,1-1 0 0 0,-1 1 0 0 0,0 1 0 0 0,1-1-1 0 0,0-1 1 0 0,0 1 0 0 0,0 0 0 0 0,0-1-1 0 0,1 1 1 0 0,-1 0 0 0 0,0-1 0 0 0,0 1-1 0 0,0-1 1 0 0,1 1 0 0 0,-1 0 0 0 0,0-1-1 0 0,1 1 1 0 0,-1-1 0 0 0,0 1-1 0 0,1-1 1 0 0,-1 1 0 0 0,1-1 0 0 0,-1 1-1 0 0,1 0 1 0 0,3 2-8 0 0,0 0 0 0 0,1 0 0 0 0,-1 0 0 0 0,0-1 0 0 0,8 3 0 0 0,39 14 3 0 0,0-4 1 0 0,76 15-1 0 0,111 5 46 0 0,-190-29-30 0 0,920 97 101 0 0,-446-52 176 0 0,-438-40-176 0 0,72 4 188 0 0,179-5 654 0 0,-411-17-683 0 0,-68-16-205 0 0,92 13-38 0 0,-386-74 48 0 0,91 15-99 0 0,236 48-4 0 0,-430-65-240 0 0,511 83 246 0 0,-201-12-186 0 0,145 15 57 0 0,-49 1-138 0 0,46 8-35 0 0,74-6 202 0 0,0 1 1 0 0,0 1 0 0 0,0 0-1 0 0,-17 10 1 0 0,31-14 107 0 0,-1 0-1 0 0,0 0 1 0 0,1 0 0 0 0,-1 1 0 0 0,1-1 0 0 0,-1 0 0 0 0,1 1 0 0 0,0-1-1 0 0,-1 1 1 0 0,1-1 0 0 0,0 1 0 0 0,0 0 0 0 0,0-1 0 0 0,0 1-1 0 0,1 0 1 0 0,-1 0 0 0 0,0 0 0 0 0,1 0 0 0 0,-1 0 0 0 0,1 0 0 0 0,0-1-1 0 0,-1 1 1 0 0,1 0 0 0 0,0 0 0 0 0,1 4 0 0 0,-1-2 2 0 0,0-1 1 0 0,1 0-1 0 0,0 1 0 0 0,0-1 1 0 0,0 1-1 0 0,0-1 1 0 0,0 0-1 0 0,1 0 0 0 0,-1 0 1 0 0,1 0-1 0 0,0 0 1 0 0,0 0-1 0 0,0 0 1 0 0,3 2-1 0 0,11 9 0 0 0,0-1 0 0 0,1-1 0 0 0,0 0 0 0 0,33 16 0 0 0,82 29 22 0 0,-102-45-5 0 0,87 31 71 0 0,1-4 1 0 0,2-6-1 0 0,2-5 1 0 0,236 23-1 0 0,256 19 895 0 0,-370-55-586 0 0,-2-21-108 0 0,-239 6-272 0 0,-1 0-3 0 0,0-1-1 0 0,0 1 1 0 0,-1 0-1 0 0,1 0 1 0 0,0 0 0 0 0,0 0-1 0 0,0 0 1 0 0,-1 1-1 0 0,1-1 1 0 0,0 1-1 0 0,0-1 1 0 0,-1 1 0 0 0,1-1-1 0 0,0 1 1 0 0,2 2-1 0 0,-4-3 0 0 0,-1 1-1 0 0,1-1 0 0 0,-1 1 1 0 0,1-1-1 0 0,-1 1 0 0 0,0-1 0 0 0,1 1 1 0 0,-1-1-1 0 0,0 0 0 0 0,1 1 1 0 0,-1-1-1 0 0,0 0 0 0 0,1 0 1 0 0,-1 1-1 0 0,0-1 0 0 0,0 0 0 0 0,1 0 1 0 0,-2 0-1 0 0,-39 7-16 0 0,-72 2-1 0 0,63-7 20 0 0,-205 13-9 0 0,-298 27-60 0 0,539-40 65 0 0,-504 75-46 0 0,457-66 48 0 0,-140 35-10 0 0,181-40-6 0 0,2 1 1 0 0,-1 0 0 0 0,1 1 0 0 0,0 1-1 0 0,1 1 1 0 0,0 1 0 0 0,-30 23 0 0 0,46-32 12 0 0,-1 0 1 0 0,1-1 0 0 0,-1 1 0 0 0,1 0-1 0 0,0-1 1 0 0,0 1 0 0 0,0 0-1 0 0,0 0 1 0 0,0 0 0 0 0,0 0 0 0 0,1 0-1 0 0,-1 0 1 0 0,1 0 0 0 0,-1 0 0 0 0,1 0-1 0 0,0 1 1 0 0,-1-1 0 0 0,1 0-1 0 0,0 0 1 0 0,1 0 0 0 0,-1 0 0 0 0,0 0-1 0 0,1 1 1 0 0,-1-1 0 0 0,1 0 0 0 0,0 0-1 0 0,-1 0 1 0 0,1 0 0 0 0,0 0 0 0 0,2 2-1 0 0,-1 1 1 0 0,1-1-1 0 0,0 1 0 0 0,1-1 0 0 0,-1 0 1 0 0,1 1-1 0 0,0-2 0 0 0,0 1 1 0 0,0 0-1 0 0,0-1 0 0 0,8 5 1 0 0,8 2 8 0 0,0-1 1 0 0,1-1-1 0 0,-1-1 1 0 0,41 8 0 0 0,92 6 22 0 0,-119-17-23 0 0,130 8 15 0 0,1-6 0 0 0,296-30 1 0 0,-347 13-7 0 0,455-62 471 0 0,-567 73-482 0 0,82-20 125 0 0,-75 18-106 0 0,0-1 0 0 0,-1 0 0 0 0,0-1 1 0 0,0 0-1 0 0,0 0 0 0 0,0-1 1 0 0,8-6-1 0 0,-16 10-23 0 0,1 1 0 0 0,-1 0 1 0 0,0 0-1 0 0,0 0 0 0 0,0 0 1 0 0,0 0-1 0 0,0 0 0 0 0,1 0 1 0 0,-1 0-1 0 0,0-1 0 0 0,0 1 1 0 0,0 0-1 0 0,0 0 0 0 0,0 0 1 0 0,0 0-1 0 0,0-1 0 0 0,0 1 0 0 0,0 0 1 0 0,0 0-1 0 0,1 0 0 0 0,-1 0 1 0 0,0-1-1 0 0,0 1 0 0 0,0 0 1 0 0,0 0-1 0 0,0 0 0 0 0,0 0 1 0 0,0-1-1 0 0,0 1 0 0 0,0 0 1 0 0,-1 0-1 0 0,1 0 0 0 0,0 0 0 0 0,0-1 1 0 0,0 1-1 0 0,0 0 0 0 0,0 0 1 0 0,0 0-1 0 0,0 0 0 0 0,0-1 1 0 0,0 1-1 0 0,0 0 0 0 0,-1 0 1 0 0,1 0-1 0 0,0 0 0 0 0,0 0 1 0 0,0 0-1 0 0,0 0 0 0 0,-1-1 1 0 0,-12-3 10 0 0,-19 0-2 0 0,-270 6-65 0 0,183 2 38 0 0,-695 43-20 0 0,43 73-42 0 0,569-63 14 0 0,193-55 58 0 0,1 0-1 0 0,0 1 0 0 0,1 0 0 0 0,-1 0 0 0 0,0 1 1 0 0,1 0-1 0 0,0 1 0 0 0,0-1 0 0 0,-12 11 0 0 0,19-14 8 0 0,-1-1-1 0 0,1 1 1 0 0,-1 0-1 0 0,1 0 1 0 0,-1-1-1 0 0,1 1 1 0 0,-1 0-1 0 0,1 0 1 0 0,0 0-1 0 0,-1 0 1 0 0,1 0-1 0 0,0 0 0 0 0,0 0 1 0 0,0 0-1 0 0,0 0 1 0 0,0-1-1 0 0,0 1 1 0 0,0 0-1 0 0,0 0 1 0 0,0 0-1 0 0,0 0 1 0 0,1 0-1 0 0,-1 0 1 0 0,0 0-1 0 0,0 0 1 0 0,1 0-1 0 0,-1-1 1 0 0,1 1-1 0 0,-1 0 0 0 0,1 0 1 0 0,-1 0-1 0 0,1-1 1 0 0,0 1-1 0 0,-1 0 1 0 0,1-1-1 0 0,1 2 1 0 0,0 0-1 0 0,0 0 1 0 0,0 0-1 0 0,1-1 0 0 0,-1 1 1 0 0,1 0-1 0 0,-1-1 0 0 0,1 0 1 0 0,0 0-1 0 0,0 1 1 0 0,-1-2-1 0 0,6 2 0 0 0,19 2 12 0 0,-1-2-1 0 0,1-2 0 0 0,49-4 0 0 0,-25-3-1 0 0,56-16-1 0 0,537-139 24 0 0,-417 97 7 0 0,-163 43 22 0 0,85-41 1 0 0,-146 61-59 0 0,5-1 11 0 0,-1 0-1 0 0,1-1 1 0 0,-1-1-1 0 0,1 1 1 0 0,-1-1-1 0 0,-1-1 0 0 0,1 1 1 0 0,6-7-1 0 0,-13 11-11 0 0,0 1 0 0 0,0 0 0 0 0,0 0-1 0 0,0 0 1 0 0,0 0 0 0 0,1-1 0 0 0,-1 1-1 0 0,0 0 1 0 0,0 0 0 0 0,0-1 0 0 0,0 1-1 0 0,0 0 1 0 0,0 0 0 0 0,0 0-1 0 0,0-1 1 0 0,0 1 0 0 0,0 0 0 0 0,0 0-1 0 0,0-1 1 0 0,0 1 0 0 0,0 0 0 0 0,0 0-1 0 0,0-1 1 0 0,0 1 0 0 0,0 0 0 0 0,0 0-1 0 0,0 0 1 0 0,0-1 0 0 0,0 1-1 0 0,-1 0 1 0 0,1 0 0 0 0,0-1 0 0 0,0 1-1 0 0,0 0 1 0 0,-1 0 0 0 0,-9-5 1 0 0,-15 1-21 0 0,22 3 19 0 0,-67-4-43 0 0,-1 4 0 0 0,-117 11 1 0 0,135-6 40 0 0,-766 90-80 0 0,361 10 35 0 0,428-93 41 0 0,0 0 1 0 0,1 2-1 0 0,-36 21 1 0 0,-70 56-12 0 0,103-61 27 0 0,23-20 30 0 0,11-12-15 0 0,-1 1 0 0 0,1-1-1 0 0,-1 0 1 0 0,0 0 0 0 0,0 1 0 0 0,-1-1 0 0 0,1 0 0 0 0,0 0 0 0 0,-1-4 0 0 0,6-45 6 0 0,-2 9-15 0 0,-4 40-20 0 0,1 1 0 0 0,-1-1 0 0 0,0 0 0 0 0,0 0 0 0 0,-1 1 0 0 0,1-1 0 0 0,-1 0 0 0 0,1 0 0 0 0,-1 1 0 0 0,0-1 0 0 0,0 1 0 0 0,0-1 0 0 0,0 0 0 0 0,0 1 0 0 0,-1 0 0 0 0,1-1 0 0 0,-1 1 0 0 0,0 0 1 0 0,1 0-1 0 0,-1 0 0 0 0,0 0 0 0 0,0 0 0 0 0,-1 0 0 0 0,1 0 0 0 0,0 1 0 0 0,0-1 0 0 0,-1 1 0 0 0,1 0 0 0 0,-1 0 0 0 0,1 0 0 0 0,-1 0 0 0 0,0 0 0 0 0,-3-1 0 0 0,-11-7-295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2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543 392 2865 0 0,'-23'-28'3477'0'0,"-39"-36"1"0"0,45 47-2118 0 0,-11-9 750 0 0,32 30-2086 0 0,0-2 0 0 0,-1 1 1 0 0,1 0-1 0 0,0-1 0 0 0,0 0 1 0 0,0 0-1 0 0,0 0 1 0 0,1 0-1 0 0,-1-1 0 0 0,7 2 1 0 0,11 5 13 0 0,-4 1-13 0 0,-5-3 8 0 0,0 0 0 0 0,0-1-1 0 0,15 5 1 0 0,-24-9-13 0 0,0-1 0 0 0,0 1 0 0 0,1-1 0 0 0,-1 1 1 0 0,0-1-1 0 0,0 0 0 0 0,1-1 0 0 0,-1 1 0 0 0,0-1 0 0 0,0 0 0 0 0,0 0 0 0 0,0 0 0 0 0,0 0 1 0 0,6-3-1 0 0,-9 3-7 0 0,0 0 0 0 0,0 0 0 0 0,0 0 0 0 0,0 0 0 0 0,0 0 0 0 0,0 0 1 0 0,0 0-1 0 0,0 0 0 0 0,-1 0 0 0 0,1-1 0 0 0,0 1 0 0 0,-1 0 0 0 0,1 0 0 0 0,-1-1 1 0 0,1 1-1 0 0,-1 0 0 0 0,0-1 0 0 0,0 1 0 0 0,1 0 0 0 0,-1-1 0 0 0,0 1 0 0 0,0 0 1 0 0,0-1-1 0 0,-1 1 0 0 0,1 0 0 0 0,0-1 0 0 0,0 1 0 0 0,-1 0 0 0 0,1-1 0 0 0,-2-1 1 0 0,1-1 15 0 0,0 0 0 0 0,-1 0 0 0 0,1 0 0 0 0,-1 0 1 0 0,0 1-1 0 0,0-1 0 0 0,-1 1 0 0 0,1-1 0 0 0,-5-3 0 0 0,2 2-12 0 0,-1 0 0 0 0,1 0 0 0 0,-1 0 0 0 0,0 1-1 0 0,-1 0 1 0 0,1 0 0 0 0,-1 1 0 0 0,1-1-1 0 0,-1 1 1 0 0,0 1 0 0 0,-1 0 0 0 0,1 0-1 0 0,0 0 1 0 0,0 1 0 0 0,-1 0 0 0 0,1 0 0 0 0,-1 1-1 0 0,1 0 1 0 0,-1 0 0 0 0,-10 2 0 0 0,-15 5-17 0 0,-1-2 1 0 0,0-2 0 0 0,-36 0-1 0 0,70-3-2 0 0,-1 0-1 0 0,1 0 0 0 0,0 0 1 0 0,-1 0-1 0 0,1 0 0 0 0,0 0 1 0 0,-1 0-1 0 0,1 0 0 0 0,0 0 1 0 0,-1 0-1 0 0,1 0 0 0 0,-1 0 1 0 0,1 0-1 0 0,0 0 0 0 0,-1 0 1 0 0,1 0-1 0 0,0 0 0 0 0,-1 0 1 0 0,1 1-1 0 0,0-1 0 0 0,-1 0 1 0 0,1 0-1 0 0,0 0 0 0 0,-1 1 1 0 0,1-1-1 0 0,0 0 0 0 0,0 0 1 0 0,-1 1-1 0 0,1-1 0 0 0,0 0 1 0 0,0 1-1 0 0,0-1 1 0 0,-1 0-1 0 0,1 1 0 0 0,0-1 1 0 0,0 0-1 0 0,0 1 0 0 0,0-1 1 0 0,8 14-101 0 0,21 10 5 0 0,-22-20 106 0 0,1 0-1 0 0,0-1 0 0 0,0 0 1 0 0,0 0-1 0 0,0-1 1 0 0,0 0-1 0 0,0 0 0 0 0,1-1 1 0 0,-1 0-1 0 0,1-1 1 0 0,-1 0-1 0 0,14-1 0 0 0,-16 0 9 0 0,1 0 0 0 0,-1 0-1 0 0,0 0 1 0 0,1-1 0 0 0,-1 0-1 0 0,0 0 1 0 0,0 0 0 0 0,0-1-1 0 0,-1 0 1 0 0,1 0 0 0 0,-1 0 0 0 0,1-1-1 0 0,-1 0 1 0 0,0 0 0 0 0,-1 0-1 0 0,9-10 1 0 0,8-28 179 0 0,-21 40-184 0 0,1-1 0 0 0,-1 1 1 0 0,1-1-1 0 0,-1 1 1 0 0,0-1-1 0 0,0 1 1 0 0,0-1-1 0 0,0 1 0 0 0,-1-1 1 0 0,1 1-1 0 0,-1-1 1 0 0,1 1-1 0 0,-1 0 0 0 0,0-1 1 0 0,0 1-1 0 0,0 0 1 0 0,0-1-1 0 0,0 1 0 0 0,0 0 1 0 0,-3-3-1 0 0,-6-15 35 0 0,10 18-46 0 0,-1 1 1 0 0,1-1-1 0 0,-1 1 1 0 0,0-1-1 0 0,0 1 1 0 0,1-1-1 0 0,-1 1 1 0 0,0-1-1 0 0,0 1 1 0 0,0 0-1 0 0,-1-1 1 0 0,1 1-1 0 0,0 0 1 0 0,0 0-1 0 0,-1 0 1 0 0,1 0-1 0 0,0 0 1 0 0,-1 0-1 0 0,1 0 1 0 0,-1 1-1 0 0,1-1 1 0 0,-1 0-1 0 0,0 1 1 0 0,1-1-1 0 0,-1 1 1 0 0,0 0-1 0 0,1-1 1 0 0,-1 1-1 0 0,0 0 0 0 0,1 0 1 0 0,-1 0-1 0 0,0 0 1 0 0,1 1-1 0 0,-1-1 1 0 0,0 0-1 0 0,-2 2 1 0 0,-1-1-18 0 0,0 1 0 0 0,1 0 0 0 0,-1 0 0 0 0,1 0 0 0 0,0 0 0 0 0,0 1 0 0 0,-1 0 0 0 0,2 0-1 0 0,-1 0 1 0 0,0 0 0 0 0,-4 6 0 0 0,-63 89-124 0 0,19-25 176 0 0,52-72-29 0 0,0-1 1 0 0,-1 1 0 0 0,1 0 0 0 0,-1 0 0 0 0,0-1 0 0 0,1 1 0 0 0,-1 0-1 0 0,1-1 1 0 0,-1 1 0 0 0,0-1 0 0 0,0 1 0 0 0,1-1 0 0 0,-1 1-1 0 0,0-1 1 0 0,0 1 0 0 0,0-1 0 0 0,1 0 0 0 0,-1 1 0 0 0,-1-1 0 0 0,1 0-1 0 0,1 0 1 0 0,-1 0 0 0 0,1-1 0 0 0,-1 1 0 0 0,1 0 0 0 0,-1-1 0 0 0,1 1 0 0 0,0 0 0 0 0,-1-1 0 0 0,1 1 0 0 0,0 0-1 0 0,-1-1 1 0 0,1 1 0 0 0,0-1 0 0 0,-1 1 0 0 0,1-1 0 0 0,0 1 0 0 0,0 0 0 0 0,0-1 0 0 0,-1 1 0 0 0,1-1-1 0 0,0 1 1 0 0,0-1 0 0 0,0 0 0 0 0,-3-43 161 0 0,3 43-173 0 0,0-12 13 0 0,-1-1 1 0 0,-1 1-1 0 0,0 0 1 0 0,0 1 0 0 0,-1-1-1 0 0,-1 0 1 0 0,0 1-1 0 0,-7-14 1 0 0,-1-3 20 0 0,10 23-27 0 0,0 1-1 0 0,-1-1 1 0 0,1 0 0 0 0,-1 1-1 0 0,-6-8 1 0 0,-1-8-10 0 0,9 19 1 0 0,1 0 0 0 0,-1 0 0 0 0,0 1-1 0 0,0-1 1 0 0,1 0 0 0 0,-1 0 0 0 0,-1 1-1 0 0,1-1 1 0 0,-2-2 0 0 0,5 6-25 0 0,-1 0 0 0 0,0 0 1 0 0,0 1-1 0 0,0-1 1 0 0,0 0-1 0 0,0 0 0 0 0,-1 1 1 0 0,1-1-1 0 0,-1 1 0 0 0,1-1 1 0 0,-1 3-1 0 0,3 39-112 0 0,-1-13 84 0 0,8 115-112 0 0,-2 148-1 0 0,-7-110 143 0 0,0-172 27 0 0,18 955 43 0 0,-31-713 69 0 0,2-82 33 0 0,-4-8 302 0 0,14-163-431 0 0,0 0 1 0 0,0-1-1 0 0,0 1 1 0 0,0 0-1 0 0,0-1 0 0 0,0 1 1 0 0,0 0-1 0 0,-1-1 0 0 0,1 1 1 0 0,0-1-1 0 0,0 1 1 0 0,-1 0-1 0 0,1-1 0 0 0,0 1 1 0 0,-1-1-1 0 0,1 1 1 0 0,0-1-1 0 0,-1 1 0 0 0,1-1 1 0 0,-1 1-1 0 0,1-1 0 0 0,-1 1 1 0 0,1-1-1 0 0,-1 0 1 0 0,1 1-1 0 0,-1-1 0 0 0,0 0 1 0 0,0 1-1 0 0,0-1 3 0 0,1-1 1 0 0,-1 1-1 0 0,1 0 0 0 0,-1 0 1 0 0,1-1-1 0 0,-1 1 0 0 0,0 0 0 0 0,1-1 1 0 0,-1 1-1 0 0,1-1 0 0 0,0 1 0 0 0,-1-1 1 0 0,1 1-1 0 0,-1-1 0 0 0,1 1 0 0 0,0-1 1 0 0,-1 0-1 0 0,1 1 0 0 0,0-1 1 0 0,0 1-1 0 0,-1-1 0 0 0,1 0 0 0 0,0 1 1 0 0,0-1-1 0 0,0 0 0 0 0,0 1 0 0 0,0-1 1 0 0,0 1-1 0 0,0-2 0 0 0,-4-53 153 0 0,3 0 0 0 0,2 1 0 0 0,10-65 0 0 0,-11 117-167 0 0,9-111 59 0 0,7-54 15 0 0,-4-8-34 0 0,-7 68-37 0 0,-3 64-17 0 0,-6-49 1 0 0,3 72-14 0 0,-3-6-249 0 0,5 35 225 0 0,0 1 0 0 0,-1-1-1 0 0,0 1 1 0 0,-1-1 0 0 0,1 1-1 0 0,-2-1 1 0 0,1 0 0 0 0,-5 14-1 0 0,-48 234-144 0 0,-9 396 195 0 0,44-478 28 0 0,1-69 62 0 0,18-104-86 0 0,1-1 1 0 0,-1 1-1 0 0,0-1 0 0 0,0 1 1 0 0,0-1-1 0 0,1 0 0 0 0,-1 1 1 0 0,1-1-1 0 0,-1 0 0 0 0,1 1 1 0 0,-1-1-1 0 0,1 0 0 0 0,1 2 1 0 0,3 9 63 0 0,-5-12-65 0 0,0 1 1 0 0,0-1-1 0 0,0 0 0 0 0,0 1 1 0 0,0-1-1 0 0,0 1 0 0 0,0-1 1 0 0,0 0-1 0 0,1 1 1 0 0,-1-1-1 0 0,0 0 0 0 0,0 1 1 0 0,0-1-1 0 0,0 0 0 0 0,1 0 1 0 0,-1 1-1 0 0,0-1 0 0 0,0 0 1 0 0,0 1-1 0 0,1-1 1 0 0,-1 0-1 0 0,0 0 0 0 0,0 1 1 0 0,1-1-1 0 0,-1 0 0 0 0,0 0 1 0 0,1 0-1 0 0,-1 0 0 0 0,0 1 1 0 0,1-1-1 0 0,-1 0 1 0 0,0 0-1 0 0,1 0 0 0 0,-1 0 1 0 0,0 0-1 0 0,1 0 0 0 0,-1 0 1 0 0,0 0-1 0 0,1 0 1 0 0,-1 0-1 0 0,0 0 0 0 0,1 0 1 0 0,-1 0-1 0 0,1 0 0 0 0,-1 0 1 0 0,0 0-1 0 0,1 0 0 0 0,-1-1 1 0 0,13-9 133 0 0,16-56 9 0 0,-4-1 0 0 0,24-93 1 0 0,-47 150-139 0 0,23-74-1 0 0,35-140 23 0 0,-49 175-32 0 0,-2-1 1 0 0,2-79-1 0 0,-10 105-41 0 0,-2 0 0 0 0,-1-1 0 0 0,-5-24 0 0 0,7 49 36 0 0,0-1 0 0 0,0 0 0 0 0,0 0 1 0 0,0 0-1 0 0,0 0 0 0 0,-1 0 0 0 0,1 1 0 0 0,0-1 0 0 0,-1 0 0 0 0,1 0 0 0 0,0 0 1 0 0,-1 1-1 0 0,1-1 0 0 0,-1 0 0 0 0,1 0 0 0 0,-1 1 0 0 0,0-1 0 0 0,1 0 1 0 0,-1 1-1 0 0,0-1 0 0 0,1 1 0 0 0,-1-1 0 0 0,0 1 0 0 0,0-1 0 0 0,0 1 0 0 0,0 0-3 0 0,0 0-1 0 0,0 0 0 0 0,0 0 0 0 0,0 0 0 0 0,0 0 1 0 0,0 1-1 0 0,0-1 0 0 0,0 0 0 0 0,0 1 0 0 0,0-1 1 0 0,0 1-1 0 0,0-1 0 0 0,0 1 0 0 0,0-1 0 0 0,0 1 1 0 0,0 0-1 0 0,-1 1 0 0 0,-3 3-32 0 0,0 1 0 0 0,0 0-1 0 0,0 0 1 0 0,-7 12 0 0 0,-3 17-16 0 0,0-1 0 0 0,3 2 0 0 0,1 0 0 0 0,-7 39 0 0 0,15-63 55 0 0,-43 238-89 0 0,32-165 96 0 0,5-14 28 0 0,2 129 0 0 0,7-193-24 0 0,0 0 1 0 0,1 0 0 0 0,0 0 0 0 0,0 0 0 0 0,0 0-1 0 0,4 10 1 0 0,-4-16-3 0 0,-1 0 1 0 0,0 0-1 0 0,1 0 0 0 0,-1 0 0 0 0,1 0 0 0 0,0 1 1 0 0,-1-1-1 0 0,1 0 0 0 0,0 0 0 0 0,-1 0 0 0 0,1-1 1 0 0,0 1-1 0 0,0 0 0 0 0,0 0 0 0 0,0 0 0 0 0,0-1 0 0 0,0 1 1 0 0,0 0-1 0 0,0-1 0 0 0,0 1 0 0 0,0-1 0 0 0,0 1 1 0 0,0-1-1 0 0,1 1 0 0 0,-1-1 0 0 0,0 0 0 0 0,0 0 0 0 0,0 0 1 0 0,1 0-1 0 0,-1 0 0 0 0,0 0 0 0 0,0 0 0 0 0,1 0 1 0 0,-1 0-1 0 0,0 0 0 0 0,0-1 0 0 0,0 1 0 0 0,1 0 0 0 0,-1-1 1 0 0,0 1-1 0 0,0-1 0 0 0,0 1 0 0 0,0-1 0 0 0,1-1 1 0 0,4-2 19 0 0,0 0 1 0 0,-1-1 0 0 0,1 0-1 0 0,-1 0 1 0 0,0-1 0 0 0,-1 0-1 0 0,5-6 1 0 0,27-49 141 0 0,171-408 272 0 0,-173 385-409 0 0,265-511 84 0 0,-170 359-106 0 0,-127 231-9 0 0,64-133 20 0 0,-16 10-66 0 0,-50 127 42 0 0,1 0 0 0 0,-1 0 0 0 0,1 0 0 0 0,-1 0 0 0 0,0 0 0 0 0,0 0-1 0 0,1-1 1 0 0,-1 1 0 0 0,0 0 0 0 0,0 0 0 0 0,0 0 0 0 0,0-1 0 0 0,0 1 0 0 0,0 0-1 0 0,-1 0 1 0 0,1 0 0 0 0,0 0 0 0 0,-1-1 0 0 0,1 1 0 0 0,0 0 0 0 0,-1 0-1 0 0,-1-2 1 0 0,2 3-4 0 0,-1-1 1 0 0,0 1-1 0 0,0-1 0 0 0,0 1 0 0 0,0-1 0 0 0,0 1 0 0 0,0-1 1 0 0,0 1-1 0 0,-1 0 0 0 0,1 0 0 0 0,0-1 0 0 0,0 1 0 0 0,0 0 1 0 0,0 0-1 0 0,0 0 0 0 0,0 0 0 0 0,0 0 0 0 0,0 1 0 0 0,-2-1 1 0 0,-2 1-25 0 0,-1 1 1 0 0,1-1 0 0 0,-1 1 0 0 0,1 1 0 0 0,0-1-1 0 0,-1 1 1 0 0,-7 5 0 0 0,-16 18-51 0 0,1 1-1 0 0,-26 34 1 0 0,26-29 45 0 0,6-5 6 0 0,2 1 1 0 0,1 1-1 0 0,2 1 1 0 0,-18 40-1 0 0,11-22 7 0 0,-5 13-12 0 0,-35 105 1 0 0,-4 69 68 0 0,26-88 41 0 0,36-125-40 0 0,2-5 41 0 0,-1 0 0 0 0,-1-1 0 0 0,-16 32 0 0 0,22-48-72 0 0,0 0 0 0 0,0 0-1 0 0,0 0 1 0 0,0 0 0 0 0,0-1 0 0 0,0 1-1 0 0,0 0 1 0 0,0 0 0 0 0,0 0 0 0 0,0 0-1 0 0,0 0 1 0 0,0 0 0 0 0,0 0-1 0 0,0 0 1 0 0,0 0 0 0 0,0 0 0 0 0,0 0-1 0 0,0 0 1 0 0,0 0 0 0 0,-1 0-1 0 0,1 0 1 0 0,0 0 0 0 0,0 0 0 0 0,0 0-1 0 0,0 0 1 0 0,0 0 0 0 0,0 0-1 0 0,0 0 1 0 0,0 0 0 0 0,0 0 0 0 0,0 0-1 0 0,0 0 1 0 0,0 0 0 0 0,0 0-1 0 0,-1 0 1 0 0,1 0 0 0 0,0 0 0 0 0,0 0-1 0 0,0 0 1 0 0,0 0 0 0 0,0 0 0 0 0,0 0-1 0 0,0 0 1 0 0,0 0 0 0 0,0 0-1 0 0,0 0 1 0 0,0 0 0 0 0,0 0 0 0 0,0 0-1 0 0,0 0 1 0 0,0-13 80 0 0,5-15-5 0 0,24-87 47 0 0,13-59-54 0 0,137-525 45 0 0,-54 323-117 0 0,-119 358-13 0 0,-1 0-1 0 0,0 0 1 0 0,-1-1-1 0 0,-1 1 1 0 0,0-20-1 0 0,-3 37 9 0 0,1-1 0 0 0,-1 1 0 0 0,0 0-1 0 0,0-1 1 0 0,0 1 0 0 0,-1 0 0 0 0,1-1-1 0 0,0 1 1 0 0,0-1 0 0 0,-1 1-1 0 0,1 0 1 0 0,-1 0 0 0 0,1-1 0 0 0,-1 1-1 0 0,0 0 1 0 0,1 0 0 0 0,-1 0 0 0 0,0 0-1 0 0,0-1 1 0 0,-2 0 0 0 0,2 1-1 0 0,1 1 1 0 0,-1-1-1 0 0,0 1 0 0 0,0 0 1 0 0,0 0-1 0 0,0 0 1 0 0,0-1-1 0 0,0 1 0 0 0,0 0 1 0 0,0 0-1 0 0,0 1 1 0 0,0-1-1 0 0,0 0 1 0 0,0 0-1 0 0,0 0 0 0 0,0 0 1 0 0,0 1-1 0 0,0-1 1 0 0,0 1-1 0 0,0-1 1 0 0,0 0-1 0 0,1 1 0 0 0,-1 0 1 0 0,0-1-1 0 0,0 1 1 0 0,-1 1-1 0 0,-14 11-65 0 0,0 2 1 0 0,1 0-1 0 0,1 0 0 0 0,-19 28 1 0 0,-41 77-58 0 0,51-76 107 0 0,2 2-1 0 0,2 0 0 0 0,-20 75 0 0 0,-22 151 23 0 0,51-221 1 0 0,5-27 11 0 0,-3 14 51 0 0,1 0 0 0 0,-1 54 0 0 0,7-91-60 0 0,1-1-1 0 0,0 0 1 0 0,0 0 0 0 0,0 0 0 0 0,0 0-1 0 0,0 0 1 0 0,0 0 0 0 0,0 0 0 0 0,0 0-1 0 0,0 0 1 0 0,0 1 0 0 0,0-1 0 0 0,0 0-1 0 0,0 0 1 0 0,0 0 0 0 0,0 0-1 0 0,0 0 1 0 0,0 0 0 0 0,0 0 0 0 0,0 0-1 0 0,0 1 1 0 0,0-1 0 0 0,0 0 0 0 0,0 0-1 0 0,0 0 1 0 0,0 0 0 0 0,0 0 0 0 0,0 0-1 0 0,0 0 1 0 0,0 0 0 0 0,0 0-1 0 0,0 1 1 0 0,0-1 0 0 0,1 0 0 0 0,-1 0-1 0 0,0 0 1 0 0,0 0 0 0 0,0 0 0 0 0,0 0-1 0 0,0 0 1 0 0,0 0 0 0 0,0 0 0 0 0,0 0-1 0 0,0 0 1 0 0,0 0 0 0 0,1 0-1 0 0,-1 0 1 0 0,0 0 0 0 0,0 0 0 0 0,0 0-1 0 0,0 0 1 0 0,0 0 0 0 0,0 0 0 0 0,0 0-1 0 0,1 0 1 0 0,-1 0 0 0 0,0 0 0 0 0,0 0-1 0 0,0 0 1 0 0,0 0 0 0 0,0 0-1 0 0,0 0 1 0 0,0 0 0 0 0,0 0 0 0 0,1 0-1 0 0,6-9 109 0 0,7-18 35 0 0,2-13-71 0 0,-2-1-1 0 0,-1 0 1 0 0,7-48 0 0 0,-1 6-28 0 0,13-40 5 0 0,61-146 0 0 0,-81 239-49 0 0,90-242-17 0 0,-100 267-4 0 0,-1 0-1 0 0,0 0 0 0 0,0 0 1 0 0,0 0-1 0 0,0-10 1 0 0,-1 15 15 0 0,0 0 0 0 0,0 0 0 0 0,0 0 0 0 0,0 0 1 0 0,0 0-1 0 0,0-1 0 0 0,0 1 0 0 0,0 0 1 0 0,0 0-1 0 0,0 0 0 0 0,0 0 0 0 0,0 0 0 0 0,0-1 1 0 0,-1 1-1 0 0,1 0 0 0 0,0 0 0 0 0,0 0 0 0 0,0 0 1 0 0,0 0-1 0 0,0 0 0 0 0,0 0 0 0 0,0 0 1 0 0,-1-1-1 0 0,1 1 0 0 0,0 0 0 0 0,0 0 0 0 0,0 0 1 0 0,0 0-1 0 0,0 0 0 0 0,-1 0 0 0 0,1 0 1 0 0,0 0-1 0 0,0 0 0 0 0,0 0 0 0 0,0 0 0 0 0,0 0 1 0 0,-1 0-1 0 0,1 0 0 0 0,0 0 0 0 0,0 0 0 0 0,0 0 1 0 0,0 0-1 0 0,0 0 0 0 0,-1 0 0 0 0,1 0 1 0 0,0 0-1 0 0,0 1 0 0 0,0-1 0 0 0,0 0 0 0 0,0 0 1 0 0,-1 0-1 0 0,1 0 0 0 0,-16 16-139 0 0,-8 16 36 0 0,1 2-1 0 0,-27 53 1 0 0,30-49 78 0 0,-14 30-10 0 0,4 1 0 0 0,-27 92 0 0 0,2-4 17 0 0,16-60-3 0 0,-110 331 24 0 0,141-402 15 0 0,2 0-1 0 0,1 1 0 0 0,1 0 0 0 0,2 0 0 0 0,0 31 1 0 0,7-34 59 0 0,-4-24-71 0 0,-1 1-1 0 0,0-1 1 0 0,1 1-1 0 0,-1-1 1 0 0,0 0 0 0 0,1 0-1 0 0,-1 1 1 0 0,0-1-1 0 0,1 0 1 0 0,-1 0 0 0 0,1 1-1 0 0,-1-1 1 0 0,0 0-1 0 0,1 0 1 0 0,-1 0-1 0 0,1 0 1 0 0,-1 0 0 0 0,1 1-1 0 0,-1-1 1 0 0,1 0-1 0 0,-1 0 1 0 0,1 0 0 0 0,-1 0-1 0 0,0 0 1 0 0,1-1-1 0 0,-1 1 1 0 0,1 0 0 0 0,-1 0-1 0 0,1 0 1 0 0,-1 0-1 0 0,1 0 1 0 0,-1-1 0 0 0,0 1-1 0 0,1 0 1 0 0,-1 0-1 0 0,1-1 1 0 0,-1 1-1 0 0,0 0 1 0 0,1 0 0 0 0,-1-1-1 0 0,0 1 1 0 0,1-1-1 0 0,-1 1 1 0 0,0 0 0 0 0,0-1-1 0 0,1 1 1 0 0,-1-1-1 0 0,0 1 1 0 0,9-11 32 0 0,0 0-1 0 0,0 0 1 0 0,-1 0-1 0 0,-1-1 1 0 0,8-17-1 0 0,26-67 19 0 0,-34 78-44 0 0,53-158 27 0 0,40-197-1 0 0,-56 196-2 0 0,-23 108-27 0 0,-13 47-50 0 0,-1-1 0 0 0,-2 0 0 0 0,5-27 0 0 0,-12 46-115 0 0,-3 9 85 0 0,-4 9-8 0 0,-12 34-95 0 0,3 1 0 0 0,-24 100 0 0 0,-4 105 55 0 0,-7 111 29 0 0,27 1 78 0 0,25-311 33 0 0,10 75 1 0 0,-6-112 17 0 0,0 0 1 0 0,0 0-1 0 0,2 0 1 0 0,0-1-1 0 0,1 1 1 0 0,1-2-1 0 0,17 31 1 0 0,-24-46-28 0 0,1 0 0 0 0,-1 0 1 0 0,1 0-1 0 0,0-1 0 0 0,-1 1 0 0 0,1 0 0 0 0,0 0 1 0 0,0 0-1 0 0,-1-1 0 0 0,1 1 0 0 0,0 0 0 0 0,0-1 1 0 0,0 1-1 0 0,0-1 0 0 0,0 1 0 0 0,0-1 0 0 0,0 1 1 0 0,0-1-1 0 0,0 0 0 0 0,0 1 0 0 0,0-1 1 0 0,0 0-1 0 0,0 0 0 0 0,0 0 0 0 0,0 0 0 0 0,0 0 1 0 0,1 0-1 0 0,-1 0 0 0 0,0 0 0 0 0,0 0 0 0 0,0-1 1 0 0,1 1-1 0 0,0-2 13 0 0,1 1 0 0 0,-1 0 0 0 0,1-1 0 0 0,-1 1 0 0 0,0-1 0 0 0,1 0 0 0 0,-1 0 0 0 0,0 0 1 0 0,-1 0-1 0 0,4-4 0 0 0,74-123 439 0 0,-18 24-309 0 0,-23 48-73 0 0,60-86 66 0 0,-42 60-50 0 0,50-98-1 0 0,-72 120-61 0 0,69-161 42 0 0,-88 186-62 0 0,82-227 22 0 0,-85 229-25 0 0,-10 27-14 0 0,14-39-73 0 0,10-48 1 0 0,-40 113-203 0 0,-9 21 85 0 0,-30 70-1 0 0,-11 54 89 0 0,52-131 87 0 0,2-5 9 0 0,-178 447-66 0 0,22-72 38 0 0,124-281 59 0 0,-38 174 0 0 0,73-264 2 0 0,-13 77 27 0 0,18-95-28 0 0,1 0 1 0 0,1 1-1 0 0,0-1 1 0 0,1 0-1 0 0,4 22 1 0 0,-5-34-18 0 0,0-1 0 0 0,0 0-1 0 0,0 0 1 0 0,0 0 0 0 0,1 0 0 0 0,-1 0 0 0 0,0 0 0 0 0,1 0 0 0 0,-1 0 0 0 0,1 0 0 0 0,-1 0 0 0 0,1 0 0 0 0,0-1-1 0 0,-1 1 1 0 0,1 0 0 0 0,0 0 0 0 0,0 0 0 0 0,-1-1 0 0 0,1 1 0 0 0,0 0 0 0 0,2 0 0 0 0,-2-1 0 0 0,0 0 1 0 0,0 0-1 0 0,0 1 1 0 0,0-1-1 0 0,0-1 1 0 0,0 1-1 0 0,0 0 1 0 0,0 0-1 0 0,0 0 1 0 0,0 0 0 0 0,0-1-1 0 0,0 1 1 0 0,0 0-1 0 0,0-1 1 0 0,0 1-1 0 0,0-1 1 0 0,1-1-1 0 0,4-2 22 0 0,-1 0-1 0 0,1-1 0 0 0,-1 0 0 0 0,8-11 1 0 0,63-85 91 0 0,-5-4 1 0 0,-4-2 0 0 0,-6-4-1 0 0,49-118 1 0 0,134-381-36 0 0,-87 172-261 0 0,-145 410 91 0 0,-9 24 55 0 0,-1-1 0 0 0,0 1 0 0 0,0-1 0 0 0,0 0-1 0 0,0 1 1 0 0,-1-1 0 0 0,0 0 0 0 0,1-7 0 0 0,-18 29-256 0 0,-54 110-133 0 0,50-87 373 0 0,-124 296-136 0 0,91-202 142 0 0,-76 208-31 0 0,40-102 28 0 0,-49 154 47 0 0,84-191 76 0 0,50-186-55 0 0,1 1 0 0 0,0 19 0 0 0,2-32-3 0 0,1 1 0 0 0,0 0 1 0 0,1 0-1 0 0,-1 0 0 0 0,1 0 1 0 0,0-1-1 0 0,1 1 0 0 0,-1 0 0 0 0,4 7 1 0 0,-5-12-13 0 0,1 0 1 0 0,-1-1-1 0 0,1 1 1 0 0,-1 0-1 0 0,1 0 1 0 0,-1 0-1 0 0,1 0 1 0 0,0-1-1 0 0,-1 1 1 0 0,1 0-1 0 0,0-1 1 0 0,-1 1-1 0 0,1 0 1 0 0,0-1-1 0 0,0 1 1 0 0,0-1-1 0 0,0 1 1 0 0,-1-1-1 0 0,1 0 1 0 0,0 1-1 0 0,0-1 1 0 0,0 0-1 0 0,0 0 1 0 0,0 1-1 0 0,0-1 1 0 0,0 0-1 0 0,0 0 1 0 0,0 0-1 0 0,0 0 1 0 0,0 0-1 0 0,0-1 1 0 0,0 1-1 0 0,0 0 1 0 0,0 0-1 0 0,0 0 1 0 0,0-1-1 0 0,-1 1 1 0 0,1-1-1 0 0,0 1 1 0 0,1-1-1 0 0,4-3 28 0 0,-1 0 0 0 0,0 0-1 0 0,0 0 1 0 0,-1 0 0 0 0,5-6 0 0 0,-5 6-14 0 0,13-15 45 0 0,-2 0-1 0 0,0-1 1 0 0,13-23 0 0 0,32-70 43 0 0,-47 89-85 0 0,86-206 123 0 0,-19-9-30 0 0,-51 147-82 0 0,40-126 5 0 0,100-278-40 0 0,-133 409-40 0 0,3 1 0 0 0,51-80 1 0 0,-77 144 12 0 0,-5 8-17 0 0,1 0-1 0 0,0 1 1 0 0,21-24 0 0 0,-30 37 39 0 0,0 0 0 0 0,0-1 1 0 0,0 1-1 0 0,0 0 0 0 0,0 0 0 0 0,0 0 0 0 0,0-1 1 0 0,1 1-1 0 0,-1 0 0 0 0,0 0 0 0 0,0 0 0 0 0,0-1 1 0 0,0 1-1 0 0,0 0 0 0 0,1 0 0 0 0,-1 0 0 0 0,0 0 1 0 0,0 0-1 0 0,0 0 0 0 0,1-1 0 0 0,-1 1 0 0 0,0 0 1 0 0,0 0-1 0 0,1 0 0 0 0,-1 0 0 0 0,0 0 1 0 0,0 0-1 0 0,0 0 0 0 0,1 0 0 0 0,-1 0 0 0 0,0 0 1 0 0,0 0-1 0 0,1 0 0 0 0,-1 0 0 0 0,0 0 0 0 0,0 0 1 0 0,0 0-1 0 0,1 0 0 0 0,-1 0 0 0 0,0 1 0 0 0,0-1 1 0 0,0 0-1 0 0,1 0 0 0 0,-1 0 0 0 0,0 0 0 0 0,0 0 1 0 0,0 0-1 0 0,1 1 0 0 0,-4 12-109 0 0,-59 84-162 0 0,-4 28 178 0 0,5 4 0 0 0,-69 210-1 0 0,-11 134 90 0 0,99-325-6 0 0,-111 489 51 0 0,133-454 25 0 0,17-137-41 0 0,2-34-4 0 0,0 0 1 0 0,1 0-1 0 0,0-1 1 0 0,1 1 0 0 0,0 0-1 0 0,1 0 1 0 0,1-1-1 0 0,0 1 1 0 0,0-1 0 0 0,7 15-1 0 0,-9-25-13 0 0,-1 0 1 0 0,0 0-1 0 0,0 0 1 0 0,1 0-1 0 0,-1-1 0 0 0,1 1 1 0 0,-1 0-1 0 0,1 0 0 0 0,-1-1 1 0 0,1 1-1 0 0,0 0 0 0 0,-1-1 1 0 0,1 1-1 0 0,-1-1 1 0 0,1 1-1 0 0,0-1 0 0 0,0 1 1 0 0,-1-1-1 0 0,1 1 0 0 0,0-1 1 0 0,0 0-1 0 0,0 1 0 0 0,0-1 1 0 0,-1 0-1 0 0,1 0 1 0 0,0 1-1 0 0,0-1 0 0 0,1 0 1 0 0,0-1 2 0 0,-1 1 0 0 0,1-1 1 0 0,-1 1-1 0 0,1-1 1 0 0,-1 0-1 0 0,1 0 1 0 0,-1 1-1 0 0,1-1 0 0 0,-1 0 1 0 0,0-1-1 0 0,1 1 1 0 0,-1 0-1 0 0,2-2 0 0 0,3-4 23 0 0,-1 0-1 0 0,0-1 1 0 0,8-14-1 0 0,151-353 314 0 0,-47 98-258 0 0,159-261 6 0 0,-197 407-166 0 0,-71 112 10 0 0,-8 19 63 0 0,0 0 0 0 0,0 0 0 0 0,0-1 0 0 0,0 1 1 0 0,0 0-1 0 0,0 0 0 0 0,0 0 0 0 0,0-1 1 0 0,0 1-1 0 0,0 0 0 0 0,0 0 0 0 0,0 0 0 0 0,0 0 1 0 0,0-1-1 0 0,0 1 0 0 0,0 0 0 0 0,0 0 1 0 0,0 0-1 0 0,0 0 0 0 0,0-1 0 0 0,0 1 0 0 0,0 0 1 0 0,-1 0-1 0 0,1 0 0 0 0,0 0 0 0 0,0 0 0 0 0,0 0 1 0 0,0-1-1 0 0,0 1 0 0 0,0 0 0 0 0,-1 0 1 0 0,1 0-1 0 0,0 0 0 0 0,0 0 0 0 0,0 0 0 0 0,0 0 1 0 0,-1 0-1 0 0,1 0 0 0 0,0 0 0 0 0,0 0 0 0 0,0 0 1 0 0,-1-1-1 0 0,0 2-6 0 0,-1-1 1 0 0,1 1-1 0 0,-1-1 1 0 0,1 1-1 0 0,0 0 1 0 0,-1-1-1 0 0,1 1 1 0 0,0 0-1 0 0,-1 0 0 0 0,1 0 1 0 0,0 0-1 0 0,0 0 1 0 0,-2 2-1 0 0,-33 40-73 0 0,2 1-1 0 0,3 2 1 0 0,-32 58-1 0 0,-65 155 44 0 0,89-176 28 0 0,-94 225-2 0 0,110-243 16 0 0,2 2 0 0 0,-17 102 1 0 0,34-150 5 0 0,1 0 0 0 0,1 0 1 0 0,1 1-1 0 0,1-1 0 0 0,0 0 0 0 0,2 0 0 0 0,0 1 1 0 0,6 21-1 0 0,-8-39-6 0 0,1 1 0 0 0,0-1 0 0 0,0 0 0 0 0,0 1 0 0 0,0-1 0 0 0,0 0 0 0 0,0 0 0 0 0,1 0 0 0 0,-1 0 0 0 0,1 0 0 0 0,-1 0 0 0 0,1 0 0 0 0,0 0 0 0 0,0-1-1 0 0,0 1 1 0 0,0-1 0 0 0,3 2 0 0 0,-3-2 4 0 0,0 0-1 0 0,0-1 1 0 0,0 1-1 0 0,0-1 0 0 0,0 0 1 0 0,0 0-1 0 0,0 0 0 0 0,0 0 1 0 0,0 0-1 0 0,0 0 1 0 0,0 0-1 0 0,0-1 0 0 0,0 1 1 0 0,0-1-1 0 0,0 1 0 0 0,4-3 1 0 0,0 0 11 0 0,1-1-1 0 0,-1 0 1 0 0,0 0 0 0 0,0-1 0 0 0,-1 1 0 0 0,1-1 0 0 0,-1-1-1 0 0,0 1 1 0 0,0-1 0 0 0,4-7 0 0 0,90-155 212 0 0,-65 105-169 0 0,3 1 1 0 0,63-79 0 0 0,14 10-14 0 0,56-70-28 0 0,-134 154-3 0 0,-3-1 0 0 0,41-78 0 0 0,-68 114-15 0 0,-1 3-7 0 0,0-1 0 0 0,-1 0 0 0 0,0 0 0 0 0,0 0-1 0 0,2-13 1 0 0,-5 22 2 0 0,-1 1-1 0 0,0 0 1 0 0,0-1-1 0 0,0 1 1 0 0,0 0-1 0 0,0-1 0 0 0,0 1 1 0 0,0 0-1 0 0,0-1 1 0 0,0 1-1 0 0,0 0 1 0 0,0 0-1 0 0,0-1 0 0 0,-1 1 1 0 0,1 0-1 0 0,0-1 1 0 0,0 1-1 0 0,0 0 1 0 0,0-1-1 0 0,-1 1 0 0 0,1 0 1 0 0,0 0-1 0 0,0-1 1 0 0,0 1-1 0 0,-1 0 1 0 0,1 0-1 0 0,0-1 1 0 0,0 1-1 0 0,-1 0 0 0 0,1 0 1 0 0,0 0-1 0 0,-1 0 1 0 0,1-1-1 0 0,0 1 1 0 0,0 0-1 0 0,-1 0 0 0 0,1 0 1 0 0,0 0-1 0 0,-1 0 1 0 0,1 0-1 0 0,0 0 1 0 0,-1 0-1 0 0,1 0 0 0 0,0 0 1 0 0,-1 0-1 0 0,1 0 1 0 0,0 0-1 0 0,-1 0 1 0 0,1 0-1 0 0,0 0 1 0 0,-1 0-1 0 0,1 0 0 0 0,0 1 1 0 0,-1-1-1 0 0,1 0 1 0 0,0 0-1 0 0,0 0 1 0 0,-1 0-1 0 0,1 1 0 0 0,-3 0-9 0 0,1 1-1 0 0,0-1 0 0 0,0 1 0 0 0,-1-1 0 0 0,1 1 0 0 0,0 0 1 0 0,1 0-1 0 0,-3 2 0 0 0,-369 533-312 0 0,325-461 312 0 0,-40 86 0 0 0,70-122 9 0 0,1 0-1 0 0,2 1 1 0 0,3 1 0 0 0,-11 55 0 0 0,14-26 44 0 0,0 123 0 0 0,8-168-10 0 0,0-21-11 0 0,0 1-1 0 0,1-1 0 0 0,0 1 0 0 0,0-1 1 0 0,2 10-1 0 0,-2-14-13 0 0,1-1 0 0 0,-1 0 0 0 0,1 1 0 0 0,-1-1 0 0 0,0 0 0 0 0,1 1 0 0 0,-1-1 0 0 0,1 0 0 0 0,-1 0 0 0 0,1 0 0 0 0,-1 1 0 0 0,1-1 0 0 0,-1 0 0 0 0,0 0 0 0 0,1 0 0 0 0,-1 0 0 0 0,1 0 0 0 0,-1 0 0 0 0,1 0 0 0 0,-1 0 0 0 0,1 0 0 0 0,-1 0 0 0 0,1 0 0 0 0,-1 0 0 0 0,1 0 0 0 0,-1-1 0 0 0,1 1 0 0 0,-1 0 0 0 0,1 0 0 0 0,-1 0 0 0 0,1-1 0 0 0,-1 1 0 0 0,0 0 0 0 0,1-1 0 0 0,-1 1 0 0 0,1-1 0 0 0,18-12 99 0 0,-6-4-60 0 0,-1-1 0 0 0,0-1 0 0 0,-2 0 0 0 0,10-24 0 0 0,8-12-13 0 0,-24 48-29 0 0,-1 1-3 0 0,1 0-1 0 0,-1-1 0 0 0,-1 1 1 0 0,5-13-1 0 0,-7 18 4 0 0,0-1 0 0 0,1 1 0 0 0,-1-1-1 0 0,0 0 1 0 0,0 1 0 0 0,0-1 0 0 0,0 0 0 0 0,0 1-1 0 0,-1-1 1 0 0,1 1 0 0 0,0-1 0 0 0,-1 0 0 0 0,1 1-1 0 0,-1-1 1 0 0,1 1 0 0 0,-1-1 0 0 0,0 1 0 0 0,0 0-1 0 0,0-1 1 0 0,0 1 0 0 0,0 0 0 0 0,0-1 0 0 0,0 1-1 0 0,0 0 1 0 0,0 0 0 0 0,-2-1 0 0 0,-5-3 3 0 0,0 0 1 0 0,0 0-1 0 0,-1 1 1 0 0,0 0-1 0 0,1 0 1 0 0,-1 1-1 0 0,0 1 1 0 0,-1-1 0 0 0,-8 0-1 0 0,2 1-22 0 0,1 1 0 0 0,-1 0 0 0 0,0 1 0 0 0,-25 3 0 0 0,10 4-18 0 0,-1 0-1 0 0,1 2 0 0 0,-48 22 1 0 0,-17 4-8 0 0,51-20-2 0 0,-74 19-121 0 0,30-15 48 0 0,-42 11 0 0 0,118-26 102 0 0,1 0-1 0 0,0 1 1 0 0,0 0-1 0 0,0 1 0 0 0,-12 9 1 0 0,19-12 7 0 0,0 0-1 0 0,0 1 1 0 0,0 0 0 0 0,0 0 0 0 0,1 1-1 0 0,-1-1 1 0 0,1 1 0 0 0,1 0-1 0 0,-1 0 1 0 0,0 0 0 0 0,1 1 0 0 0,-4 9-1 0 0,6-13 12 0 0,0 1-1 0 0,-1-1 0 0 0,1 1 1 0 0,-1-1-1 0 0,0 0 0 0 0,1 1 1 0 0,-1-1-1 0 0,0 0 0 0 0,0 0 1 0 0,0 0-1 0 0,-1-1 0 0 0,1 1 1 0 0,0 0-1 0 0,-4 1 1 0 0,-43 18 69 0 0,19-8-69 0 0,-8 2-32 0 0,30-12 24 0 0,0 0 0 0 0,0 0 1 0 0,0 0-1 0 0,1 1 0 0 0,-10 7 1 0 0,-30 32-23 0 0,40-35 33 0 0,0 0 1 0 0,0-1-1 0 0,-1 0 1 0 0,0-1-1 0 0,0 0 0 0 0,-1 0 1 0 0,0 0-1 0 0,0-1 1 0 0,-14 5-1 0 0,20-9 3 0 0,0-1-1 0 0,-1 1 0 0 0,1-1 1 0 0,0 0-1 0 0,0 0 0 0 0,-1-1 1 0 0,1 1-1 0 0,0-1 0 0 0,0 1 1 0 0,0-1-1 0 0,-1 0 1 0 0,1 0-1 0 0,0-1 0 0 0,-3-1 1 0 0,3 2-10 0 0,0-1 1 0 0,0 1 0 0 0,0 0 0 0 0,0 0 0 0 0,0 0-1 0 0,0 1 1 0 0,0-1 0 0 0,-1 1 0 0 0,1-1 0 0 0,0 1-1 0 0,0 0 1 0 0,-4 1 0 0 0,4 0-5 0 0,0 0 1 0 0,0 1-1 0 0,0-1 0 0 0,0 1 1 0 0,1 0-1 0 0,-1 0 0 0 0,0 0 1 0 0,1 0-1 0 0,0 0 0 0 0,-1 1 1 0 0,1-1-1 0 0,0 1 1 0 0,0-1-1 0 0,0 1 0 0 0,1 0 1 0 0,-3 4-1 0 0,4-6 8 0 0,-1 1 0 0 0,0-1 0 0 0,0 0 1 0 0,1 1-1 0 0,-1-1 0 0 0,0 0 0 0 0,0 1 0 0 0,0-1 1 0 0,0 0-1 0 0,-1 0 0 0 0,1 0 0 0 0,0 0 0 0 0,-2 1 1 0 0,1-1-2 0 0,1-1-1 0 0,0 1 1 0 0,0 0 0 0 0,0-1 0 0 0,0 1 0 0 0,0 0 0 0 0,0 0 0 0 0,0 0 0 0 0,0 0 0 0 0,1 0 0 0 0,-1 0 0 0 0,0 0 0 0 0,0 0-1 0 0,1 0 1 0 0,-1 0 0 0 0,1 0 0 0 0,-1 0 0 0 0,1 1 0 0 0,-1-1 0 0 0,1 0 0 0 0,0 0 0 0 0,-1 1 0 0 0,1-1 0 0 0,0 0 0 0 0,0 0-1 0 0,0 1 1 0 0,0 1 0 0 0,0-1-1 0 0,0 0 0 0 0,0 0 0 0 0,0 0 1 0 0,-1 0-1 0 0,1 0 0 0 0,-1 0 0 0 0,0 0 0 0 0,1 0 0 0 0,-1 0 0 0 0,0 0 0 0 0,0 0 0 0 0,0-1 0 0 0,0 1 0 0 0,0 0 0 0 0,-2 1 0 0 0,-5 8 3 0 0,8-10-1 0 0,0 0 1 0 0,-1 0 0 0 0,1 0 0 0 0,-1 0-1 0 0,1-1 1 0 0,-1 1 0 0 0,1 0-1 0 0,-1 0 1 0 0,0 0 0 0 0,1-1-1 0 0,-1 1 1 0 0,0 0 0 0 0,0-1-1 0 0,1 1 1 0 0,-1 0 0 0 0,0-1-1 0 0,0 1 1 0 0,-2 0 0 0 0,19-9 318 0 0,-14 6-323 0 0,1 0 0 0 0,0 1 0 0 0,0-1 0 0 0,0 1 0 0 0,0-1-1 0 0,6-1 1 0 0,-3 2 3 0 0,1 0 0 0 0,-1-1-1 0 0,1 0 1 0 0,-1 0 0 0 0,1 0-1 0 0,-1-1 1 0 0,9-5 0 0 0,75-40-29 0 0,108-40 1 0 0,-140 65 19 0 0,120-52-37 0 0,-150 63 44 0 0,52-14 0 0 0,-14 4-3 0 0,123-35-33 0 0,-8 2-107 0 0,-29 5-2822 0 0,3 6 0 0 0,167-25 0 0 0,-225 53 606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3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1093 621 2689 0 0,'2'1'163'0'0,"0"0"0"0"0,0 0 0 0 0,0 0 0 0 0,0 0 0 0 0,-1 0 1 0 0,1 0-1 0 0,0 1 0 0 0,-1-1 0 0 0,1 1 0 0 0,0-1 0 0 0,-1 1 0 0 0,0 0 1 0 0,1-1-1 0 0,-1 1 0 0 0,2 3 0 0 0,-1 0-13 0 0,0 0 1 0 0,0 0-1 0 0,0 0 1 0 0,-1 1-1 0 0,0-1 0 0 0,1 7 1 0 0,-1-2 45 0 0,0-1 0 0 0,-1 1-1 0 0,-1 0 1 0 0,1 0 0 0 0,-1 0 0 0 0,-5 16 0 0 0,4-19 75 0 0,0 0-1 0 0,-1 0 1 0 0,1-1-1 0 0,-2 1 1 0 0,1-1-1 0 0,-1 0 1 0 0,1 0 0 0 0,-17 16 2591 0 0,23-28-2703 0 0,5-13 496 0 0,-1-1-1 0 0,0 1 1 0 0,-2-2-1 0 0,5-26 1 0 0,7-32 129 0 0,4-9-506 0 0,-17 67-258 0 0,0 0-1 0 0,1 0 1 0 0,1 1-1 0 0,1 0 1 0 0,1 0-1 0 0,20-36 1 0 0,-26 54-25 0 0,2-4-14 0 0,0 0-1 0 0,0 0 1 0 0,0 0 0 0 0,-1 0 0 0 0,0-1 0 0 0,0 1 0 0 0,3-14-1 0 0,-9 29-223 0 0,1-4 211 0 0,0 1 0 0 0,0-1 1 0 0,0 1-1 0 0,0 8 1 0 0,-12 58-64 0 0,8 13 107 0 0,3-57 39 0 0,-1-17 39 0 0,4-11-86 0 0,0 0-1 0 0,0 0 0 0 0,0 0 1 0 0,-1 0-1 0 0,1 0 1 0 0,0 0-1 0 0,0 0 1 0 0,0 0-1 0 0,0 0 1 0 0,0 0-1 0 0,-1 0 1 0 0,1 0-1 0 0,0 0 0 0 0,0 0 1 0 0,0 0-1 0 0,0 0 1 0 0,0 0-1 0 0,-1 0 1 0 0,1 0-1 0 0,0 0 1 0 0,0 0-1 0 0,0 0 1 0 0,0 0-1 0 0,0 0 0 0 0,0 0 1 0 0,-1 0-1 0 0,1 0 1 0 0,0-1-1 0 0,0 1 1 0 0,0 0-1 0 0,0 0 1 0 0,0 0-1 0 0,0 0 1 0 0,0 0-1 0 0,0 0 0 0 0,0 0 1 0 0,-1-1-1 0 0,1 1 1 0 0,0 0-1 0 0,0 0 1 0 0,0 0-1 0 0,0 0 1 0 0,0 0-1 0 0,0-1 0 0 0,0 1 1 0 0,0 0-1 0 0,0 0 1 0 0,0 0-1 0 0,0 0 1 0 0,0 0-1 0 0,0-1 1 0 0,0 1-1 0 0,0 0 1 0 0,0 0-1 0 0,1-2 12 0 0,-1 0 0 0 0,0 0 0 0 0,0 1-1 0 0,1-1 1 0 0,-1 0 0 0 0,1 1 0 0 0,-1-1 0 0 0,1 0 0 0 0,0 1-1 0 0,0-1 1 0 0,0 1 0 0 0,-1-1 0 0 0,2 1 0 0 0,0-3 0 0 0,5-7 49 0 0,-2-5-24 0 0,-1 0 1 0 0,-1 0 0 0 0,-1 0-1 0 0,0 0 1 0 0,-1 0-1 0 0,0 0 1 0 0,-4-28 0 0 0,2-30 18 0 0,-3-135-18 0 0,4 206-44 0 0,-1-4-17 0 0,1 0-1 0 0,0 0 0 0 0,0 0 0 0 0,1 0 1 0 0,0 0-1 0 0,3-12 0 0 0,-6 22-15 0 0,0 0-1 0 0,0 0 1 0 0,0 0 0 0 0,0 0-1 0 0,0-1 1 0 0,-4 4-1 0 0,5-5 36 0 0,1-1-1 0 0,-1 1 1 0 0,1 0-1 0 0,-1 0 1 0 0,1 0-1 0 0,-1 0 0 0 0,1 0 1 0 0,0 0-1 0 0,0 0 1 0 0,-1 0-1 0 0,1 0 1 0 0,0 0-1 0 0,0 0 0 0 0,0 0 1 0 0,0 0-1 0 0,0 0 1 0 0,0 0-1 0 0,0 0 1 0 0,0 0-1 0 0,1 1 0 0 0,-2 16-54 0 0,-24 42-86 0 0,18-41 131 0 0,-17 35 0 0 0,19-44 17 0 0,0 1 0 0 0,1-1-1 0 0,0 1 1 0 0,1 0 0 0 0,0 0 0 0 0,-1 17 0 0 0,-1 2-2 0 0,1-15-2 0 0,-1-1-1 0 0,0 1 0 0 0,-1 0 0 0 0,-1-1 0 0 0,0 0 0 0 0,0-1 1 0 0,-2 0-1 0 0,-14 18 0 0 0,-4 1 24 0 0,-59 55 1 0 0,59-61 7 0 0,11-11-5 0 0,-27 22-1 0 0,36-33-23 0 0,0 1-1 0 0,0-1 1 0 0,-1 0 0 0 0,1-1-1 0 0,-1 0 1 0 0,0 0-1 0 0,-14 3 1 0 0,-4-2 24 0 0,0-1 0 0 0,-1-1 0 0 0,1-1 0 0 0,0-1 0 0 0,-43-6 0 0 0,-126-35-158 0 0,163 33 37 0 0,-4 0-507 0 0,0 2 0 0 0,-1 1-1 0 0,1 2 1 0 0,-1 2 0 0 0,0 1-1 0 0,-56 7 1 0 0,45 2-425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57:03.024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0 269 2953 0 0,'0'-1'50'0'0,"0"0"0"0"0,0 0 0 0 0,0 0 0 0 0,0 0 0 0 0,1 0 1 0 0,-1 0-1 0 0,0 0 0 0 0,0 0 0 0 0,1 0 0 0 0,-1 0 0 0 0,0 0 1 0 0,1 0-1 0 0,-1 1 0 0 0,1-1 0 0 0,-1 0 0 0 0,1 0 0 0 0,-1 0 1 0 0,1 1-1 0 0,0-1 0 0 0,-1 0 0 0 0,1 0 0 0 0,0 1 0 0 0,0-1 1 0 0,-1 1-1 0 0,1-1 0 0 0,0 1 0 0 0,0-1 0 0 0,0 1 0 0 0,0-1 1 0 0,0 1-1 0 0,0 0 0 0 0,0 0 0 0 0,0-1 0 0 0,0 1 0 0 0,0 0 1 0 0,0 0-1 0 0,0 0 0 0 0,0 0 0 0 0,0 0 0 0 0,1 0 0 0 0,7 0 134 0 0,1 0 0 0 0,-1 1 0 0 0,13 1 0 0 0,-15-1 19 0 0,125 16 856 0 0,0-6 0 0 0,145-6 0 0 0,-79-11-239 0 0,201 22 1 0 0,-42-9-456 0 0,-238-8-230 0 0,129-7 164 0 0,-233 10-163 0 0,-12 1 14 0 0,-5-2-134 0 0,1 0 1 0 0,-1 0-1 0 0,1 0 1 0 0,-1 0 0 0 0,0-1-1 0 0,0 1 1 0 0,1-1-1 0 0,-1 1 1 0 0,0-1 0 0 0,-3 1-1 0 0,-127 22 244 0 0,-213 28-113 0 0,-123-37-151 0 0,412-10-8 0 0,1 2-1 0 0,-1 2 1 0 0,-77 23 0 0 0,-49 7 33 0 0,139-31-21 0 0,14-1 3 0 0,-1-2 1 0 0,0-1-1 0 0,0-1 1 0 0,-43-3-1 0 0,59 0-56 0 0,27 5-118 0 0,8 3 127 0 0,-5-2 26 0 0,1 0 0 0 0,0 0 0 0 0,0-2-1 0 0,1 0 1 0 0,26 1 0 0 0,92-6 88 0 0,-79-1 19 0 0,183-15 251 0 0,52-1-215 0 0,103 29-37 0 0,-364-12-68 0 0,51-9-1 0 0,-15 2 38 0 0,-39 5-33 0 0,1 2 0 0 0,-1 0 1 0 0,0 2-1 0 0,0 2 0 0 0,0 0 0 0 0,35 8 0 0 0,-40-5 29 0 0,0-2-1 0 0,0 0 0 0 0,31-1 1 0 0,73 4-14 0 0,-123-6-25 0 0,0 0 0 0 0,1 1 0 0 0,-1 0 0 0 0,0 0 0 0 0,-1 0 0 0 0,1 0 0 0 0,5 3 1 0 0,-6-2-7 0 0,1-1 0 0 0,-1 0 0 0 0,0 1 0 0 0,1-2 0 0 0,-1 1 0 0 0,1 0 0 0 0,3 0 0 0 0,-13 2 54 0 0,-5 3-15 0 0,0 0 0 0 0,0-1 0 0 0,-23 7 1 0 0,-56 11 50 0 0,41-17-58 0 0,1-1 0 0 0,0-3-1 0 0,-68-5 1 0 0,-45 2 44 0 0,35 5-45 0 0,-102 9-6 0 0,212-12-29 0 0,1 0 0 0 0,0-1-1 0 0,-24-4 1 0 0,2 1-3 0 0,-42-4 21 0 0,48 3-33 0 0,1 1 1 0 0,-62 3 0 0 0,-7 16-24 0 0,68-10 41 0 0,0-1 1 0 0,0-2-1 0 0,0-1 1 0 0,-34-1 0 0 0,26-6-5 0 0,-1 3 0 0 0,1 1 0 0 0,-57 6 0 0 0,94-4 2 0 0,-1-1 0 0 0,0 1 1 0 0,0-1-1 0 0,0 0 0 0 0,0 0 1 0 0,1 0-1 0 0,-1-1 0 0 0,0 1 1 0 0,0-1-1 0 0,1 0 0 0 0,-1 1 1 0 0,0-1-1 0 0,1 0 0 0 0,-1-1 1 0 0,1 1-1 0 0,-1 0 0 0 0,-3-4 1 0 0,6 5-6 0 0,0 1 0 0 0,0-1 0 0 0,0 0 0 0 0,1 0 0 0 0,-1 0 0 0 0,0 0 0 0 0,0 0 0 0 0,0 0 0 0 0,1 0 0 0 0,-1 0 1 0 0,0 0-1 0 0,0 0 0 0 0,0 0 0 0 0,1 0 0 0 0,-1 0 0 0 0,0 0 0 0 0,0 0 0 0 0,0 0 0 0 0,1 0 0 0 0,-1 0 0 0 0,0 0 0 0 0,0-1 0 0 0,0 1 1 0 0,0 0-1 0 0,1 0 0 0 0,-1 0 0 0 0,0 0 0 0 0,0 0 0 0 0,0 0 0 0 0,0-1 0 0 0,0 1 0 0 0,1 0 0 0 0,-1 0 0 0 0,0 0 0 0 0,0 0 0 0 0,0-1 1 0 0,0 1-1 0 0,0 0 0 0 0,0 0 0 0 0,0 0 0 0 0,0 0 0 0 0,0-1 0 0 0,0 1 0 0 0,0 0 0 0 0,0 0 0 0 0,0 0 0 0 0,0-1 0 0 0,0 1 0 0 0,0 0 1 0 0,0 0-1 0 0,0 0 0 0 0,0-1 0 0 0,0 1 0 0 0,0 0 0 0 0,0 0 0 0 0,0 0 0 0 0,0-1 0 0 0,0 1 0 0 0,0 0 0 0 0,0 0 0 0 0,0 0 0 0 0,0 0 1 0 0,-1-1-1 0 0,1 1 0 0 0,0 0 0 0 0,0 0 0 0 0,0 0 0 0 0,-1 0 0 0 0,2-1 9 0 0,4 1 42 0 0,9-4-35 0 0,22 2 4 0 0,-26 1-13 0 0,0 1-1 0 0,0-1 0 0 0,1-1 0 0 0,-1 1 0 0 0,12-5 0 0 0,-5 0-11 0 0,36-6-1 0 0,-30 8 0 0 0,15-3 15 0 0,47 0 0 0 0,-25 2-3 0 0,188-11 14 0 0,-85 13-44 0 0,-70 3 38 0 0,123-15 0 0 0,28-30-5 0 0,-201 38-14 0 0,51-3 0 0 0,-53 7-1 0 0,86-1 30 0 0,-93 4 7 0 0,-28 1-23 0 0,0-1 0 0 0,1 0 0 0 0,-1 0 0 0 0,0 0 0 0 0,0-1 0 0 0,0 0 0 0 0,0 0 0 0 0,7-3 0 0 0,32-7-19 0 0,-22 6 3 0 0,-2 0 30 0 0,0-1 0 0 0,-1-1 0 0 0,22-10 0 0 0,-40 15-10 0 0,1-1-1 0 0,0 1 0 0 0,0-1 1 0 0,-1 0-1 0 0,1 0 0 0 0,-1 0 1 0 0,2-4-1 0 0,6-6 12 0 0,-1 4-23 0 0,1 0 1 0 0,0 1-1 0 0,1 0 1 0 0,0 0-1 0 0,23-11 1 0 0,-21 11-6 0 0,0 1 0 0 0,0-1 0 0 0,-1-1 0 0 0,13-12 0 0 0,-15 12 8 0 0,0 0 0 0 0,0 2-1 0 0,1-1 1 0 0,0 1 0 0 0,12-6-1 0 0,63-24 9 0 0,-59 26-11 0 0,-1-3 31 0 0,-22 12-23 0 0,1-1 1 0 0,-1 1 0 0 0,0 0 0 0 0,1 0 0 0 0,0 0 0 0 0,0 0-1 0 0,-1 1 1 0 0,1 0 0 0 0,8-1 0 0 0,-7 2-4 0 0,-3-1-3 0 0,0 1-1 0 0,0 0 1 0 0,0 0 0 0 0,0 0-1 0 0,0 0 1 0 0,0 0-1 0 0,0 1 1 0 0,0 0-1 0 0,0-1 1 0 0,0 1-1 0 0,4 2 1 0 0,6 6 56 0 0,-13-9-57 0 0,0 0 0 0 0,0 0 1 0 0,0 0-1 0 0,0 0 1 0 0,0 0-1 0 0,1 0 1 0 0,-1 0-1 0 0,0 1 1 0 0,0-1-1 0 0,0 0 0 0 0,0 0 1 0 0,1 0-1 0 0,-1 0 1 0 0,0 0-1 0 0,0 0 1 0 0,0 0-1 0 0,0 0 1 0 0,1 0-1 0 0,-1 0 0 0 0,0 0 1 0 0,0 0-1 0 0,0 0 1 0 0,0 0-1 0 0,1 0 1 0 0,-1 0-1 0 0,0 0 1 0 0,0 0-1 0 0,0 0 0 0 0,0 0 1 0 0,0 0-1 0 0,1-1 1 0 0,-1 1-1 0 0,0 0 1 0 0,0 0-1 0 0,0 0 1 0 0,0 0-1 0 0,0 0 1 0 0,1 0-1 0 0,-1 0 0 0 0,0-1 1 0 0,0 1-1 0 0,0 0 1 0 0,0 0-1 0 0,26-9-19 0 0,-25 8 19 0 0,0 0 0 0 0,0 0 1 0 0,0 1-1 0 0,0-1 0 0 0,1 0 1 0 0,-1 1-1 0 0,0-1 0 0 0,0 1 1 0 0,1 0-1 0 0,-1-1 0 0 0,0 1 1 0 0,0 0-1 0 0,1 0 0 0 0,-1 0 1 0 0,0 0-1 0 0,1 0 0 0 0,0 0 1 0 0,8-15 19 0 0,-9 12-15 0 0,0 1-1 0 0,0-1 1 0 0,1 1-1 0 0,-1 0 1 0 0,1 0 0 0 0,0 0-1 0 0,0 0 1 0 0,3-3 0 0 0,10-13 87 0 0,-15 17-65 0 0,1-1 0 0 0,-1 1-1 0 0,0 0 1 0 0,1-1 0 0 0,-1 1 0 0 0,0-1 0 0 0,0 1 0 0 0,0-1 0 0 0,0 1 0 0 0,0-1-1 0 0,0 1 1 0 0,0-3 0 0 0,-1 3-34 0 0,1 1 0 0 0,0-1 1 0 0,0 1-1 0 0,-1-1 0 0 0,1 1 0 0 0,0 0 0 0 0,-1-1 1 0 0,1 1-1 0 0,0-1 0 0 0,-1 1 0 0 0,1 0 0 0 0,-1-1 1 0 0,1 1-1 0 0,0 0 0 0 0,-1-1 0 0 0,1 1 0 0 0,-1 0 1 0 0,1 0-1 0 0,-1 0 0 0 0,1-1 0 0 0,-1 1 0 0 0,1 0 1 0 0,-2 0-1 0 0,-3 0-332 0 0,0 0 1 0 0,0 1-1 0 0,0-1 1 0 0,1 1-1 0 0,-1 0 0 0 0,-6 3 1 0 0,1-2-656 0 0,-36 8-1115 0 0,19-6 421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08:21.97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94 76 856 0 0,'-37'-3'5721'0'0,"35"2"-5585"0"0,-3-4 653 0 0,0-1-1 0 0,1 0 1 0 0,-7-13 0 0 0,7 12-47 0 0,0 0 0 0 0,0 1 1 0 0,-13-10 752 0 0,16 16-1481 0 0,3 4 252 0 0,-1-7-50 0 0,11 14 524 0 0,36 51-224 0 0,-29-36-478 0 0,1 0 0 0 0,28 26-1 0 0,142 151 590 0 0,-167-178-484 0 0,-17-20-118 0 0,-1 0 0 0 0,0 1 0 0 0,0 0 0 0 0,0 0 0 0 0,7 13 0 0 0,55 99 116 0 0,-53-92-133 0 0,17 42 0 0 0,-2-4 62 0 0,-19-42-50 0 0,2-1-1 0 0,0 0 0 0 0,1 0 1 0 0,1-1-1 0 0,26 28 0 0 0,-21-26 37 0 0,0 1 0 0 0,-1 2 0 0 0,-2-1 0 0 0,16 31 0 0 0,-7-11-33 0 0,-19-36-16 0 0,0 0 1 0 0,1 0-1 0 0,0-1 0 0 0,0 0 0 0 0,0-1 1 0 0,1 1-1 0 0,11 6 0 0 0,-7-5 4 0 0,-2 0 0 0 0,1 1 0 0 0,10 11-1 0 0,17 26 38 0 0,46 74 0 0 0,-74-103-28 0 0,-1 1 0 0 0,12 34-1 0 0,-13-30 8 0 0,19 37 1 0 0,-20-48-26 0 0,5 11-4 0 0,1-2 0 0 0,0 1-1 0 0,17 17 1 0 0,46 60 53 0 0,-38-47-47 0 0,-4-13 15 0 0,-25-30-10 0 0,-1 1 0 0 0,0 0 0 0 0,0 0 0 0 0,7 14 0 0 0,49 82 72 0 0,15 13-39 0 0,-35-57-16 0 0,15 16 12 0 0,12 16 48 0 0,-46-59-53 0 0,-17-24-29 0 0,-1-1 0 0 0,-1 1-1 0 0,10 18 1 0 0,21 54 4 0 0,-33-75-7 0 0,0 0-1 0 0,1 0 1 0 0,0 0-1 0 0,0-1 0 0 0,10 10 1 0 0,-9-11 4 0 0,-1 1 1 0 0,1 0-1 0 0,-1 0 0 0 0,0 0 1 0 0,-1 1-1 0 0,0 0 0 0 0,5 9 0 0 0,76 176 31 0 0,-85-192-36 0 0,21 39 33 0 0,29 43-1 0 0,-16-30 10 0 0,-12-14 55 0 0,-12-19-18 0 0,1 0 0 0 0,16 19 0 0 0,-14-20-39 0 0,0 1 1 0 0,10 22 0 0 0,-15-26-21 0 0,1 1 0 0 0,1-2-1 0 0,0 1 1 0 0,18 19 0 0 0,12 14 76 0 0,-30-34-76 0 0,1-1 1 0 0,14 14-1 0 0,1-1 10 0 0,0 2-1 0 0,40 57 0 0 0,5 18 93 0 0,-63-91-107 0 0,0 0 0 0 0,-2 0 1 0 0,9 19-1 0 0,13 23 34 0 0,-10-23 217 0 0,-1 1 0 0 0,22 57 1 0 0,-5-7 49 0 0,24 25-240 0 0,-49-92-61 0 0,4 10 10 0 0,-1 0 0 0 0,13 35 0 0 0,-22-52-23 0 0,1 0 1 0 0,0 0 0 0 0,0 0-1 0 0,1-1 1 0 0,6 9 0 0 0,14 23 23 0 0,3 12 3 0 0,1 0-1 0 0,2-3 0 0 0,49 58 1 0 0,-24-32-7 0 0,-42-56-20 0 0,21 22-1 0 0,-23-28 1 0 0,-1 0 0 0 0,0 1 0 0 0,17 29 0 0 0,57 90 69 0 0,-59-88-57 0 0,-13-22-2 0 0,-1-1 0 0 0,0 1-1 0 0,8 26 1 0 0,-14-34-2 0 0,1 1 1 0 0,0-1-1 0 0,2 0 1 0 0,12 17-1 0 0,9 14-14 0 0,-21-30 6 0 0,107 173 33 0 0,-92-153-19 0 0,3-1 0 0 0,1-1-1 0 0,35 33 1 0 0,7 8-9 0 0,11 8-23 0 0,-73-73 19 0 0,0 0 1 0 0,-1 1-1 0 0,0 0 0 0 0,-1 0 1 0 0,0 0-1 0 0,0 1 0 0 0,4 12 1 0 0,21 36 7 0 0,13 2-2 0 0,22 36 6 0 0,83 131 75 0 0,-124-187-78 0 0,-22-33-9 0 0,2 0 0 0 0,-1 0 0 0 0,1 0 0 0 0,1-1 0 0 0,6 9 0 0 0,109 118 4 0 0,-72-77-6 0 0,105 112 79 0 0,-62-53-45 0 0,-39-33-15 0 0,-23-40-1 0 0,2 6-35 0 0,53 92 44 0 0,-4-10-1 0 0,-61-93-26 0 0,68 125 21 0 0,-67-130-17 0 0,0-1 1 0 0,48 52 0 0 0,-47-61 0 0 0,0-1 1 0 0,0 1 0 0 0,-2 1 0 0 0,-1 1 0 0 0,21 35 0 0 0,2 20 14 0 0,-12-26 2 0 0,44 72-20 0 0,-59-104-2 0 0,45 66-5 0 0,10 16-4 0 0,94 165 44 0 0,-72-139-49 0 0,-36-56-41 0 0,-12-18-143 0 0,-42-54 191 0 0,-1 1 0 0 0,1 0-1 0 0,-1 0 1 0 0,0 1 0 0 0,0-1 0 0 0,0 0 0 0 0,0 0 0 0 0,0 5 0 0 0,5 16-37 0 0,-5-23 41 0 0,0 1 0 0 0,0-1 0 0 0,0 0-1 0 0,1 1 1 0 0,-1-1 0 0 0,0 0 0 0 0,1 0-1 0 0,-1 1 1 0 0,1-1 0 0 0,-1 0-1 0 0,1-1 1 0 0,-1 1 0 0 0,1 0 0 0 0,0 0-1 0 0,-1-1 1 0 0,3 1 0 0 0,-1 0-1 0 0,-1 0 1 0 0,1 0-1 0 0,-1 0 1 0 0,0 0-1 0 0,0 1 1 0 0,1-1-1 0 0,-1 0 1 0 0,0 1-1 0 0,2 1 0 0 0,3 6 5 0 0,-4-6-1 0 0,0 1 1 0 0,0-1-1 0 0,0 1 1 0 0,0 0-1 0 0,-1 0 1 0 0,0 0-1 0 0,1 0 0 0 0,-1 0 1 0 0,-1 0-1 0 0,3 7 1 0 0,-2-6-8 0 0,1 0 1 0 0,0 0 0 0 0,0 0-1 0 0,0 0 1 0 0,0 0-1 0 0,1-1 1 0 0,7 8 0 0 0,-3-3-3 0 0,0 0 2 0 0,65 82-83 0 0,-69-60 75 0 0,1-19-12 0 0,2 1 1 0 0,-1-1 0 0 0,2 0-1 0 0,-1 0 1 0 0,11 11-1 0 0,6 10-13 0 0,-14-5-1227 0 0,-6-24 756 0 0,0 0-1 0 0,0 0 1 0 0,1-1-1 0 0,0 1 1 0 0,-1-1-1 0 0,1 0 1 0 0,0 0-1 0 0,1-1 1 0 0,-1 0-1 0 0,0 0 1 0 0,1 0-1 0 0,-1 0 0 0 0,1-1 1 0 0,10 2-1 0 0,-3-3-921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08:37.959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72 8677 824 0 0,'-6'30'1323'0'0,"6"-26"-1266"0"0,0 0-1 0 0,-1 0 0 0 0,0-1 1 0 0,0 1-1 0 0,0 0 1 0 0,-2 4-1 0 0,2-5 138 0 0,0 0 1 0 0,0-1-1 0 0,0 1 1 0 0,0 0-1 0 0,0 0 1 0 0,0 0-1 0 0,1 0 1 0 0,0 0-1 0 0,-1 0 1 0 0,2 5-1 0 0,-2-7-38 0 0,1 1 0 0 0,-1 0 0 0 0,1-1 0 0 0,-1 1 0 0 0,0-1 0 0 0,1 1-1 0 0,-1-1 1 0 0,0 1 0 0 0,0-1 0 0 0,-2 2 0 0 0,2-1-27 0 0,0-1-1 0 0,0 1 1 0 0,0-1-1 0 0,0 1 1 0 0,0-1-1 0 0,1 1 1 0 0,-1 0-1 0 0,0-1 1 0 0,1 1-1 0 0,-1 2 1 0 0,-8 21 1602 0 0,10-14-1438 0 0,0-10-254 0 0,-1 0 1 0 0,1 0-1 0 0,-1 1 0 0 0,0-1 0 0 0,0 0 0 0 0,0 0 0 0 0,0 0 0 0 0,0 0 0 0 0,0 0 1 0 0,0 0-1 0 0,0 0 0 0 0,0 1 0 0 0,0-1 0 0 0,-1 0 0 0 0,1 0 0 0 0,0 0 0 0 0,-1 0 1 0 0,1 0-1 0 0,-1 0 0 0 0,1 0 0 0 0,-1 0 0 0 0,0 0 0 0 0,1 0 0 0 0,-1 0 1 0 0,-1 0-1 0 0,1 1 33 0 0,-1 0 1 0 0,1 1 0 0 0,0-1 0 0 0,0 0 0 0 0,-1 0-1 0 0,2 1 1 0 0,-1-1 0 0 0,0 0 0 0 0,0 1 0 0 0,1-1-1 0 0,-1 1 1 0 0,1 2 0 0 0,-5 15 709 0 0,5-19-747 0 0,0-1 0 0 0,-1 1 1 0 0,1 0-1 0 0,0-1 0 0 0,0 1 0 0 0,0 0 0 0 0,0-1 0 0 0,0 1 1 0 0,0-1-1 0 0,0 1 0 0 0,0 0 0 0 0,0-1 0 0 0,0 1 1 0 0,0 0-1 0 0,1-1 0 0 0,-1 1 0 0 0,0-1 0 0 0,0 1 0 0 0,1 0 1 0 0,-1-1-1 0 0,0 1 0 0 0,1-1 0 0 0,-1 1 0 0 0,0-1 1 0 0,1 1-1 0 0,-1-1 0 0 0,1 1 0 0 0,-1-1 0 0 0,1 0 0 0 0,-1 1 1 0 0,1-1-1 0 0,-1 0 0 0 0,1 1 0 0 0,-1-1 0 0 0,1 0 0 0 0,0 1 1 0 0,-1-1-1 0 0,1 0 0 0 0,-1 0 0 0 0,1 0 0 0 0,0 0 1 0 0,-1 0-1 0 0,1 0 0 0 0,0 0 0 0 0,-1 0 0 0 0,1 0 0 0 0,0 0 1 0 0,-1 0-1 0 0,1 0 0 0 0,-1 0 0 0 0,1 0 0 0 0,0-1 1 0 0,-1 1-1 0 0,1 0 0 0 0,-1 0 0 0 0,1-1 0 0 0,0 1 0 0 0,-1 0 1 0 0,1-1-1 0 0,-1 1 0 0 0,1-1 0 0 0,-1 1 0 0 0,0 0 1 0 0,1-1-1 0 0,0 0 0 0 0,1-4 101 0 0,0 1 0 0 0,0 0 1 0 0,1 0-1 0 0,0 1 0 0 0,0-1 1 0 0,5-5-1 0 0,11-16 158 0 0,-8 11-87 0 0,-10 12-167 0 0,1 0 0 0 0,0 0 0 0 0,-1-1 0 0 0,0 1 0 0 0,1 0 0 0 0,-1 0 0 0 0,2-5 0 0 0,1-4 176 0 0,1 0 0 0 0,0 0 0 0 0,11-16 0 0 0,-7 12-59 0 0,11-14 116 0 0,-15 21-205 0 0,1 0 0 0 0,-1 0 0 0 0,6-13 0 0 0,1-8 22 0 0,41-104 126 0 0,-41 102-162 0 0,6-24 110 0 0,-13 38-34 0 0,0 1-1 0 0,13-27 1 0 0,1-2 107 0 0,24-70 97 0 0,-25 57-266 0 0,-10 28-51 0 0,2 1 0 0 0,20-44 0 0 0,31-69 61 0 0,-28 60-4 0 0,3-16-25 0 0,-24 59-42 0 0,24-47 1 0 0,-32 78-4 0 0,2-6 18 0 0,1 2 1 0 0,0-1 0 0 0,17-21-1 0 0,-20 28-17 0 0,0 0 0 0 0,0 0 1 0 0,-1 0-1 0 0,0 0 0 0 0,3-10 0 0 0,-3 8 3 0 0,1 1-1 0 0,-1-1 1 0 0,10-13 0 0 0,-5 9-11 0 0,0-1 0 0 0,0-1 0 0 0,6-18 0 0 0,2-1-5 0 0,-9 18 24 0 0,0 1 0 0 0,1 0 0 0 0,1 0 0 0 0,16-18 0 0 0,-16 20-4 0 0,-1 1 1 0 0,-1-1 0 0 0,1 0-1 0 0,-2-1 1 0 0,7-15-1 0 0,12-23-9 0 0,-14 29-3 0 0,-1-1 0 0 0,8-23 0 0 0,-12 26 16 0 0,1 1 0 0 0,1 1-1 0 0,1 0 1 0 0,13-20 0 0 0,-16 27-19 0 0,1-1 1 0 0,-2-1-1 0 0,0 1 1 0 0,0-1-1 0 0,-1 0 0 0 0,3-15 1 0 0,6-19 7 0 0,66-161 30 0 0,-53 145-8 0 0,4-4-18 0 0,-16 38-21 0 0,19-59-1 0 0,-19 35 23 0 0,-7 19-4 0 0,3 1 0 0 0,0 0-1 0 0,3 1 1 0 0,16-33 0 0 0,-19 46-5 0 0,-2 0 1 0 0,8-26-1 0 0,-8 22 2 0 0,12-26-1 0 0,-8 22 22 0 0,-1 1 0 0 0,-2-1 0 0 0,11-46 0 0 0,-14 50-28 0 0,2 1-1 0 0,20-41 0 0 0,-2 5 19 0 0,15-21-6 0 0,-35 55-5 0 0,-6 22-2 0 0,0-1-1 0 0,1 1 1 0 0,-1-1-1 0 0,1 1 0 0 0,-1 0 1 0 0,1-1-1 0 0,0 1 1 0 0,0 0-1 0 0,0-1 1 0 0,0 1-1 0 0,2-2 0 0 0,4-7 2 0 0,-1 1-1 0 0,0-1 0 0 0,7-19 0 0 0,-7 15 0 0 0,2-8 3 0 0,-6 19-3 0 0,-1-1 1 0 0,1 1 0 0 0,-1 0-1 0 0,1 0 1 0 0,0 0 0 0 0,1 0-1 0 0,4-7 1 0 0,-5 9-1 0 0,-1 1 0 0 0,0-1 0 0 0,0 0 0 0 0,-1 0 0 0 0,1 0 0 0 0,0 0 1 0 0,-1 0-1 0 0,1 0 0 0 0,-1 0 0 0 0,0 0 0 0 0,1 0 0 0 0,-1 0 0 0 0,0 0 0 0 0,0 0 0 0 0,0-1 0 0 0,-1-2 0 0 0,0 2-1 0 0,1 1 0 0 0,0-1-1 0 0,0 0 1 0 0,0 0 0 0 0,1 0 0 0 0,-1 0 0 0 0,1 0-1 0 0,0-3 1 0 0,22-55-45 0 0,-9 35 35 0 0,-7 13 22 0 0,0 0 0 0 0,-1-1 0 0 0,6-19 0 0 0,8-19-2 0 0,-5 17-14 0 0,-6-4-22 0 0,-7 31 28 0 0,-1 1-1 0 0,1-1 1 0 0,0 1-1 0 0,0 0 1 0 0,6-12 0 0 0,3-2 8 0 0,-2 1 0 0 0,7-24 0 0 0,-10 26-27 0 0,12-37 47 0 0,16-98 0 0 0,-29 132-40 0 0,11-30 0 0 0,-1 5-1 0 0,29-100 25 0 0,-34 104-9 0 0,-8 31-3 0 0,0 0 0 0 0,0 1 0 0 0,1-1 0 0 0,7-15-1 0 0,7-24-10 0 0,-12 39 17 0 0,0 1-1 0 0,-1-1 1 0 0,-1 0 0 0 0,3-13-1 0 0,6-17-6 0 0,6-17-1 0 0,-13 38-2 0 0,1 0-1 0 0,1 1 1 0 0,13-26-1 0 0,-10 26 10 0 0,-2 1 0 0 0,8-25 0 0 0,-10 25-8 0 0,0 1 0 0 0,2 0 0 0 0,10-19-1 0 0,0-1-7 0 0,-15 30 15 0 0,0 0 1 0 0,0 0-1 0 0,1 0 1 0 0,5-6-1 0 0,21-25-27 0 0,19-42 33 0 0,-30 56 4 0 0,-3 6-23 0 0,-7 5 4 0 0,-1-1 0 0 0,0 0 0 0 0,-2 0 0 0 0,8-19 0 0 0,-9 17 4 0 0,21-73 5 0 0,-25 86-7 0 0,0-1 0 0 0,1 1-1 0 0,-1-1 1 0 0,1 1 0 0 0,0-1-1 0 0,-1 1 1 0 0,2 0 0 0 0,-1 0 0 0 0,4-4-1 0 0,-3 3 0 0 0,0 1 0 0 0,-1-1-1 0 0,1 1 1 0 0,-1-1 0 0 0,0 0-1 0 0,2-6 1 0 0,41-106 18 0 0,-31 80 5 0 0,-9 23-16 0 0,0 1 0 0 0,6-23 0 0 0,-7 21-7 0 0,1-1 0 0 0,0 1 0 0 0,12-24 0 0 0,4-9-4 0 0,54-117-10 0 0,-46 70 32 0 0,-25 83-13 0 0,0-1 0 0 0,4-20-1 0 0,-8 31-2 0 0,6-36-2 0 0,-5 25 0 0 0,1-1 0 0 0,1 1 0 0 0,0 1 0 0 0,0-1 0 0 0,1 0 0 0 0,8-13 0 0 0,5-26 10 0 0,-3 23-3 0 0,11-34 0 0 0,-1 3-21 0 0,-18 43 25 0 0,8-29-1 0 0,-10 31 0 0 0,0-1 0 0 0,11-22 0 0 0,-8 23-6 0 0,0 0 0 0 0,-2 0 0 0 0,0 0 0 0 0,0 0 0 0 0,-1-1 0 0 0,3-24-1 0 0,-7 33 2 0 0,1 1-4 0 0,-1 0 0 0 0,1 0 0 0 0,0 0 0 0 0,0 0 0 0 0,0 0 1 0 0,1 0-1 0 0,-1 0 0 0 0,1 1 0 0 0,4-8 0 0 0,-4 8-2 0 0,0 0 0 0 0,-1 1 0 0 0,1-1-1 0 0,-1 0 1 0 0,0 0 0 0 0,0-4 0 0 0,-1 5 1 0 0,1 0 0 0 0,-1 0-1 0 0,1 1 1 0 0,0-1-1 0 0,0 0 1 0 0,0 0 0 0 0,0 1-1 0 0,0-1 1 0 0,0 0 0 0 0,1 1-1 0 0,-1 0 1 0 0,4-5 0 0 0,-3 4 5 0 0,0 0 0 0 0,-1 0 0 0 0,1 0-1 0 0,-1 0 1 0 0,0-1 0 0 0,0 1 0 0 0,0 0 0 0 0,0-1 0 0 0,0 1 0 0 0,-1 0 0 0 0,0-1 0 0 0,0-5 0 0 0,1-2 1 0 0,13-15-14 0 0,-12 19 6 0 0,0-1 1 0 0,1 0-1 0 0,0 1 0 0 0,1 0 1 0 0,6-11-1 0 0,-6 12 5 0 0,-1 1 0 0 0,1-1 0 0 0,-1 0 0 0 0,-1 0 0 0 0,1 0 0 0 0,-1-1 0 0 0,0 1 0 0 0,-1 0 0 0 0,2-12 0 0 0,-3 14-2 0 0,1 0 1 0 0,0 0 0 0 0,-1 0-1 0 0,1 1 1 0 0,1-1 0 0 0,-1 0-1 0 0,0 1 1 0 0,1-1-1 0 0,0 1 1 0 0,2-4 0 0 0,-1 3-1 0 0,-1 0 0 0 0,0 0 1 0 0,0 0-1 0 0,-1 0 0 0 0,1 0 1 0 0,-1 0-1 0 0,2-7 0 0 0,-3 7 0 0 0,1 0 0 0 0,0 1 0 0 0,0-1 0 0 0,1 1 0 0 0,-1-1-1 0 0,1 1 1 0 0,2-4 0 0 0,8-22-11 0 0,3-31 36 0 0,-13 48-14 0 0,0 1 0 0 0,6-19-1 0 0,-5 20-10 0 0,0-1-8 0 0,1 1 1 0 0,0 0-1 0 0,0 0 1 0 0,1 1-1 0 0,0-1 1 0 0,11-14-1 0 0,-11 16 12 0 0,-1 0 0 0 0,0-1 0 0 0,0 1 0 0 0,-1-1 0 0 0,0 0 1 0 0,0 0-1 0 0,-1 0 0 0 0,0 0 0 0 0,1-16 0 0 0,-3 24-2 0 0,-1-5-2 0 0,1 0 0 0 0,0 1 0 0 0,1-1 0 0 0,-1 0 0 0 0,1 1 0 0 0,0-1 0 0 0,1 1 0 0 0,3-10 0 0 0,13-34 13 0 0,-15 37-16 0 0,1 0 0 0 0,1 0 1 0 0,10-19-1 0 0,-9 20 9 0 0,-1 0 1 0 0,-1 0-1 0 0,0-1 0 0 0,0 1 0 0 0,3-23 1 0 0,-4 19-24 0 0,1-1 0 0 0,8-21 1 0 0,30-82 65 0 0,-40 111-42 0 0,5-16-20 0 0,1 1 0 0 0,1 1 0 0 0,20-39 0 0 0,-21 48 19 0 0,-1-1 0 0 0,0 0 0 0 0,-1-1 0 0 0,6-19-1 0 0,-4 11-13 0 0,2 1-1 0 0,0 0 0 0 0,2 1 0 0 0,0 0 0 0 0,20-26 1 0 0,-11 16 3 0 0,-18 27 6 0 0,-1-1-1 0 0,0 0 0 0 0,0 0 0 0 0,0 0 0 0 0,1-6 1 0 0,9-22-10 0 0,3 4-1 0 0,-12 21 9 0 0,1 1-1 0 0,0-1 1 0 0,0 1-1 0 0,0 0 1 0 0,9-10-1 0 0,-7 12 5 0 0,-5 5-2 0 0,-1-1 0 0 0,1 1 0 0 0,-1 0 1 0 0,1-1-1 0 0,-1 1 0 0 0,1 0 0 0 0,-1-1 0 0 0,0 1 1 0 0,1-1-1 0 0,-1 1 0 0 0,0 0 0 0 0,1-1 1 0 0,-1 1-1 0 0,0-1 0 0 0,0 1 0 0 0,1-1 0 0 0,-1 1 1 0 0,0-1-1 0 0,0 0 0 0 0,0 1 0 0 0,0-1 1 0 0,0 1-1 0 0,0-1 0 0 0,4-7 13 0 0,0 2 0 0 0,-1-1 0 0 0,2 0 0 0 0,-1 1-1 0 0,10-10 1 0 0,-9 9-9 0 0,-3 5-25 0 0,-1 1 15 0 0,0 0 0 0 0,0 0 0 0 0,0 0 0 0 0,0 0 0 0 0,0 0 0 0 0,-1 0 1 0 0,1 0-1 0 0,0 0 0 0 0,-1 0 0 0 0,1 0 0 0 0,-1 0 0 0 0,1-1 0 0 0,-1 1 0 0 0,0 0 0 0 0,1 0 0 0 0,-1-1 0 0 0,0 1 0 0 0,0 0 0 0 0,0 0 1 0 0,0-1-1 0 0,0 1 0 0 0,0 0 0 0 0,0-1 0 0 0,-1 1 0 0 0,1 0 0 0 0,-1-3 0 0 0,1 3-152 0 0,-1 0 0 0 0,0 0 0 0 0,1-1-1 0 0,-1 1 1 0 0,0 0 0 0 0,0 0 0 0 0,-14-10-1740 0 0,4 6 932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08:47.845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6 8786 960 0 0,'10'16'5248'0'0,"-11"-14"-5061"0"0,-7 24 2380 0 0,7-24-2461 0 0,-1 1-1 0 0,1 0 0 0 0,0 0 0 0 0,0 26 3935 0 0,13-49-3077 0 0,-10 18-933 0 0,0 0-1 0 0,-1 0 1 0 0,1 0-1 0 0,-1 0 0 0 0,1-1 1 0 0,-1 1-1 0 0,0-1 1 0 0,0 1-1 0 0,1-3 0 0 0,5-20 550 0 0,20-44 0 0 0,-25 64-467 0 0,12-23 246 0 0,19-31-1 0 0,-5 11-242 0 0,41-53 146 0 0,-56 77-204 0 0,19-43-1 0 0,-3 12-8 0 0,50-102 0 0 0,-49 77-16 0 0,-18 64-21 0 0,-10 14-4 0 0,0-1 0 0 0,0 1 0 0 0,0-1 0 0 0,0 0 0 0 0,0 1 0 0 0,-1-1 0 0 0,3-4 0 0 0,16-45-34 0 0,-13 35 34 0 0,0-1-1 0 0,-1 1 0 0 0,3-21 1 0 0,-4 19 8 0 0,0 0-1 0 0,1 1 1 0 0,13-27 0 0 0,-5 10 7 0 0,-5 10-10 0 0,9-46-1 0 0,2-8 5 0 0,48-141 32 0 0,39-130 20 0 0,-78 261-34 0 0,-16 53 44 0 0,14-67 0 0 0,-23 83-63 0 0,1 0-1 0 0,1 0 0 0 0,0 1 0 0 0,2-1 1 0 0,17-31-1 0 0,-14 37-9 0 0,-10 13-4 0 0,1-1 0 0 0,-1 1 0 0 0,0 0 0 0 0,0-1-1 0 0,0 1 1 0 0,0-1 0 0 0,0 1 0 0 0,0-1 0 0 0,0 1-1 0 0,0-1 1 0 0,-1 0 0 0 0,2-2 0 0 0,9-32 23 0 0,6-42-16 0 0,-13 64 6 0 0,0 0 1 0 0,0 0-1 0 0,2 0 1 0 0,0 1-1 0 0,13-24 1 0 0,-9 7-19 0 0,-9 26 3 0 0,0 0 1 0 0,0 0 0 0 0,0 0 0 0 0,0 1 0 0 0,1-1-1 0 0,3-6 1 0 0,2-2 16 0 0,0-1-1 0 0,9-21 1 0 0,-7-6 5 0 0,-2 2 6 0 0,10 11-10 0 0,-15 24-18 0 0,1-1 1 0 0,0 1 0 0 0,-1-1 0 0 0,0 0-1 0 0,0 0 1 0 0,0 0 0 0 0,2-7 0 0 0,-2 3-3 0 0,0 0 1 0 0,1 1 0 0 0,0-1 0 0 0,5-7 0 0 0,5-16 21 0 0,38-119 69 0 0,-43 130-74 0 0,15-35 0 0 0,17-69 0 0 0,-33 101-2 0 0,12-28 0 0 0,-3 11-20 0 0,55-135 27 0 0,-44 110-15 0 0,71-192 50 0 0,-96 252-53 0 0,20-54 32 0 0,18-43-40 0 0,-30 80 0 0 0,16-29-1 0 0,2-2 29 0 0,-4-2-11 0 0,-19 46-3 0 0,1 0 0 0 0,0 0-1 0 0,11-14 1 0 0,-10 15-18 0 0,0-1 1 0 0,-1 0-1 0 0,9-16 0 0 0,33-60 17 0 0,-25 52 1 0 0,-19 28-6 0 0,0 1 0 0 0,-1-1 0 0 0,0 0 0 0 0,0 0 1 0 0,0 0-1 0 0,0 0 0 0 0,-1 0 0 0 0,2-7 0 0 0,22-51 18 0 0,11-7 7 0 0,-16 26-38 0 0,-3-1 0 0 0,22-85 0 0 0,-24 77 25 0 0,6-29 22 0 0,-16 59-25 0 0,15-42 0 0 0,2-6-23 0 0,-7 24 1 0 0,-11 38 11 0 0,-2 0 0 0 0,1-1 0 0 0,3-18 0 0 0,-3 15-2 0 0,0 0 1 0 0,0 0-1 0 0,2 1 1 0 0,-1 0-1 0 0,2 0 1 0 0,10-16-1 0 0,-4 6-8 0 0,16-41 41 0 0,-22 45-38 0 0,1 0-1 0 0,16-24 0 0 0,82-140 41 0 0,-90 158-38 0 0,-1 0 0 0 0,-1-1 1 0 0,19-47-1 0 0,-29 61 8 0 0,2 0-1 0 0,-1 0 1 0 0,2 0 0 0 0,-1 1 0 0 0,11-13 0 0 0,6-9-4 0 0,-16 20 1 0 0,-1 0 0 0 0,7-21 1 0 0,11-16 15 0 0,-18 40-10 0 0,0-1 1 0 0,-1 0-1 0 0,-1 0 1 0 0,7-20-1 0 0,-7 14-11 0 0,2 0 0 0 0,0 1 1 0 0,1 0-1 0 0,14-24 0 0 0,-11 24 21 0 0,-2-1 0 0 0,0 0 0 0 0,9-30 0 0 0,5-22-13 0 0,35-73 0 0 0,-55 137 1 0 0,69-174 38 0 0,-55 117-57 0 0,-3 12 4 0 0,43-135 33 0 0,-42 120-56 0 0,-7 31 37 0 0,1 0 0 0 0,13-33 0 0 0,28-56-33 0 0,-27 55 47 0 0,-17 47-13 0 0,2 0 1 0 0,11-26 0 0 0,-8 22 1 0 0,6-9-2 0 0,-6 16-8 0 0,-1 0-1 0 0,15-38 1 0 0,-14 28 13 0 0,19-32-3 0 0,-17 35-4 0 0,14-38 1 0 0,1 3 1 0 0,-5 14-6 0 0,3-19 3 0 0,-25 62 1 0 0,1 0 0 0 0,-1 0 0 0 0,1 0 0 0 0,-1 0 0 0 0,0 0 0 0 0,0-1 0 0 0,0 1 0 0 0,0 0 0 0 0,0 0 0 0 0,-1-4 0 0 0,0-12 4 0 0,3 5-8 0 0,2-1 1 0 0,0 1 0 0 0,0 0-1 0 0,2 0 1 0 0,-1 1-1 0 0,9-14 1 0 0,11-26-6 0 0,44-142 9 0 0,-54 147-17 0 0,6-28 27 0 0,-15 51-15 0 0,1 0 1 0 0,1 0-1 0 0,0 1 0 0 0,16-28 0 0 0,-19 41 11 0 0,-1-1 1 0 0,1 0-1 0 0,-2 0 1 0 0,0 0-1 0 0,4-18 1 0 0,2-13 35 0 0,-7 37-46 0 0,0 1 1 0 0,0-1-1 0 0,1 1 0 0 0,-1-1 1 0 0,1 1-1 0 0,6-7 0 0 0,-5 6 13 0 0,-1 1 0 0 0,1-1 1 0 0,-1 0-1 0 0,4-8 0 0 0,19-64 687 0 0,-24 68-689 0 0,0 0 0 0 0,1 0 0 0 0,1 1 0 0 0,-1-1 0 0 0,1 1 0 0 0,1 0 0 0 0,0 0-1 0 0,0 0 1 0 0,8-8 0 0 0,-13 15-3 0 0,0 1 1 0 0,0 0-1 0 0,0 0 0 0 0,0 0 1 0 0,0 0-1 0 0,0 0 0 0 0,0 0 1 0 0,0 0-1 0 0,0 0 0 0 0,0 0 0 0 0,0 0 1 0 0,0 0-1 0 0,1 0 0 0 0,-1 0 1 0 0,0 0-1 0 0,0 0 0 0 0,0 0 1 0 0,0 0-1 0 0,0-1 0 0 0,0 1 0 0 0,0 0 1 0 0,0 0-1 0 0,0 0 0 0 0,1 0 1 0 0,-1 0-1 0 0,0 0 0 0 0,0 1 1 0 0,0-1-1 0 0,0 0 0 0 0,0 0 0 0 0,0 0 1 0 0,0 0-1 0 0,0 0 0 0 0,0 0 1 0 0,1 0-1 0 0,-1 0 0 0 0,0 0 1 0 0,0 0-1 0 0,0 0 0 0 0,0 0 0 0 0,0 0 1 0 0,0 0-1 0 0,0 0 0 0 0,0 0 1 0 0,0 0-1 0 0,0 1 0 0 0,0-1 1 0 0,0 0-1 0 0,0 0 0 0 0,0 0 0 0 0,1 0 1 0 0,-1 0-1 0 0,0 0 0 0 0,0 0 1 0 0,0 0-1 0 0,0 0 0 0 0,0 1 1 0 0,0-1-1 0 0,0 0 0 0 0,0 0 0 0 0,0 0 1 0 0,0 0-1 0 0,0 0 0 0 0,0 0 1 0 0,0 0-1 0 0,-1 1 0 0 0,1 12-1551 0 0,-4 19-2816 0 0,0-18 2426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08:49.844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23 2 2016 0 0,'-8'2'973'0'0,"8"-2"-921"0"0,-1 1 0 0 0,1-1 0 0 0,0 0 0 0 0,-1 0 1 0 0,1 0-1 0 0,-1 1 0 0 0,1-1 0 0 0,0 0 0 0 0,-1 0 0 0 0,1 0 0 0 0,-1 0 0 0 0,1 0 0 0 0,-1 0 1 0 0,1 0-1 0 0,0 0 0 0 0,-1 0 0 0 0,1 0 0 0 0,-1 0 0 0 0,-5-4 834 0 0,6 4-834 0 0,-1-1 0 0 0,8 49-639 0 0,-5-40-50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08:54.685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157 155 680 0 0,'-14'-21'1723'0'0,"13"19"-1536"0"0,0 0 0 0 0,0-1 1 0 0,0 1-1 0 0,-1 0 0 0 0,1 0 0 0 0,-1 0 0 0 0,1 0 0 0 0,-1 0 0 0 0,0 0 0 0 0,0 1 0 0 0,0-1 1 0 0,-2-1-1 0 0,-11-6 895 0 0,13 8-909 0 0,0-1 0 0 0,0 1-1 0 0,0 0 1 0 0,0-1 0 0 0,0 1-1 0 0,0 0 1 0 0,-1 0 0 0 0,1 1-1 0 0,0-1 1 0 0,0 0 0 0 0,-1 1-1 0 0,1-1 1 0 0,-1 1 0 0 0,1 0 0 0 0,0 0-1 0 0,-1 0 1 0 0,1 0 0 0 0,-5 1-1 0 0,6-1-117 0 0,0-1 0 0 0,0 1-1 0 0,1 0 1 0 0,-1-1 0 0 0,0 1-1 0 0,0 0 1 0 0,0-1 0 0 0,0 0-1 0 0,0 1 1 0 0,1-1 0 0 0,-1 1 0 0 0,0-1-1 0 0,0 0 1 0 0,1 1 0 0 0,-1-1-1 0 0,1 0 1 0 0,-1 0 0 0 0,0 0-1 0 0,1 0 1 0 0,0 1 0 0 0,-1-1-1 0 0,1 0 1 0 0,-1-1 0 0 0,-10-23 953 0 0,11 25-987 0 0,-9-14 600 0 0,8 12-523 0 0,-1 1 0 0 0,1-1 1 0 0,0 1-1 0 0,0-1 0 0 0,0 0 0 0 0,0 1 0 0 0,0-1 0 0 0,1 0 0 0 0,-13-14 2059 0 0,25 18-1580 0 0,-6 1-390 0 0,0 1 0 0 0,1 0 0 0 0,-2 0 0 0 0,1 0 0 0 0,0 1 0 0 0,-1 0 0 0 0,10 10 0 0 0,4 3 148 0 0,0-1-124 0 0,-11-11-178 0 0,1 1 0 0 0,-2 0 0 0 0,1 0 0 0 0,-1 1 0 0 0,0-1 0 0 0,-1 2 0 0 0,1-1 0 0 0,-2 1 0 0 0,7 13 0 0 0,32 71 50 0 0,18 47 2 0 0,-49-107 11 0 0,2 0 1 0 0,1-1 0 0 0,1-1 0 0 0,22 30 0 0 0,58 85 399 0 0,-94-141-486 0 0,0 0 0 0 0,0 1 0 0 0,0-1 0 0 0,1 0 0 0 0,0-1 0 0 0,0 1 0 0 0,0-1 0 0 0,0 0 0 0 0,1 0 0 0 0,0 0 0 0 0,0 0 0 0 0,6 3 0 0 0,-3-2 3 0 0,-1 0 0 0 0,-1 0-1 0 0,1 1 1 0 0,-1 0 0 0 0,0 0-1 0 0,0 1 1 0 0,-1 0-1 0 0,0-1 1 0 0,8 15 0 0 0,12 14 18 0 0,-19-27-23 0 0,5 4-1 0 0,-1 1 0 0 0,-1 0 0 0 0,0 1 0 0 0,12 23 0 0 0,-19-33-1 0 0,1 1 0 0 0,0-1 1 0 0,0 1-1 0 0,0-1 1 0 0,0 0-1 0 0,6 5 1 0 0,-5-6 10 0 0,0 1-1 0 0,-1 0 1 0 0,1 0 0 0 0,-1 0 0 0 0,0 1-1 0 0,2 4 1 0 0,-2-4-2 0 0,0 0 0 0 0,0 0-1 0 0,0 0 1 0 0,1 0 0 0 0,4 4-1 0 0,13 20 28 0 0,30 57 31 0 0,20 28 60 0 0,-70-112-127 0 0,45 78 163 0 0,-32-53-54 0 0,34 49-1 0 0,-31-51-66 0 0,-1 1-1 0 0,15 31 1 0 0,14 26 48 0 0,51 82 53 0 0,-12-41-45 0 0,-61-93-91 0 0,-6-7-7 0 0,-9-14 4 0 0,0 1-1 0 0,0 0 1 0 0,-1 1-1 0 0,-1-1 1 0 0,6 15 0 0 0,18 42 171 0 0,-11-48-106 0 0,-18-17-72 0 0,1-1 0 0 0,0 1 1 0 0,1-1-1 0 0,-1 1 1 0 0,0-1-1 0 0,1 0 1 0 0,-1 0-1 0 0,5 3 1 0 0,14 14 35 0 0,-18-16-37 0 0,7 9 17 0 0,-2 0 1 0 0,1 1-1 0 0,9 18 0 0 0,1 10-7 0 0,2-2 1 0 0,30 44-1 0 0,1 1 18 0 0,-32-49-14 0 0,26 34 0 0 0,-26-41 5 0 0,-2 2 1 0 0,19 39 0 0 0,-25-43-20 0 0,2-1-1 0 0,1 0 1 0 0,0-1-1 0 0,26 30 1 0 0,102 101 30 0 0,-117-126-25 0 0,24 31 9 0 0,41 68-18 0 0,-27-19 67 0 0,-60-101-59 0 0,14 24 1 0 0,21 58 1 0 0,-32-74-7 0 0,1 0-1 0 0,0-1 1 0 0,1 0 0 0 0,15 18 0 0 0,-10-14 2 0 0,18 34-1 0 0,-22-33-1 0 0,0 0 0 0 0,2-1-1 0 0,0 0 1 0 0,2-1 0 0 0,0-1 0 0 0,29 29-1 0 0,-8-8 0 0 0,4 11 40 0 0,-30-36-34 0 0,1-1 0 0 0,0 0-1 0 0,16 14 1 0 0,-16-17-4 0 0,-1 1 0 0 0,-1-1 1 0 0,1 2-1 0 0,7 13 0 0 0,-8-13 0 0 0,21 20-8 0 0,-15-13 12 0 0,-12-17-5 0 0,-1 0 0 0 0,1 1-1 0 0,-1 0 1 0 0,0-1 0 0 0,1 1 0 0 0,-1 0 0 0 0,0-1-1 0 0,0 1 1 0 0,0 0 0 0 0,0 0 0 0 0,0 2 0 0 0,0 0-1 0 0,1-1 0 0 0,-1 0 0 0 0,1 0 0 0 0,-1-1-1 0 0,1 1 1 0 0,0 0 0 0 0,0-1 0 0 0,3 4 0 0 0,-3-4 1 0 0,0 1-1 0 0,0-1 0 0 0,0 1 0 0 0,0 0 0 0 0,-1-1 0 0 0,1 1 1 0 0,-1 0-1 0 0,2 5 0 0 0,-2-5 1 0 0,0 0-1 0 0,1 0 1 0 0,-1 0-1 0 0,0-1 1 0 0,1 1-1 0 0,0 0 1 0 0,3 4-1 0 0,-3-6 1 0 0,0 1-1 0 0,-1 1 0 0 0,1-1 0 0 0,-1 0 0 0 0,0 0 1 0 0,0 0-1 0 0,0 1 0 0 0,0-1 0 0 0,1 5 1 0 0,-1-6 0 0 0,0 1 0 0 0,-1-1 0 0 0,1 1 0 0 0,0-1 1 0 0,0 1-1 0 0,-1-1 0 0 0,1 0 0 0 0,0 0 0 0 0,1 1 1 0 0,-1-1-1 0 0,0 0 0 0 0,2 2 0 0 0,8 10 13 0 0,1 6 2 0 0,3 9-31 0 0,-13-23 15 0 0,0 0-1 0 0,0 0 1 0 0,1 0-1 0 0,0-1 0 0 0,5 7 1 0 0,5 9 7 0 0,-2-3 16 0 0,5 13-26 0 0,-11-19-1 0 0,1 0 0 0 0,0 0 0 0 0,0-1 0 0 0,12 14 0 0 0,16 27 35 0 0,-22-28-29 0 0,31 40 1 0 0,4 7-23 0 0,-39-57 22 0 0,1-1 0 0 0,16 18-1 0 0,7 10 5 0 0,-9-9-2 0 0,-13-18 1 0 0,-1 0 1 0 0,0 0-1 0 0,-1 1 0 0 0,11 25 1 0 0,-16-34-7 0 0,0 1 1 0 0,1-1-1 0 0,-1 0 0 0 0,1 0 1 0 0,0-1-1 0 0,0 1 1 0 0,9 6-1 0 0,13 16 19 0 0,48 62-1 0 0,-47-58-14 0 0,-22-25-1 0 0,1-1 0 0 0,1 1 1 0 0,-1-1-1 0 0,13 7 0 0 0,-12-8-3 0 0,-1 0 0 0 0,-1 0 0 0 0,1 0 0 0 0,-1 1 0 0 0,1 0 0 0 0,5 6 0 0 0,-4 0 5 0 0,-1-1 1 0 0,1 1-1 0 0,-1 1 0 0 0,-1-1 1 0 0,4 14-1 0 0,3 4-22 0 0,-6-17 19 0 0,0-1 0 0 0,1 1 0 0 0,12 15 1 0 0,-9-14 3 0 0,14 26 1 0 0,19 60 7 0 0,-22-52 3 0 0,-16-35-14 0 0,0-1 0 0 0,0 0 0 0 0,1 0 1 0 0,13 19-1 0 0,-6-13 1 0 0,-2 0-1 0 0,17 33 1 0 0,-19-32-8 0 0,0-1 1 0 0,1-1 0 0 0,18 23 0 0 0,-16-23 16 0 0,0 0 0 0 0,-1 1 0 0 0,-1 0 0 0 0,9 22 0 0 0,-11-22-23 0 0,-1-6 6 0 0,0 0 0 0 0,1 0 0 0 0,9 11 0 0 0,-7-10 15 0 0,17 25 0 0 0,-20-22-2 0 0,0 0-1 0 0,5 20 1 0 0,-7-20-11 0 0,1 0 0 0 0,13 25-1 0 0,14 18 4 0 0,-21-34 0 0 0,1-2 1 0 0,0 1-1 0 0,32 36 1 0 0,-29-40 3 0 0,20 32 0 0 0,2 3 2 0 0,-22-29-1 0 0,6 6 0 0 0,-11-19-6 0 0,-1 1 0 0 0,-1 0 0 0 0,0 0 0 0 0,-1 1 0 0 0,7 14 0 0 0,17 29-1 0 0,-26-45 2 0 0,0-1 0 0 0,8 22 0 0 0,-7-14 0 0 0,5 10 1 0 0,63 141 27 0 0,-69-155-32 0 0,1-1-1 0 0,1-1 1 0 0,0 1 0 0 0,1-1 0 0 0,0-1-1 0 0,1 0 1 0 0,1 0 0 0 0,17 15-1 0 0,-16-15 5 0 0,0-1 0 0 0,-1 1 0 0 0,14 20 0 0 0,9 19 19 0 0,-16-25-7 0 0,-15-21-10 0 0,0 0-1 0 0,0-1 1 0 0,0 1-1 0 0,0-1 1 0 0,1 0-1 0 0,0 0 1 0 0,5 4-1 0 0,-6-4 0 0 0,0-1-1 0 0,0 1 1 0 0,0-1 0 0 0,0 1-1 0 0,-1 0 1 0 0,1 0 0 0 0,-1 0 0 0 0,2 7-1 0 0,11 17-9 0 0,-5-16 12 0 0,1 0 1 0 0,0-1-1 0 0,0 0 0 0 0,24 17 0 0 0,-31-26-3 0 0,0 1-5 0 0,-1 0-1 0 0,0 1 0 0 0,0-1 1 0 0,0 1-1 0 0,0-1 0 0 0,-1 1 1 0 0,1 0-1 0 0,-1 0 0 0 0,0 0 0 0 0,2 7 1 0 0,11 15 13 0 0,6 8 4 0 0,-16-27-10 0 0,-1-1 1 0 0,0 1-1 0 0,0 0 1 0 0,0 0-1 0 0,-1 0 1 0 0,0 0-1 0 0,2 9 1 0 0,-3-10-3 0 0,1 1 0 0 0,0-1 0 0 0,1 0 0 0 0,-1 0 0 0 0,1 0 0 0 0,0-1 0 0 0,1 1 0 0 0,0-1 0 0 0,9 9 0 0 0,12 15 0 0 0,-19-19 1 0 0,0 1 0 0 0,-1 0 0 0 0,0 0 0 0 0,7 20 0 0 0,-10-22-5 0 0,-3-7 3 0 0,0-1 0 0 0,1 1 0 0 0,-1-1-1 0 0,1 1 1 0 0,0 0 0 0 0,-1-1 0 0 0,1 1-1 0 0,0-1 1 0 0,0 1 0 0 0,0-1 0 0 0,0 0-1 0 0,2 3 1 0 0,1 0-2 0 0,0 1-1 0 0,0-1 1 0 0,-1 1 0 0 0,1 0-1 0 0,3 9 1 0 0,-3-8 4 0 0,0 0-1 0 0,0 1 1 0 0,9 9 0 0 0,4 10 19 0 0,-9-11-18 0 0,0-6-4 0 0,0 1 0 0 0,0-1 0 0 0,12 10-1 0 0,-13-13 2 0 0,-1 0-1 0 0,1 0 0 0 0,-2 0 1 0 0,1 1-1 0 0,-1 0 0 0 0,0 0 0 0 0,8 15 1 0 0,-3-9 4 0 0,-8-12-3 0 0,-1 0 1 0 0,0 0-1 0 0,1 1 1 0 0,-1-1-1 0 0,0 1 1 0 0,0-1-1 0 0,0 1 0 0 0,0-1 1 0 0,0 1-1 0 0,1 2 1 0 0,4 18 2 0 0,2 0 0 0 0,13 27 0 0 0,5 12 12 0 0,-23-55-11 0 0,0 1 1 0 0,0-1-1 0 0,-1 1 1 0 0,0 0-1 0 0,0 9 1 0 0,8 21-18 0 0,-4-21 10 0 0,-3-6 2 0 0,1 0 0 0 0,0-1 0 0 0,0 1-1 0 0,1-1 1 0 0,0 0 0 0 0,1 0 0 0 0,0 0 0 0 0,14 14 0 0 0,-9-12 0 0 0,-9-9 0 0 0,1 0 0 0 0,-1 0 0 0 0,0 0 0 0 0,0 0 0 0 0,0 1 0 0 0,0-1 0 0 0,-1 0 0 0 0,1 1 0 0 0,2 5 0 0 0,-1-2-2 0 0,0-1 0 0 0,0 0 0 0 0,0 0 0 0 0,1 0 1 0 0,0 0-1 0 0,0 0 0 0 0,0-1 0 0 0,8 6 0 0 0,20 24-8 0 0,-31-21-9 0 0,-1-12 20 0 0,-1 0 0 0 0,1 0 0 0 0,0 0-1 0 0,0 0 1 0 0,0 0 0 0 0,0 0 0 0 0,0-1 0 0 0,0 1-1 0 0,0 0 1 0 0,0 0 0 0 0,0 0 0 0 0,0 0 0 0 0,1 0-1 0 0,-1 0 1 0 0,0 0 0 0 0,1-1 0 0 0,-1 1-1 0 0,1 0 1 0 0,-1 0 0 0 0,1 0 0 0 0,-1-1 0 0 0,1 1-1 0 0,-1 0 1 0 0,1 0 0 0 0,1 0 0 0 0,53 41-16 0 0,-54-41 16 0 0,-1-1 1 0 0,0 1-1 0 0,0-1 1 0 0,1 1 0 0 0,-1-1-1 0 0,0 0 1 0 0,0 1-1 0 0,0-1 1 0 0,0 1 0 0 0,0-1-1 0 0,0 1 1 0 0,0-1-1 0 0,0 1 1 0 0,0-1-1 0 0,0 1 1 0 0,0-1 0 0 0,0 1-1 0 0,0-1 1 0 0,0 1-1 0 0,0-1 1 0 0,0 1-1 0 0,0-1 1 0 0,-1 0 0 0 0,1 1-1 0 0,0-1 1 0 0,0 1-1 0 0,-1-1 1 0 0,1 1-1 0 0,-1-1 1 0 0,1 1 0 0 0,-1 0 0 0 0,1 0-1 0 0,0 0 1 0 0,-1-1 0 0 0,1 1 0 0 0,-1 0 0 0 0,1 0-1 0 0,0 0 1 0 0,0 0 0 0 0,0 0 0 0 0,0 0 0 0 0,-1-1-1 0 0,1 1 1 0 0,0 0 0 0 0,1 0 0 0 0,-1 0 0 0 0,0 0-1 0 0,0 0 1 0 0,0 1 0 0 0,3 3-4 0 0,0 1 1 0 0,1-1-1 0 0,-1 0 0 0 0,1 0 1 0 0,5 5-1 0 0,10 15-5 0 0,-14-13 6 0 0,-5-11 2 0 0,0 0 0 0 0,0 0 0 0 0,1-1 1 0 0,-1 1-1 0 0,0 0 0 0 0,0-1 0 0 0,1 1 0 0 0,-1 0 0 0 0,0-1 0 0 0,1 1 0 0 0,-1-1 0 0 0,1 1 0 0 0,-1 0 0 0 0,1-1 0 0 0,-1 1 0 0 0,1-1 0 0 0,-1 1 0 0 0,1-1 0 0 0,-1 0 0 0 0,1 1 0 0 0,0-1 0 0 0,-1 0 0 0 0,1 1 0 0 0,1-1 0 0 0,1 2-1 0 0,-1-1 1 0 0,-1 0-1 0 0,1-1 0 0 0,-1 1 0 0 0,1 0 0 0 0,-1 0 0 0 0,1 0 0 0 0,-1 1 0 0 0,0-1 1 0 0,0 0-1 0 0,0 0 0 0 0,0 1 0 0 0,1-1 0 0 0,-2 0 0 0 0,1 1 0 0 0,0-1 0 0 0,0 1 1 0 0,1 2-1 0 0,1 4-30 0 0,-3-7 31 0 0,0-1 1 0 0,0 1 0 0 0,0 0-1 0 0,1-1 1 0 0,-1 0 0 0 0,0 1-1 0 0,0-1 1 0 0,1 1 0 0 0,-1-1-1 0 0,0 1 1 0 0,1-1 0 0 0,-1 0 0 0 0,1 1-1 0 0,-1-1 1 0 0,0 1 0 0 0,1-1-1 0 0,-1 0 1 0 0,1 0 0 0 0,-1 1-1 0 0,1-1 1 0 0,-1 0 0 0 0,1 0-1 0 0,-1 0 1 0 0,1 1 0 0 0,0-1-1 0 0,10 8 35 0 0,-17-6-30 0 0,-6 2-18 0 0,12-3 12 0 0,0-1 1 0 0,0 0-1 0 0,-1 1 1 0 0,1-1-1 0 0,0 0 1 0 0,0 1-1 0 0,0-1 1 0 0,0 0-1 0 0,0 1 1 0 0,0-1-1 0 0,-1 1 1 0 0,1-1-1 0 0,0 0 1 0 0,0 1-1 0 0,0-1 1 0 0,0 0-1 0 0,1 1 1 0 0,-1-1-1 0 0,0 1 1 0 0,0-1-1 0 0,0 0 1 0 0,0 1-1 0 0,0-1 1 0 0,0 0-1 0 0,0 1 1 0 0,1-1-1 0 0,-1 0 0 0 0,0 1 1 0 0,0-1-1 0 0,1 0 1 0 0,-1 0-1 0 0,0 1 1 0 0,0-1-1 0 0,1 0 1 0 0,0 1-1 0 0,0 0 4 0 0,0 0-1 0 0,0 0 0 0 0,0 0 0 0 0,0 0 0 0 0,0 1 0 0 0,-1-1 1 0 0,1 0-1 0 0,0 1 0 0 0,0-1 0 0 0,-1 0 0 0 0,1 1 0 0 0,-1-1 1 0 0,1 1-1 0 0,-1-1 0 0 0,0 1 0 0 0,0-1 0 0 0,1 1 0 0 0,-1-1 1 0 0,0 1-1 0 0,0 0 0 0 0,0-1 0 0 0,-1 1 0 0 0,1-1 0 0 0,0 1 1 0 0,-1-1-1 0 0,1 1 0 0 0,-1-1 0 0 0,1 0 0 0 0,-1 1 0 0 0,1-1 1 0 0,-2 2-1 0 0,1-2-5 0 0,0 0 1 0 0,0 0 0 0 0,1 0 0 0 0,-1 0-1 0 0,0 0 1 0 0,1 0 0 0 0,-1 0 0 0 0,1 1-1 0 0,0-1 1 0 0,-1 0 0 0 0,1 0-1 0 0,0 0 1 0 0,-1 1 0 0 0,1-1 0 0 0,0 0-1 0 0,0 0 1 0 0,0 1 0 0 0,0-1 0 0 0,0 0-1 0 0,1 0 1 0 0,-1 1 0 0 0,0-1 0 0 0,1 0-1 0 0,-1 0 1 0 0,0 0 0 0 0,1 0-1 0 0,-1 1 1 0 0,1-1 0 0 0,0 0 0 0 0,-1 0-1 0 0,1 0 1 0 0,0 0 0 0 0,0 0 0 0 0,0 0-1 0 0,-1-1 1 0 0,3 3 0 0 0,11 12-29 0 0,-13-13 29 0 0,0 0 0 0 0,1 0 0 0 0,-1 0 0 0 0,1 0 0 0 0,-1-1 0 0 0,1 1 0 0 0,0-1 0 0 0,0 1 0 0 0,0-1-1 0 0,3 2 1 0 0,-4-2 3 0 0,0-1 0 0 0,-1 0 0 0 0,1 0-1 0 0,-1 0 1 0 0,1 0 0 0 0,0 1 0 0 0,-1-1-1 0 0,1 0 1 0 0,-1 0 0 0 0,1 1 0 0 0,-1-1-1 0 0,1 0 1 0 0,-1 1 0 0 0,1-1-1 0 0,-1 1 1 0 0,1-1 0 0 0,-1 1 0 0 0,1-1-1 0 0,-1 1 1 0 0,0-1 0 0 0,1 1 0 0 0,-1-1-1 0 0,0 1 1 0 0,0-1 0 0 0,1 1 0 0 0,-1 0-1 0 0,0-1 1 0 0,0 1 0 0 0,0-1 0 0 0,0 1-1 0 0,0 0 1 0 0,0-1 0 0 0,0 1 0 0 0,0-1-1 0 0,0 1 1 0 0,0 0 0 0 0,0-1 0 0 0,0 1-1 0 0,0 0 1 0 0,0-1 0 0 0,0 1-1 0 0,-1-1 1 0 0,1 1 0 0 0,-1 0 0 0 0,3 0-4 0 0,0 0 0 0 0,-1-1 0 0 0,1 1 1 0 0,-1 0-1 0 0,1 0 0 0 0,-1 0 0 0 0,1 0 0 0 0,-1 0 1 0 0,0 0-1 0 0,2 2 0 0 0,33 26 24 0 0,-37-28-22 0 0,1-1 0 0 0,-1 0 0 0 0,1 1 0 0 0,0-1 0 0 0,-1 0 0 0 0,1 1 0 0 0,0-1-1 0 0,-1 1 1 0 0,1-1 0 0 0,0 1 0 0 0,-1-1 0 0 0,1 1 0 0 0,0-1 0 0 0,0 1 0 0 0,-1-1 0 0 0,1 1-1 0 0,0-1 1 0 0,0 1 0 0 0,0-1 0 0 0,0 1 0 0 0,0-1 0 0 0,0 1 0 0 0,0-1 0 0 0,0 1 0 0 0,0-1-1 0 0,0 1 1 0 0,0 0 0 0 0,0-1 0 0 0,0 1 0 0 0,0-1 0 0 0,1 1 0 0 0,-1-1 0 0 0,0 1 0 0 0,0-1-1 0 0,1 1 1 0 0,3 2 0 0 0,0 0 0 0 0,0 0 0 0 0,0 0-1 0 0,1 0 1 0 0,8 3 0 0 0,-9-5 3 0 0,0 1 1 0 0,0 0-1 0 0,0 0 1 0 0,-1 0-1 0 0,1 1 1 0 0,-1-1-1 0 0,1 1 1 0 0,-1 0-1 0 0,6 6 1 0 0,-9-9-3 0 0,0 0 1 0 0,0 0-1 0 0,0 0 1 0 0,1 0 0 0 0,-1 1-1 0 0,0-1 1 0 0,0 0-1 0 0,0 0 1 0 0,0 0-1 0 0,1 1 1 0 0,-1-1-1 0 0,0 0 1 0 0,0 0 0 0 0,0 0-1 0 0,0 1 1 0 0,0-1-1 0 0,0 0 1 0 0,0 0-1 0 0,0 1 1 0 0,1-1 0 0 0,-1 0-1 0 0,0 0 1 0 0,0 1-1 0 0,0-1 1 0 0,0 0-1 0 0,0 0 1 0 0,0 0-1 0 0,-1 1 1 0 0,1-1 0 0 0,0 0-1 0 0,0 0 1 0 0,0 1-1 0 0,0-1 1 0 0,0 0-1 0 0,0 0 1 0 0,0 1 0 0 0,0-1-1 0 0,-1 0 1 0 0,1 0-1 0 0,0 0 1 0 0,0 1-1 0 0,0-1 1 0 0,0 0-1 0 0,-1 0 1 0 0,1 0 0 0 0,0 0-1 0 0,0 0 1 0 0,-1 1-1 0 0,-11 0-22 0 0,8-1-10 0 0,6 2-11 0 0,4 0-807 0 0,0 0 0 0 0,0 0 0 0 0,0 0 0 0 0,0-1-1 0 0,1 1 1 0 0,-1-2 0 0 0,0 1 0 0 0,1-1 0 0 0,7 0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10:06.096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21 8689 1872 0 0,'-1'4'344'0'0,"-1"-1"-1"0"0,1 1 1 0 0,0 0-1 0 0,0 0 0 0 0,0 0 1 0 0,0 0-1 0 0,1 0 1 0 0,-1 0-1 0 0,1 8 0 0 0,-1 7 1882 0 0,-3 10 839 0 0,3-22-2793 0 0,1 1 0 0 0,-2-1-1 0 0,1 0 1 0 0,-1 0 0 0 0,2 21 2334 0 0,1-29-2520 0 0,0 1 1 0 0,0-1-1 0 0,1 1 1 0 0,-1-1-1 0 0,0 0 1 0 0,0 0-1 0 0,0 0 0 0 0,0 0 1 0 0,0 1-1 0 0,0-1 1 0 0,0-1-1 0 0,0 1 0 0 0,0 0 1 0 0,0 0-1 0 0,0-2 1 0 0,47-126 1373 0 0,57-128-650 0 0,-85 204-616 0 0,-15 38-162 0 0,0 1-1 0 0,1-1 1 0 0,0 2-1 0 0,1-1 1 0 0,15-21-1 0 0,-15 25-2 0 0,-1 0-1 0 0,-1-1 1 0 0,1 1-1 0 0,-2-1 1 0 0,0 0-1 0 0,0 0 1 0 0,-1 0-1 0 0,0-1 1 0 0,-1 1-1 0 0,1-13 1 0 0,1 3 147 0 0,11-38 1 0 0,16-11 11 0 0,-18 44-134 0 0,-7 10-29 0 0,0 0 1 0 0,4-18-1 0 0,-6 16 20 0 0,14-31-1 0 0,48-118 88 0 0,-47 117-77 0 0,0 0-4 0 0,24-70 190 0 0,7-40 20 0 0,-14 72-202 0 0,13-75 29 0 0,-32 109-78 0 0,43-94 1 0 0,-36 102 16 0 0,-13 27-24 0 0,-1 0-1 0 0,13-37 0 0 0,-1 9 9 0 0,-5 15-2 0 0,-12 21-5 0 0,2 0 0 0 0,-1 0 0 0 0,1 1 0 0 0,16-17 0 0 0,-16 18 5 0 0,1 0 0 0 0,-1 0 0 0 0,-1-1 0 0 0,0 0 0 0 0,8-15-1 0 0,37-143 40 0 0,-16 53-20 0 0,-27 86-11 0 0,16-40 1 0 0,-14 41-15 0 0,11-44 0 0 0,5-17 0 0 0,-3 17-3 0 0,21-111 57 0 0,2 24-32 0 0,58-148 18 0 0,-71 198-33 0 0,-17 50 1 0 0,35-79 0 0 0,-6 28-7 0 0,15-32 3 0 0,-40 107-2 0 0,-14 25 3 0 0,0-1 0 0 0,9-21-1 0 0,-9 14 3 0 0,-2 7-9 0 0,0 0 0 0 0,0 0-1 0 0,0 1 1 0 0,2 0 0 0 0,10-16-1 0 0,0-7-28 0 0,-7 13 33 0 0,4-9 4 0 0,-11 21-6 0 0,2 1 0 0 0,-1 0 0 0 0,1 0 0 0 0,5-8 0 0 0,15-32-2 0 0,-21 42 3 0 0,-1 0-1 0 0,1 0 0 0 0,-1 0 0 0 0,1 0 0 0 0,0-7 1 0 0,2-1-1 0 0,1-15 2 0 0,-6 24-3 0 0,1 1 0 0 0,-1-1 0 0 0,1 1 0 0 0,0-1 0 0 0,0 1 0 0 0,0-1 0 0 0,1 1 0 0 0,-1 0 0 0 0,3-4 0 0 0,2-3-3 0 0,0-1 1 0 0,-1 0-1 0 0,7-23 1 0 0,10-20 1 0 0,-19 47 4 0 0,0 1-1 0 0,0-1 1 0 0,-1 0-1 0 0,2-10 1 0 0,-3 10-2 0 0,1 0 0 0 0,0 0 0 0 0,0 1 0 0 0,1-1 0 0 0,3-7 0 0 0,8-10-7 0 0,-2 0 0 0 0,-1 0 1 0 0,9-31-1 0 0,29-63 14 0 0,-9 27-5 0 0,22-68-4 0 0,-59 150 0 0 0,2 0 0 0 0,-1 0 0 0 0,7-9 0 0 0,3-5 0 0 0,26-63 18 0 0,-20 39-12 0 0,41-85-3 0 0,-11 37 36 0 0,-25 52-39 0 0,-11 11-20 0 0,-12 25 20 0 0,0 1-1 0 0,1 0 0 0 0,0 0 1 0 0,0 0-1 0 0,1 0 0 0 0,5-7 1 0 0,3-3 6 0 0,0-1 0 0 0,-1 0 0 0 0,-1-1 0 0 0,-1 0 1 0 0,11-28-1 0 0,7-14 3 0 0,-18 39-6 0 0,13-41-1 0 0,0-2 2 0 0,-18 53-5 0 0,6-11 2 0 0,-2 0 0 0 0,0 0-1 0 0,6-35 1 0 0,-12 52 0 0 0,-1 0-1 0 0,1-1 1 0 0,0 1-1 0 0,0 0 1 0 0,5-7-1 0 0,-4 7-2 0 0,-1 0 0 0 0,1 0 0 0 0,-1-1 0 0 0,0 1 0 0 0,1-7 0 0 0,18-71-6 0 0,-4 15 31 0 0,14-29-6 0 0,-30 94-17 0 0,7-38-18 0 0,3-1-1 0 0,18-48 0 0 0,46-151 57 0 0,-69 221-37 0 0,-4 9 0 0 0,0 0 0 0 0,-1 0 0 0 0,0-14 1 0 0,-1 15-1 0 0,0 1 1 0 0,1-1-1 0 0,0 1 1 0 0,1-1 0 0 0,5-16-1 0 0,18-34-15 0 0,-21 44 14 0 0,1 1 1 0 0,0 1 0 0 0,1-1-1 0 0,1 1 1 0 0,14-24 0 0 0,-15 27 6 0 0,0 1 1 0 0,-1-1 0 0 0,7-20-1 0 0,2-7 19 0 0,38-54-30 0 0,-6 13-4 0 0,-40 66 7 0 0,1-1-1 0 0,0 1 0 0 0,-1-2 0 0 0,5-18 1 0 0,-9 26-1 0 0,1 0 1 0 0,1 0 0 0 0,-1 0-1 0 0,1 1 1 0 0,0-1 0 0 0,0 1-1 0 0,1 0 1 0 0,8-8 0 0 0,-8 8-1 0 0,0-1 0 0 0,0 1 0 0 0,0-1 0 0 0,-1 1 0 0 0,0-1 1 0 0,0 0-1 0 0,3-9 0 0 0,-1 0 9 0 0,1 1 0 0 0,0-1 0 0 0,1 2 0 0 0,11-18 0 0 0,2-9 3 0 0,-19 37-10 0 0,0 1 0 0 0,0-1 1 0 0,0 0-1 0 0,0 0 0 0 0,2-7 0 0 0,7-14-3 0 0,-9 22 0 0 0,-1 0 1 0 0,0-1 0 0 0,0 1-1 0 0,0-1 1 0 0,0 1 0 0 0,0 0 0 0 0,-1-8-1 0 0,5-13 4 0 0,-2 13-7 0 0,4-10 22 0 0,-1 0 1 0 0,5-40-1 0 0,-9 49-19 0 0,1 0-1 0 0,0 0 1 0 0,1 0 0 0 0,0 0 0 0 0,7-14-1 0 0,-2 4 5 0 0,0 5-2 0 0,-7 13 0 0 0,0 0 0 0 0,0 0 0 0 0,0 0 0 0 0,-1 0 0 0 0,2-6 1 0 0,0-3-4 0 0,0-1 1 0 0,0 1 0 0 0,2 0 0 0 0,9-21 0 0 0,20-30-2 0 0,16-34-5 0 0,-45 87 14 0 0,-2 0 1 0 0,1 1-1 0 0,-2-1 1 0 0,3-18 0 0 0,3 1-1072 0 0,-4 19 221 0 0,-2 16 222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3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33 212 5529 0 0,'1'-8'1989'0'0,"2"-28"2818"0"0,-2 34-4562 0 0,-1 0 1 0 0,-1 0-1 0 0,1 0 0 0 0,0 0 1 0 0,0 1-1 0 0,-1-1 0 0 0,1 0 1 0 0,-1 0-1 0 0,1 0 0 0 0,-1 0 1 0 0,0 1-1 0 0,0-1 0 0 0,0 0 1 0 0,0 1-1 0 0,-1-3 0 0 0,2 4-227 0 0,-1 0 0 0 0,1 0 0 0 0,0 0 0 0 0,0 0 0 0 0,0 0 0 0 0,0-1 0 0 0,-1 1 0 0 0,1 0 0 0 0,0 0 0 0 0,0 0 0 0 0,0 0 0 0 0,-1 0 0 0 0,1 0 0 0 0,0 0 0 0 0,0 0 0 0 0,0 0 0 0 0,-1 0 0 0 0,1 0 0 0 0,0 0 0 0 0,0 0 0 0 0,0 0 0 0 0,-1 0 0 0 0,1 0 0 0 0,0 0 0 0 0,0 0 0 0 0,-1 0 0 0 0,1 0 0 0 0,0 0 0 0 0,0 0 0 0 0,0 0 0 0 0,-1 0 0 0 0,1 1 0 0 0,0-1 0 0 0,0 0 0 0 0,0 0 0 0 0,0 0 0 0 0,-1 0 0 0 0,-6 11 127 0 0,0 10-190 0 0,5-11 41 0 0,0 0-1 0 0,1 0 0 0 0,0 0 0 0 0,1 0 0 0 0,0 0 1 0 0,1 1-1 0 0,0-1 0 0 0,5 19 0 0 0,-2-14 10 0 0,1 0 0 0 0,0-1 0 0 0,0 1 0 0 0,2-1 0 0 0,9 17 0 0 0,-13-27 2 0 0,0 0 1 0 0,-1 0-1 0 0,2 0 1 0 0,-1-1-1 0 0,0 1 1 0 0,1-1-1 0 0,-1 1 1 0 0,1-1-1 0 0,0 0 1 0 0,0-1-1 0 0,7 4 1 0 0,-8-5 5 0 0,-1 0 1 0 0,1 0 0 0 0,0 0-1 0 0,0 0 1 0 0,0-1 0 0 0,0 0-1 0 0,0 1 1 0 0,-1-1-1 0 0,1 0 1 0 0,0 0 0 0 0,0-1-1 0 0,0 1 1 0 0,0-1 0 0 0,0 1-1 0 0,0-1 1 0 0,0 0 0 0 0,-1 0-1 0 0,1 0 1 0 0,0 0-1 0 0,2-2 1 0 0,0 0 9 0 0,0 0 0 0 0,-1 0 1 0 0,1-1-1 0 0,-1 1 0 0 0,0-1 0 0 0,0 0 1 0 0,0 0-1 0 0,0-1 0 0 0,3-5 0 0 0,0-2 33 0 0,0 0 0 0 0,6-18 0 0 0,-8 19-27 0 0,4-3 5 0 0,-8 13-31 0 0,0 0 1 0 0,0-1 0 0 0,0 1-1 0 0,-1-1 1 0 0,1 1 0 0 0,0-1-1 0 0,0 1 1 0 0,-1-1 0 0 0,1 1-1 0 0,-1-1 1 0 0,1-3 0 0 0,0 3-1 0 0,-1-1 0 0 0,1 0 1 0 0,0 1-1 0 0,0-1 0 0 0,0 1 1 0 0,1-1-1 0 0,-1 1 0 0 0,1 0 1 0 0,2-3-1 0 0,-3 3-2 0 0,0 0-1 0 0,1 0 1 0 0,-1 0 0 0 0,0 0-1 0 0,0 0 1 0 0,0 0-1 0 0,0 0 1 0 0,0-1 0 0 0,0 1-1 0 0,0 0 1 0 0,-1-1 0 0 0,1-2-1 0 0,-1 5-5 0 0,0-1 1 0 0,0 1-1 0 0,0 0 0 0 0,1 0 1 0 0,-1 0-1 0 0,0 0 0 0 0,0 0 1 0 0,0 0-1 0 0,0 0 0 0 0,1 0 1 0 0,-1 0-1 0 0,0 0 0 0 0,0 0 0 0 0,0 0 1 0 0,0 0-1 0 0,0 0 0 0 0,1 0 1 0 0,-1 0-1 0 0,0 0 0 0 0,0 0 1 0 0,0 0-1 0 0,0 1 0 0 0,0-1 1 0 0,1 0-1 0 0,-1 0 0 0 0,0 0 0 0 0,0 0 1 0 0,0 0-1 0 0,0 0 0 0 0,0 0 1 0 0,0 0-1 0 0,1 1 0 0 0,-1-1 1 0 0,0 0-1 0 0,0 0 0 0 0,0 0 1 0 0,0 0-1 0 0,0 0 0 0 0,0 1 0 0 0,0-1 1 0 0,0 0-1 0 0,0 0 0 0 0,0 0 1 0 0,0 0-1 0 0,0 0 0 0 0,0 1 1 0 0,0-1-1 0 0,0 0 0 0 0,0 0 1 0 0,0 0-1 0 0,0 0 0 0 0,0 1 0 0 0,0-1 1 0 0,7 44-210 0 0,-6-38 214 0 0,1-1-1 0 0,-1 0 1 0 0,1 1-1 0 0,0-1 1 0 0,0 0-1 0 0,0 0 0 0 0,1 0 1 0 0,-1-1-1 0 0,1 1 1 0 0,1-1-1 0 0,-1 1 1 0 0,0-1-1 0 0,1 0 1 0 0,0 0-1 0 0,0-1 0 0 0,0 1 1 0 0,1-1-1 0 0,-1 0 1 0 0,1 0-1 0 0,0 0 1 0 0,-1-1-1 0 0,1 1 0 0 0,0-1 1 0 0,1 0-1 0 0,4 1 1 0 0,-3-2 15 0 0,-1 1 1 0 0,1-1 0 0 0,-1 0 0 0 0,1-1-1 0 0,-1 0 1 0 0,1 0 0 0 0,0 0-1 0 0,-1-1 1 0 0,1 1 0 0 0,-1-2-1 0 0,1 1 1 0 0,-1-1 0 0 0,0 0-1 0 0,1 0 1 0 0,-1-1 0 0 0,0 0-1 0 0,-1 0 1 0 0,1 0 0 0 0,0-1-1 0 0,8-6 1 0 0,-7 3 35 0 0,1 1-1 0 0,-1-1 0 0 0,0-1 1 0 0,-1 1-1 0 0,0-1 1 0 0,0 0-1 0 0,0 0 0 0 0,-1-1 1 0 0,-1 0-1 0 0,1 0 0 0 0,-1 0 1 0 0,-1 0-1 0 0,0 0 1 0 0,0-1-1 0 0,-1 0 0 0 0,0 1 1 0 0,-1-1-1 0 0,1-17 1 0 0,-2 12 11 0 0,-1 0 0 0 0,0 0 0 0 0,-5-17 0 0 0,5 25-58 0 0,-1 0 1 0 0,0 1-1 0 0,-1-1 0 0 0,0 1 0 0 0,0-1 0 0 0,0 1 0 0 0,0 0 0 0 0,-8-10 0 0 0,9 15-55 0 0,1-1-1 0 0,0 1 1 0 0,-1 0 0 0 0,1-1-1 0 0,0 1 1 0 0,-1 0-1 0 0,1 0 1 0 0,-1 0 0 0 0,0 0-1 0 0,1 0 1 0 0,-1 0-1 0 0,0 1 1 0 0,0-1 0 0 0,0 0-1 0 0,1 1 1 0 0,-1 0-1 0 0,0-1 1 0 0,0 1 0 0 0,0 0-1 0 0,0 0 1 0 0,0 0-1 0 0,0 0 1 0 0,0 0 0 0 0,1 0-1 0 0,-1 1 1 0 0,-2 0 0 0 0,1 0-97 0 0,1 0 1 0 0,-1 0 0 0 0,1 0-1 0 0,-1 1 1 0 0,1-1 0 0 0,-1 1 0 0 0,1 0-1 0 0,0 0 1 0 0,0 0 0 0 0,0 0 0 0 0,0 0-1 0 0,0 0 1 0 0,0 0 0 0 0,1 1 0 0 0,-1-1-1 0 0,1 1 1 0 0,-2 2 0 0 0,-4 17-896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10:32.56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30 9055 968 0 0,'-30'32'11895'0'0,"34"-63"-11259"0"0,10-49 126 0 0,-9 46-225 0 0,14-50 0 0 0,32-98 792 0 0,-48 170-1298 0 0,0 1 1 0 0,1 0-1 0 0,0 0 1 0 0,0 0-1 0 0,1 0 1 0 0,1 1-1 0 0,0 0 1 0 0,0 0-1 0 0,1 0 1 0 0,10-11-1 0 0,-12 15-18 0 0,-1-1-1 0 0,1-1 0 0 0,-1 1 1 0 0,-1 0-1 0 0,1-1 0 0 0,-1 0 1 0 0,0 0-1 0 0,-1 0 0 0 0,0 0 0 0 0,1-10 1 0 0,9-27-2 0 0,-5 26-5 0 0,2 1-1 0 0,0-1 1 0 0,2 2 0 0 0,0-1 0 0 0,0 1-1 0 0,23-24 1 0 0,-30 35-4 0 0,-1 0 1 0 0,1 0-1 0 0,-2 0 0 0 0,5-12 0 0 0,-1 4 4 0 0,7-28 42 0 0,-11 34-37 0 0,0 0-1 0 0,1 0 1 0 0,-1 1 0 0 0,2-1 0 0 0,-1 0-1 0 0,1 1 1 0 0,5-9 0 0 0,-2 8-4 0 0,-1 0-1 0 0,0 0 1 0 0,-1-1 0 0 0,0 0 0 0 0,7-17 0 0 0,-12 24-6 0 0,1 0 1 0 0,0 0-1 0 0,0 0 0 0 0,0 0 0 0 0,1 1 1 0 0,-1-1-1 0 0,0 0 0 0 0,1 1 0 0 0,1-3 1 0 0,-1 3 1 0 0,0-1 0 0 0,-1 0 0 0 0,1 0 0 0 0,-1 1 0 0 0,1-1 0 0 0,-1 0 0 0 0,0 0 0 0 0,0-1 0 0 0,1-2 0 0 0,19-49 33 0 0,-15 27-24 0 0,-6 24-9 0 0,0-1 0 0 0,1 1-1 0 0,-1 0 1 0 0,1-1 0 0 0,0 1 0 0 0,0 0 0 0 0,2-5-1 0 0,45-80 146 0 0,-44 78-134 0 0,-1 1 0 0 0,0 0-1 0 0,2-14 1 0 0,-4 14-8 0 0,1 1 1 0 0,0-1-1 0 0,1 1 1 0 0,7-16-1 0 0,-2 7-1 0 0,-1 0 0 0 0,9-32-1 0 0,-1 3 35 0 0,26-62 24 0 0,-2-21 21 0 0,-14 28-48 0 0,-3 24-15 0 0,3-10-28 0 0,-17 65 16 0 0,0-1 1 0 0,-1 0 0 0 0,5-30-1 0 0,-10 43-4 0 0,0 0-1 0 0,1 0 0 0 0,4-10 1 0 0,5-19 4 0 0,33-109 18 0 0,-38 122-18 0 0,1 0 0 0 0,16-32 1 0 0,4-14 6 0 0,-16 33-6 0 0,2 1 0 0 0,2 1 1 0 0,36-65-1 0 0,-42 86-10 0 0,2 0 2 0 0,-2 0-1 0 0,1-1 1 0 0,-2-1-1 0 0,14-36 1 0 0,-22 51-2 0 0,1 0 0 0 0,0-1 1 0 0,-1 1-1 0 0,1 0 0 0 0,1 0 0 0 0,-1 0 1 0 0,0 0-1 0 0,1 0 0 0 0,-1 1 0 0 0,1-1 1 0 0,0 1-1 0 0,0-1 0 0 0,0 1 0 0 0,5-2 1 0 0,-4 1-2 0 0,-1 0 2 0 0,-1 0 1 0 0,0 0-1 0 0,1 0 1 0 0,-1 0-1 0 0,-1 0 1 0 0,1 0-1 0 0,0 0 0 0 0,-1-1 1 0 0,1 1-1 0 0,-1-1 1 0 0,1-6-1 0 0,9-19 19 0 0,-3 13-19 0 0,-1 0 0 0 0,5-21 0 0 0,-1 3 28 0 0,-3 15-36 0 0,16-32-1 0 0,-5-6 15 0 0,-1 3 1 0 0,-16 48-5 0 0,-1 1 1 0 0,1-1-1 0 0,-1 0 1 0 0,1-10-1 0 0,-2 12-2 0 0,0-1 0 0 0,1 1 1 0 0,0 0-1 0 0,-1-1 0 0 0,2 1 0 0 0,-1 0 0 0 0,0 0 0 0 0,1 0 0 0 0,0 0 0 0 0,0 0 0 0 0,4-6 1 0 0,-3 5-1 0 0,0 0 0 0 0,0 1 0 0 0,0-1 0 0 0,0-1 0 0 0,-1 1 0 0 0,0 0 0 0 0,2-9 0 0 0,9-45-32 0 0,-7 26 23 0 0,5-25 20 0 0,-9 39 12 0 0,2-1 0 0 0,0 2 0 0 0,1-1 0 0 0,1 0 0 0 0,8-18 0 0 0,-6 18 33 0 0,10-32 0 0 0,6-13 4 0 0,25-56-8 0 0,-3-39 27 0 0,-41 146-42 0 0,1 0 0 0 0,-1 1 0 0 0,15-22 0 0 0,-15 25-26 0 0,-1 0 1 0 0,0 0-1 0 0,0-1 1 0 0,-1 1-1 0 0,2-14 1 0 0,6-16 8 0 0,41-102 12 0 0,5-8 54 0 0,-41 115-84 0 0,32-63 25 0 0,-44 87-23 0 0,1 0 0 0 0,-2 0 1 0 0,0 0-1 0 0,0 0 0 0 0,2-18 1 0 0,-3 16 0 0 0,0 1 0 0 0,1 0-1 0 0,0 0 1 0 0,8-17 0 0 0,29-37-23 0 0,-33 36 40 0 0,-7 24-24 0 0,1 0-1 0 0,0 0 1 0 0,1 0-1 0 0,-1 0 1 0 0,3-5-1 0 0,7-16 10 0 0,-1 1 0 0 0,-1-2 0 0 0,-1 1-1 0 0,5-36 1 0 0,-11 55-8 0 0,1 0 0 0 0,-1 0 1 0 0,2 0-1 0 0,4-7 0 0 0,0-1-2 0 0,6-15 11 0 0,-2-1 1 0 0,0-1 0 0 0,10-50-1 0 0,-2 25 2 0 0,-16 47-11 0 0,21-61 6 0 0,-14 36-2 0 0,20-39 1 0 0,-24 58 4 0 0,-1 0 0 0 0,4-17 0 0 0,2-6 14 0 0,1-6-10 0 0,-9 31-7 0 0,-1 1 0 0 0,12-25 0 0 0,-3 9 1 0 0,-1-1 1 0 0,-1 0-1 0 0,6-34 0 0 0,-10 43 3 0 0,-4 14-9 0 0,0 1 0 0 0,1 0-1 0 0,0 0 1 0 0,3-7 0 0 0,-2 8 5 0 0,-1-1 0 0 0,0 0 0 0 0,-1 1 0 0 0,4-12 0 0 0,-2 4-5 0 0,0 0-1 0 0,13-25 0 0 0,-2 3-11 0 0,-10 24 4 0 0,1 0 0 0 0,13-20 0 0 0,-14 23 13 0 0,0 0-1 0 0,0 0 0 0 0,-1-1 0 0 0,0 1 0 0 0,4-13 0 0 0,-1 1-1 0 0,0-1 1 0 0,12-19-1 0 0,-12 26-1 0 0,0-1 1 0 0,-1 0 0 0 0,-1 0-1 0 0,7-30 1 0 0,-9 32-3 0 0,1 0-1 0 0,1-1 1 0 0,0 1-1 0 0,7-13 1 0 0,-9 19-1 0 0,35-79-18 0 0,-38 84 19 0 0,1 1 0 0 0,0-1 0 0 0,0 1 0 0 0,0 0 0 0 0,0-1-1 0 0,0 1 1 0 0,0 0 0 0 0,0 0 0 0 0,0 0 0 0 0,2-2-1 0 0,-1 2 2 0 0,-1 0-1 0 0,0 0 0 0 0,0 1 0 0 0,0-1 1 0 0,0 0-1 0 0,-1 0 0 0 0,1-1 0 0 0,0 1 1 0 0,0 0-1 0 0,-1 0 0 0 0,2-2 0 0 0,5-9 8 0 0,-6 11-8 0 0,0 0-1 0 0,0 0 0 0 0,-1 0 1 0 0,1 0-1 0 0,-1 0 0 0 0,1 0 1 0 0,0 0-1 0 0,-1 0 0 0 0,0 0 1 0 0,1 0-1 0 0,-1 0 0 0 0,0 0 1 0 0,1 0-1 0 0,-1 0 0 0 0,0-1 1 0 0,0 1-1 0 0,0-1 0 0 0,1-3 0 0 0,-1 0 1 0 0,1 1-1 0 0,1-1 0 0 0,-1 1 1 0 0,1-1-1 0 0,-1 1 0 0 0,1-1 1 0 0,0 1-1 0 0,1 0 0 0 0,-1 0 0 0 0,1 0 1 0 0,0 0-1 0 0,0 1 0 0 0,5-6 1 0 0,-4 5-1 0 0,-1 0 0 0 0,1 0 1 0 0,-1-1-1 0 0,0 1 0 0 0,0-1 1 0 0,-1 0-1 0 0,1 0 0 0 0,-1 0 1 0 0,0 0-1 0 0,2-7 0 0 0,-4 10 1 0 0,1-1 0 0 0,0 0-1 0 0,1 1 1 0 0,-1-1 0 0 0,0 1-1 0 0,1-1 1 0 0,-1 1 0 0 0,4-4-1 0 0,8-14-5 0 0,-9 11 6 0 0,0 0-1 0 0,-1-1 0 0 0,2-9 1 0 0,-3 10-2 0 0,1-1 1 0 0,0 1 0 0 0,7-15 0 0 0,-5 14-1 0 0,-1 0 0 0 0,-1 0 0 0 0,5-16 0 0 0,4-13 50 0 0,9-30-48 0 0,-13 44-3 0 0,0 0 0 0 0,14-30 0 0 0,-17 43 8 0 0,0-1 0 0 0,-1 0 0 0 0,0-1 1 0 0,1-13-1 0 0,-2 9-6 0 0,11-30-1 0 0,-2 15 7 0 0,0-1-1 0 0,8-46 0 0 0,-16 62-8 0 0,1 0-1 0 0,1 1 1 0 0,14-29-1 0 0,1-4 1 0 0,5-25 60 0 0,-21 62-67 0 0,-1 0 0 0 0,5-24 0 0 0,-6 24 0 0 0,0 1 0 0 0,0 0 0 0 0,9-19 0 0 0,-6 19 27 0 0,-2 0 1 0 0,0 0 0 0 0,0-1 0 0 0,3-20 0 0 0,1-6-19 0 0,-4 26-5 0 0,1 0 1 0 0,0 0 0 0 0,11-19 0 0 0,-7 15 7 0 0,-8 13-2 0 0,1 1 0 0 0,-1-1 0 0 0,0 0 1 0 0,-1 1-1 0 0,1-1 0 0 0,0-7 0 0 0,-1 7 5 0 0,0 1 1 0 0,1-1-1 0 0,-1 0 0 0 0,1 0 0 0 0,0 1 0 0 0,3-8 0 0 0,35-52-26 0 0,-13 23 6 0 0,35-41 17 0 0,10-39-4 0 0,-64 106 2 0 0,-1 0-2 0 0,1 1 0 0 0,1 1 0 0 0,11-15 0 0 0,-17 24 3 0 0,-1 0-1 0 0,1-1 1 0 0,-1 1-1 0 0,1-1 1 0 0,-1 0-1 0 0,0 1 1 0 0,0-1-1 0 0,0 0 1 0 0,-1 1-1 0 0,0-1 1 0 0,1 0-1 0 0,-1 0 1 0 0,-1-4-1 0 0,2-10 3 0 0,-1 9-2 0 0,1-1 1 0 0,0 1-1 0 0,0 0 1 0 0,1-1 0 0 0,1 1-1 0 0,-1 0 1 0 0,1 0 0 0 0,7-12-1 0 0,-8 15-3 0 0,1 0-1 0 0,-1 0 1 0 0,0 0 0 0 0,0 0-1 0 0,1-10 1 0 0,7-20-8 0 0,-6 23 12 0 0,-3 11-2 0 0,-1 0 0 0 0,1 0 1 0 0,-1 0-1 0 0,1 0 0 0 0,0 0 1 0 0,0 0-1 0 0,0 0 0 0 0,0 0 1 0 0,0 1-1 0 0,0-1 0 0 0,2-2 1 0 0,17-20-11 0 0,-16 20 3 0 0,0 0 0 0 0,0-1 0 0 0,-1 1 0 0 0,1-1 0 0 0,-1 0 0 0 0,0 0 0 0 0,4-9 0 0 0,11-18 34 0 0,-12 21-9 0 0,-6 10-16 0 0,1 0 0 0 0,-1 0-1 0 0,1 0 1 0 0,-1 0 0 0 0,1 0-1 0 0,0 0 1 0 0,0 0-1 0 0,-1 0 1 0 0,1 0 0 0 0,0 0-1 0 0,0 0 1 0 0,0 0 0 0 0,0 1-1 0 0,0-1 1 0 0,0 0 0 0 0,0 1-1 0 0,2-2 1 0 0,-3-14-269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10:41.711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130 135 584 0 0,'-12'-3'1282'0'0,"3"4"-1101"0"0,8-1-73 0 0,-1 0 1 0 0,1 0-1 0 0,0-1 0 0 0,-1 1 0 0 0,1 0 1 0 0,0 0-1 0 0,-1-1 0 0 0,1 1 1 0 0,0-1-1 0 0,0 1 0 0 0,-1-1 0 0 0,1 1 1 0 0,0-1-1 0 0,0 0 0 0 0,-2-1 0 0 0,2 1-48 0 0,1 1 0 0 0,-1 0-1 0 0,1-1 1 0 0,-1 1 0 0 0,0-1-1 0 0,1 1 1 0 0,-1 0 0 0 0,0-1-1 0 0,1 1 1 0 0,-1 0-1 0 0,0 0 1 0 0,0 0 0 0 0,1-1-1 0 0,-1 1 1 0 0,0 0 0 0 0,0 0-1 0 0,1 0 1 0 0,-2 0-1 0 0,1 0 42 0 0,0 1 0 0 0,0-1 0 0 0,0-1 0 0 0,0 1 0 0 0,1 0 0 0 0,-1 0 0 0 0,0 0 0 0 0,0 0 0 0 0,0-1 0 0 0,0 1 0 0 0,0 0-1 0 0,1-1 1 0 0,-1 1 0 0 0,0-1 0 0 0,0 1 0 0 0,0-1 0 0 0,1 1 0 0 0,-1-1 0 0 0,-1 0 0 0 0,-6-14 933 0 0,-8-9 778 0 0,13 20-1479 0 0,0-1 0 0 0,-1 0 1 0 0,2 0-1 0 0,-1-1 0 0 0,1 1 1 0 0,0 0-1 0 0,0-1 0 0 0,-2-10 1 0 0,-2-2 619 0 0,62 93 1380 0 0,-35-48-2251 0 0,2-1-1 0 0,0-1 0 0 0,31 25 1 0 0,-37-34 66 0 0,0-1 0 0 0,-2 2 0 0 0,24 31 0 0 0,-28-33-83 0 0,0 0 0 0 0,24 21 0 0 0,-27-27-39 0 0,-1 0 1 0 0,0 1-1 0 0,0 0 1 0 0,-1 0-1 0 0,0 1 1 0 0,5 13-1 0 0,8 14 17 0 0,20 40 85 0 0,-24-46 137 0 0,22 37-1 0 0,-12-26-134 0 0,-19-30-92 0 0,1 0 1 0 0,1 0-1 0 0,0 0 0 0 0,15 16 1 0 0,-16-21-3 0 0,-1-3-11 0 0,0 0-1 0 0,-1 1 1 0 0,0 0-1 0 0,0 1 1 0 0,0-1-1 0 0,4 10 1 0 0,12 20 77 0 0,5 11-4 0 0,-18-30-70 0 0,0-2 0 0 0,2 1 1 0 0,15 19-1 0 0,6 8 39 0 0,36 47-60 0 0,-27-40 14 0 0,-15-6 28 0 0,-20-34-40 0 0,1 0 0 0 0,12 17 0 0 0,13 26 13 0 0,26 41-8 0 0,-9-9 19 0 0,-16-25-1 0 0,-20-39-35 0 0,36 57 2 0 0,-39-64-1 0 0,0 1-1 0 0,9 23 0 0 0,1 2 20 0 0,79 162 62 0 0,-70-147-100 0 0,-10-22 10 0 0,149 278 111 0 0,-153-291-109 0 0,1-1 1 0 0,0 0-1 0 0,2-1 0 0 0,19 17 0 0 0,-33-31 9 0 0,7 4 5 0 0,0 1-1 0 0,-1 0 1 0 0,0 1-1 0 0,0 0 1 0 0,-2 1 0 0 0,12 18-1 0 0,40 69 45 0 0,-24-49-29 0 0,-24-34-27 0 0,0 0 0 0 0,-1 0 0 0 0,15 30 0 0 0,-18-31 17 0 0,0-1 0 0 0,10 13-1 0 0,-1-1 25 0 0,30 44-3 0 0,-28-45-1 0 0,25 46 0 0 0,-39-63-16 0 0,1 1 0 0 0,0-1-1 0 0,0 0 1 0 0,9 10 0 0 0,-2-9 16 0 0,-10-7-29 0 0,0 0 1 0 0,-1 0-1 0 0,1 0 0 0 0,-1 0 0 0 0,1 0 1 0 0,-1 1-1 0 0,0-1 0 0 0,0 0 1 0 0,2 3-1 0 0,25 41 48 0 0,-19-30-32 0 0,0 0-1 0 0,19 22 1 0 0,3 2 24 0 0,-18-23-27 0 0,-1-1-1 0 0,24 22 1 0 0,-13-16 22 0 0,32 39-1 0 0,35 62 22 0 0,-67-93-32 0 0,-2 1-1 0 0,25 45 1 0 0,8 19-20 0 0,-53-90-4 0 0,1-1 1 0 0,0 0-1 0 0,0 0 0 0 0,0-1 1 0 0,1 1-1 0 0,3 4 1 0 0,-3-5 3 0 0,-1 0 1 0 0,1 1 0 0 0,-1-1 0 0 0,0 1 0 0 0,0 0 0 0 0,0 0 0 0 0,1 3 0 0 0,6 12-1 0 0,0-1 0 0 0,16 21 0 0 0,-13-21 0 0 0,-1 1 1 0 0,8 19-1 0 0,-9-19 18 0 0,22 33 0 0 0,-5-8-13 0 0,-2-10-10 0 0,-19-26 2 0 0,-1 0 0 0 0,1 0 0 0 0,5 11 0 0 0,15 20-2 0 0,11 27 22 0 0,2-2 0 0 0,76 90-1 0 0,-36-69-30 0 0,-57-46 28 0 0,12 10-17 0 0,-4-9 10 0 0,-17-25-17 0 0,4 6 2 0 0,-11-14 16 0 0,2 4 8 0 0,-4 0-20 0 0,1 0 0 0 0,0 0 0 0 0,1 0 0 0 0,0-1 0 0 0,7 10 0 0 0,10 8 9 0 0,-16-18-4 0 0,1 0 0 0 0,-1 0 0 0 0,-1 1 0 0 0,0 0 0 0 0,7 14 0 0 0,-5-7-3 0 0,1-1 1 0 0,0 0-1 0 0,1 0 0 0 0,20 23 1 0 0,1 3-3 0 0,33 61-1 0 0,-40-70 5 0 0,29 31-1 0 0,-50-61-3 0 0,34 48 10 0 0,-32-41-8 0 0,1-1 0 0 0,1 0-1 0 0,0 0 1 0 0,0-1 0 0 0,0 1 0 0 0,16 12-1 0 0,-15-16 7 0 0,-1 1 0 0 0,-1 1 0 0 0,1-1-1 0 0,-1 1 1 0 0,0 1 0 0 0,9 14 0 0 0,-12-18-11 0 0,1 0 0 0 0,-1 0 1 0 0,1 0-1 0 0,0 0 0 0 0,7 5 0 0 0,-7-6 0 0 0,-1-1-1 0 0,0 1 0 0 0,0 0 0 0 0,0-1 0 0 0,0 1 0 0 0,-1 1 0 0 0,1-1 0 0 0,-1 0 0 0 0,0 1 0 0 0,0-1 0 0 0,3 8 0 0 0,2 6 14 0 0,14 27-1 0 0,-13-30-2 0 0,-1 1 0 0 0,9 28-1 0 0,-11-25-4 0 0,0 0-1 0 0,2 0 1 0 0,-1-1-1 0 0,2 1 1 0 0,1-1-1 0 0,0-1 1 0 0,17 23-1 0 0,67 82 6 0 0,-56-69-8 0 0,16 31 12 0 0,-28-40-8 0 0,46 95-16 0 0,-23-9 77 0 0,-3-7-44 0 0,28 29-59 0 0,-58-124 40 0 0,2-1 0 0 0,0-1-1 0 0,30 34 1 0 0,28 27 19 0 0,-37-25-21 0 0,-28-47 0 0 0,-1 2 0 0 0,-1-1 0 0 0,8 20 0 0 0,-10-23 3 0 0,0-1-1 0 0,1 0 1 0 0,0-1-1 0 0,14 16 1 0 0,-12-15 2 0 0,0 1-1 0 0,15 25 1 0 0,-13-18-1 0 0,1 0-1 0 0,1-1 1 0 0,21 24 0 0 0,-18-24-1 0 0,-2 1 0 0 0,21 32 0 0 0,-23-32-2 0 0,1 0-1 0 0,0-2 1 0 0,2 1-1 0 0,0-2 1 0 0,1 0-1 0 0,31 25 1 0 0,-44-39-1 0 0,33 36 12 0 0,-28-28-14 0 0,0-1-1 0 0,0-1 0 0 0,18 14 0 0 0,1-4-1 0 0,-13-9 14 0 0,24 19 0 0 0,-34-25-7 0 0,-1 0-1 0 0,0 0 1 0 0,0 1 0 0 0,0-1-1 0 0,-1 1 1 0 0,1 0-1 0 0,-1-1 1 0 0,0 1-1 0 0,0 0 1 0 0,0 0 0 0 0,2 8-1 0 0,-2-5-2 0 0,1 0 0 0 0,0 0 0 0 0,0 0 0 0 0,0 0 0 0 0,1 0-1 0 0,0-1 1 0 0,5 7 0 0 0,39 42 1 0 0,-32-38 0 0 0,18 24-1 0 0,-32-38 1 0 0,28 44 30 0 0,-28-43-27 0 0,0 1-1 0 0,0 0 0 0 0,0 0 0 0 0,0 0 1 0 0,-1 0-1 0 0,0 0 0 0 0,0 0 1 0 0,1 9-1 0 0,-2-9-5 0 0,1 1 0 0 0,0-1 0 0 0,1 0 0 0 0,-1 0 1 0 0,1 0-1 0 0,0 0 0 0 0,0 0 0 0 0,3 6 0 0 0,5 11-4 0 0,-8-19 5 0 0,0 0 1 0 0,0-1-1 0 0,0 1 0 0 0,0 0 0 0 0,0-1 1 0 0,0 0-1 0 0,1 1 0 0 0,-1-1 1 0 0,1 0-1 0 0,-1 0 0 0 0,5 2 0 0 0,-4-2 1 0 0,0 0-1 0 0,0 0 1 0 0,0 1-1 0 0,0-1 0 0 0,-1 1 1 0 0,1-1-1 0 0,-1 1 1 0 0,1 0-1 0 0,1 3 0 0 0,4 8 0 0 0,1 0 0 0 0,0-1-1 0 0,1 0 1 0 0,13 12 0 0 0,-11-12-1 0 0,0 1 0 0 0,-1 1 0 0 0,10 16 0 0 0,-7-9 11 0 0,16 21 1 0 0,-22-34-21 0 0,-1 17 8 0 0,-3-7-2 0 0,-1-12 6 0 0,1-1 1 0 0,-1 0-1 0 0,1-1 1 0 0,0 1-1 0 0,5 5 1 0 0,-5-7 0 0 0,-1 0 0 0 0,0 0 0 0 0,0 0 1 0 0,0 0-1 0 0,0 1 0 0 0,-1-1 0 0 0,1 1 1 0 0,-1 0-1 0 0,0 0 0 0 0,-1 0 0 0 0,2 7 1 0 0,-1-2-5 0 0,1 0 1 0 0,0-1-1 0 0,0 1 0 0 0,1-1 1 0 0,5 11-1 0 0,-3-9-1 0 0,-1 0 0 0 0,-1 0 0 0 0,5 19 0 0 0,-7-16 1 0 0,1 1 0 0 0,1-1 0 0 0,0 0-1 0 0,1 0 1 0 0,1 0 0 0 0,0-1 0 0 0,0 1-1 0 0,1-1 1 0 0,12 15 0 0 0,-4-14 15 0 0,-13-12-16 0 0,1 0-1 0 0,-1 0 1 0 0,0 0 0 0 0,0 0-1 0 0,0 1 1 0 0,0-1 0 0 0,-1 1 0 0 0,1-1-1 0 0,0 1 1 0 0,-1-1 0 0 0,0 1 0 0 0,2 5-1 0 0,-2-5 2 0 0,1 1 0 0 0,-1 0-1 0 0,1-1 1 0 0,0 1 0 0 0,0-1-1 0 0,0 0 1 0 0,0 0 0 0 0,1 0-1 0 0,5 5 1 0 0,31 27-33 0 0,-15-16 12 0 0,0-1 25 0 0,10 10-6 0 0,-33-26 2 0 0,1 0 1 0 0,0 0-1 0 0,-1 0 1 0 0,0 0-1 0 0,1 0 1 0 0,-1 0-1 0 0,0 1 1 0 0,0-1-1 0 0,-1 0 1 0 0,1 1-1 0 0,0-1 1 0 0,-1 1-1 0 0,1-1 0 0 0,-1 0 1 0 0,0 4-1 0 0,1 1-5 0 0,-1 1-1 0 0,1-1 1 0 0,0 0 0 0 0,0 0-1 0 0,1 0 1 0 0,0 0-1 0 0,0 0 1 0 0,0 0-1 0 0,1-1 1 0 0,0 1-1 0 0,6 8 1 0 0,-3-6-25 0 0,1-1-1 0 0,-1 0 1 0 0,2-1 0 0 0,-1 0-1 0 0,1 0 1 0 0,0 0 0 0 0,11 7-1 0 0,-15-12 17 0 0,1 1-1 0 0,-1 1 0 0 0,0-1 0 0 0,0 1 0 0 0,-1-1 0 0 0,1 1 1 0 0,-1 0-1 0 0,0 1 0 0 0,4 5 0 0 0,-7-2-26 0 0,0-8 41 0 0,-1 0 1 0 0,1 1-1 0 0,0-1 1 0 0,0 0-1 0 0,0 0 1 0 0,0 1-1 0 0,0-1 1 0 0,0 0-1 0 0,0 1 0 0 0,0-1 1 0 0,0 0-1 0 0,0 1 1 0 0,1-1-1 0 0,-1 0 1 0 0,0 1-1 0 0,0-1 1 0 0,0 0-1 0 0,0 0 1 0 0,0 1-1 0 0,0-1 1 0 0,1 0-1 0 0,-1 0 1 0 0,0 1-1 0 0,0-1 1 0 0,0 0-1 0 0,1 0 1 0 0,-1 1-1 0 0,0-1 0 0 0,0 0 1 0 0,1 0-1 0 0,-1 0 1 0 0,0 0-1 0 0,1 1 1 0 0,-1-1-1 0 0,0 0 1 0 0,0 0-1 0 0,1 0 1 0 0,-1 0-1 0 0,0 0 1 0 0,1 0-1 0 0,-1 0 1 0 0,0 0-1 0 0,1 0 1 0 0,3 2-342 0 0,0 1 0 0 0,0-1 0 0 0,0-1 0 0 0,1 1 0 0 0,-1-1 1 0 0,0 0-1 0 0,1 0 0 0 0,-1 0 0 0 0,1 0 0 0 0,-1-1 0 0 0,1 0 0 0 0,7 0 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7:11:00.764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24 31 3017 0 0,'-24'-31'11944'0'0,"26"33"-11801"0"0,-1-1 1 0 0,1 1 0 0 0,-1-1-1 0 0,0 1 1 0 0,0 0 0 0 0,0 0-1 0 0,0 0 1 0 0,0 0 0 0 0,0 0-1 0 0,1 2 1 0 0,3 5 55 0 0,23 34 121 0 0,62 70 0 0 0,-28-39-83 0 0,1 12-48 0 0,29 33-27 0 0,26 35 43 0 0,-103-130-178 0 0,0 1 0 0 0,13 34-1 0 0,17 29 60 0 0,-28-59-93 0 0,68 103 95 0 0,-63-103-82 0 0,115 142 61 0 0,-126-159-48 0 0,-1 2 0 0 0,-1-1 0 0 0,10 19 0 0 0,-12-19 5 0 0,0-1 0 0 0,1 0-1 0 0,1 0 1 0 0,-1-1 0 0 0,14 13 0 0 0,-12-14-16 0 0,-1 0 0 0 0,-1 1 0 0 0,1 0 0 0 0,-2 1 0 0 0,10 17 0 0 0,-8-12 1 0 0,1-1 1 0 0,16 20-1 0 0,-17-22 7 0 0,0-1 0 0 0,0 2 0 0 0,-2-1 0 0 0,9 20 1 0 0,16 30 30 0 0,-21-44-13 0 0,15 36-1 0 0,-17-35-21 0 0,17 30 0 0 0,47 84 160 0 0,-21-50-66 0 0,42 89 72 0 0,-78-146-163 0 0,0-2 0 0 0,2 0 0 0 0,1-1 1 0 0,27 28-1 0 0,-33-37 10 0 0,0 0 1 0 0,0 1-1 0 0,10 20 1 0 0,-2-3-8 0 0,25 32-1 0 0,2 11 14 0 0,-45-72-29 0 0,0-1 0 0 0,0-1 0 0 0,1 1 0 0 0,-1-1-1 0 0,1 1 1 0 0,4 2 0 0 0,-5-4-1 0 0,0-1 1 0 0,-1 1-1 0 0,1 0 0 0 0,-1 0 0 0 0,0 1 0 0 0,0-1 0 0 0,1 0 0 0 0,-1 1 0 0 0,-1-1 1 0 0,1 1-1 0 0,0-1 0 0 0,-1 1 0 0 0,1 0 0 0 0,-1 0 0 0 0,0 0 0 0 0,0 0 1 0 0,0 0-1 0 0,0 0 0 0 0,0 4 0 0 0,0-2 3 0 0,0 1-1 0 0,1-1 1 0 0,0 0 0 0 0,0 1 0 0 0,0-1-1 0 0,1 0 1 0 0,0 0 0 0 0,-1 0 0 0 0,2-1-1 0 0,-1 1 1 0 0,1-1 0 0 0,4 6 0 0 0,-3-5 9 0 0,0 1 1 0 0,-1 0 0 0 0,1 0 0 0 0,-1 0 0 0 0,-1 1-1 0 0,4 8 1 0 0,-3-4-14 0 0,1 1 1 0 0,-1-1-1 0 0,2 0 0 0 0,0-1 0 0 0,11 17 1 0 0,-2-5 30 0 0,-1 1 0 0 0,20 47 0 0 0,-20-39-25 0 0,18 29 0 0 0,30 23 40 0 0,-43-60-20 0 0,-1 1 0 0 0,19 32 0 0 0,-25-34-17 0 0,37 63 27 0 0,34 10-5 0 0,-64-68-20 0 0,34 34 0 0 0,-49-58-9 0 0,18 19 11 0 0,-17-17-7 0 0,1-1-1 0 0,-1 1 1 0 0,-1 1-1 0 0,1-1 1 0 0,-1 0-1 0 0,0 1 1 0 0,6 12-1 0 0,19 23 7 0 0,-21-27 1 0 0,0-1 0 0 0,14 16 0 0 0,-10-13-6 0 0,2 1 1 0 0,-10-13-4 0 0,0 1-1 0 0,-1-1 1 0 0,1 1-1 0 0,-1 0 1 0 0,0 0-1 0 0,4 10 1 0 0,10 18 12 0 0,-9-12 6 0 0,1-1 0 0 0,1-1-1 0 0,1 0 1 0 0,0 0 0 0 0,17 21 0 0 0,-16-23-5 0 0,-5-6-5 0 0,0 2 0 0 0,7 15 1 0 0,4 10 7 0 0,-7-20-16 0 0,72 115 95 0 0,-32-52-30 0 0,1 1-23 0 0,37 50 27 0 0,-80-120-61 0 0,2 3-20 0 0,1 0 0 0 0,20 18 0 0 0,-11-16-1 0 0,-15-13 16 0 0,-1 0 0 0 0,0 0 0 0 0,0 0-1 0 0,-1 1 1 0 0,0 0 0 0 0,1 0 0 0 0,-1 0 0 0 0,-1 0 0 0 0,6 10 0 0 0,-7-11-8 0 0,0-1 1 0 0,1 1-1 0 0,-1 0 0 0 0,1-1 1 0 0,0 0-1 0 0,0 1 0 0 0,0-1 0 0 0,4 3 1 0 0,-4-4 2 0 0,0 1 0 0 0,0 0 0 0 0,0 0 0 0 0,0 0 0 0 0,-1 0 0 0 0,0 0 0 0 0,1 0 1 0 0,-1 1-1 0 0,3 5 0 0 0,-3-4-1 0 0,1 0 1 0 0,0 0 0 0 0,0-1-1 0 0,0 0 1 0 0,0 1 0 0 0,8 6-1 0 0,-7-8 0 0 0,-1 0-1 0 0,0 1 0 0 0,0-1 1 0 0,0 1-1 0 0,0 0 0 0 0,-1 0 1 0 0,0 0-1 0 0,1 0 0 0 0,1 7 0 0 0,-1-5 3 0 0,0 1 0 0 0,0-1 0 0 0,0 0-1 0 0,1 0 1 0 0,0 0 0 0 0,0-1-1 0 0,0 1 1 0 0,1-1 0 0 0,0 0 0 0 0,0 0-1 0 0,8 5 1 0 0,-4-2-8 0 0,-1 0 1 0 0,14 17-1 0 0,4 17 47 0 0,8 10-61 0 0,-10-15 55 0 0,-19-29-27 0 0,0 0-1 0 0,0-1 0 0 0,11 13 0 0 0,-14-17-8 0 0,0-1 0 0 0,0 1 0 0 0,0 0 0 0 0,-1 0 0 0 0,1 1-1 0 0,1 5 1 0 0,10 18-3 0 0,5-7 30 0 0,-14-16-26 0 0,1 1 1 0 0,-1 1-1 0 0,0-1 1 0 0,0 0-1 0 0,0 1 1 0 0,-1 0-1 0 0,6 12 1 0 0,-6-9-1 0 0,1 0 0 0 0,0 0 0 0 0,1-1 0 0 0,-1 1 1 0 0,2-1-1 0 0,7 10 0 0 0,-1-6-1 0 0,-1 1-1 0 0,18 29 1 0 0,-11-14 22 0 0,0-4-6 0 0,-11-14 6 0 0,1 0-1 0 0,-1 0 0 0 0,9 21 1 0 0,-12-23-27 0 0,1 1 0 0 0,-1-1 0 0 0,2 1 1 0 0,-1-2-1 0 0,1 1 0 0 0,0-1 0 0 0,1 1 1 0 0,-1-2-1 0 0,1 1 0 0 0,13 8 1 0 0,-10-7 11 0 0,-1 1 1 0 0,1 0 0 0 0,-2 0 0 0 0,1 1-1 0 0,13 21 1 0 0,-1-3 0 0 0,-1 3-16 0 0,-14-26 1 0 0,-1 1 1 0 0,1 0-1 0 0,0 0 0 0 0,1-1 1 0 0,10 7-1 0 0,-14-10 9 0 0,-1 0-1 0 0,0 0 1 0 0,0 0-1 0 0,0 0 1 0 0,0 0-1 0 0,0 1 1 0 0,-1-1-1 0 0,1 1 1 0 0,-1-1-1 0 0,1 1 1 0 0,-1-1-1 0 0,0 1 1 0 0,0 0-1 0 0,0 0 1 0 0,1 5-1 0 0,-1-4 2 0 0,0 0-1 0 0,1 0 1 0 0,-1 0-1 0 0,1 0 1 0 0,0 0-1 0 0,3 4 1 0 0,-2-3-2 0 0,0 0 1 0 0,0 0 0 0 0,-1 1 0 0 0,1-1 0 0 0,2 11-1 0 0,-3-11 1 0 0,-1 0 0 0 0,1 0-1 0 0,0 0 1 0 0,1 0 0 0 0,-1 0-1 0 0,1 0 1 0 0,6 7 0 0 0,2 0 2 0 0,-1 0 0 0 0,0 0 0 0 0,0 1 0 0 0,-2 0 0 0 0,0 1 1 0 0,0 0-1 0 0,9 23 0 0 0,-4 16 46 0 0,-10-36-46 0 0,1-1 1 0 0,0 0 0 0 0,12 27 0 0 0,11 16-21 0 0,-17-34 24 0 0,27 46 0 0 0,-11-24 13 0 0,5 9-50 0 0,-14-37 26 0 0,-14-16 6 0 0,1 1 1 0 0,-1 0-1 0 0,0 1 1 0 0,0-1-1 0 0,3 6 1 0 0,35 53 20 0 0,-34-51-31 0 0,-1 0 1 0 0,6 20 0 0 0,-9-24 2 0 0,0 1 1 0 0,1-1-1 0 0,0 0 0 0 0,0 0 0 0 0,0 0 1 0 0,1-1-1 0 0,0 1 0 0 0,1-1 0 0 0,7 8 1 0 0,8 8 6 0 0,-17-18-2 0 0,0 0-1 0 0,0-1 1 0 0,1 1 0 0 0,7 5-1 0 0,9 10-6 0 0,-18-18 6 0 0,-1 0 0 0 0,0-1 1 0 0,0 1-1 0 0,0 0 1 0 0,0 0-1 0 0,-1 0 1 0 0,1 0-1 0 0,0 1 0 0 0,1 2 1 0 0,-2-3-1 0 0,1 0 1 0 0,-1 1-1 0 0,1-1 1 0 0,0 0-1 0 0,-1 0 1 0 0,1-1-1 0 0,4 4 1 0 0,-4-3 0 0 0,1 0 1 0 0,-1 0-1 0 0,1 1 1 0 0,-1-1-1 0 0,0 0 1 0 0,0 1 0 0 0,0 0-1 0 0,0-1 1 0 0,3 7-1 0 0,-3-6 1 0 0,0 0 0 0 0,0 0-1 0 0,0 0 1 0 0,0 0-1 0 0,1 0 1 0 0,-1 0 0 0 0,1 0-1 0 0,0-1 1 0 0,3 3 0 0 0,-4-3-2 0 0,1 0 0 0 0,-1 0 0 0 0,0 0 0 0 0,0 0 0 0 0,0 1 0 0 0,0-1 0 0 0,0 0 0 0 0,-1 1 0 0 0,1 0 0 0 0,1 3 0 0 0,-1-2 0 0 0,-1-1-1 0 0,1 0 1 0 0,0 0 0 0 0,0 0 0 0 0,0 0 0 0 0,1-1-1 0 0,2 4 1 0 0,20 23-12 0 0,-15-16 10 0 0,16 18 11 0 0,-12-15 6 0 0,21 31 1 0 0,12 37 6 0 0,-43-77-26 0 0,0 0 0 0 0,1-1 0 0 0,0 0 0 0 0,1 1 0 0 0,7 5-1 0 0,-7-6 0 0 0,1 1 0 0 0,-1 0-1 0 0,8 11 1 0 0,-3-3 11 0 0,-10-13-5 0 0,1-1 1 0 0,-1 1-1 0 0,0 0 0 0 0,1 0 1 0 0,-1 0-1 0 0,0 0 0 0 0,0 0 1 0 0,0 0-1 0 0,-1 0 0 0 0,1 0 1 0 0,0 1-1 0 0,0 2 1 0 0,3 12-2 0 0,2 0 1 0 0,0-1-1 0 0,1 1 1 0 0,0-2-1 0 0,1 1 1 0 0,12 16 0 0 0,-2-4 7 0 0,-6-9-2 0 0,-1 0 1 0 0,10 24 0 0 0,-8-7-5 0 0,-10-25-2 0 0,1-1-1 0 0,0 1 1 0 0,0-1-1 0 0,1 0 1 0 0,11 16 0 0 0,7 7 11 0 0,-11-16 1 0 0,0 0 0 0 0,16 16 1 0 0,2-9-15 0 0,-24-21 3 0 0,-1 1-1 0 0,0-1 0 0 0,-1 1 0 0 0,1 0 0 0 0,-1 0 0 0 0,1 1 0 0 0,-1-1 0 0 0,0 1 0 0 0,-1 0 0 0 0,1 0 1 0 0,3 7-1 0 0,-6-7-7 0 0,1 0 1 0 0,1 0-1 0 0,-1 0 1 0 0,1 0-1 0 0,0-1 1 0 0,5 7-1 0 0,0-7 4 0 0,-8-4 3 0 0,1 0 0 0 0,0 1 1 0 0,-1-1-1 0 0,1 0 0 0 0,-1 0 0 0 0,1 0 0 0 0,0 1 0 0 0,-1-1 1 0 0,1 0-1 0 0,-1 1 0 0 0,1-1 0 0 0,-1 0 0 0 0,1 1 0 0 0,-1-1 0 0 0,1 1 1 0 0,-1-1-1 0 0,0 1 0 0 0,1-1 0 0 0,0 2 0 0 0,39 60 20 0 0,-39-60-16 0 0,0 0-1 0 0,0 0 1 0 0,-1 0-1 0 0,1 0 0 0 0,0 0 1 0 0,-1 0-1 0 0,0 0 1 0 0,1 0-1 0 0,-1 3 1 0 0,0-3-5 0 0,0-1 0 0 0,0 1 1 0 0,0 0-1 0 0,1-1 0 0 0,-1 1 1 0 0,0 0-1 0 0,1-1 0 0 0,0 1 1 0 0,-1-1-1 0 0,1 1 1 0 0,0-1-1 0 0,-1 1 0 0 0,3 1 1 0 0,37 50-2 0 0,-28-39-6 0 0,-10-12 6 0 0,0 1-1 0 0,-1-1 0 0 0,1 0 1 0 0,0 0-1 0 0,-1 1 0 0 0,1-1 1 0 0,1 5-1 0 0,0-2 7 0 0,0 0 1 0 0,0 1-1 0 0,1-1 0 0 0,0 0 1 0 0,7 7-1 0 0,3 4-30 0 0,20 17 30 0 0,-28-29 1 0 0,-1 1-1 0 0,1 0 0 0 0,-1 0 1 0 0,0 0-1 0 0,-1 1 1 0 0,1 0-1 0 0,-1 0 0 0 0,0 0 1 0 0,3 6-1 0 0,7 24-7 0 0,-10-25 1 0 0,0 0 1 0 0,1 0-1 0 0,1-1 0 0 0,0 0 0 0 0,0 0 0 0 0,1 0 0 0 0,8 9 1 0 0,-14-19 1 0 0,3 5 1 0 0,0-1 1 0 0,0 1 0 0 0,1-1 0 0 0,0-1-1 0 0,-1 1 1 0 0,1-1 0 0 0,1 0 0 0 0,7 4 0 0 0,0 14-17 0 0,-12-20 16 0 0,0 0 0 0 0,1 0 0 0 0,-2 0 1 0 0,1 0-1 0 0,0 0 0 0 0,0 0 0 0 0,0 0 0 0 0,0 0 0 0 0,-1 0 1 0 0,1 1-1 0 0,0-1 0 0 0,-1 0 0 0 0,0 1 0 0 0,1-1 0 0 0,-1 0 1 0 0,1 1-1 0 0,-1 1 0 0 0,1 4 1 0 0,1-3-3 0 0,0-1 0 0 0,-1 0 0 0 0,1 0 0 0 0,0 0 0 0 0,1 0 0 0 0,-1 0 0 0 0,0-1 1 0 0,1 1-1 0 0,0-1 0 0 0,-1 1 0 0 0,1-1 0 0 0,0 0 0 0 0,0 0 0 0 0,0 0 0 0 0,6 2 1 0 0,18 15-1 0 0,-26-18 5 0 0,0 0-4 0 0,0-1-1 0 0,0 1 1 0 0,0 0 0 0 0,0-1 0 0 0,0 1-1 0 0,-1 0 1 0 0,1 0 0 0 0,0 0 0 0 0,0 0-1 0 0,-1 0 1 0 0,1 0 0 0 0,0 0-1 0 0,-1 0 1 0 0,1 0 0 0 0,-1 0 0 0 0,0 0-1 0 0,1 0 1 0 0,-1 0 0 0 0,0 0-1 0 0,1 0 1 0 0,-1 0 0 0 0,0 1 0 0 0,0-1-1 0 0,0 0 1 0 0,0 0 0 0 0,0 0 0 0 0,0 0-1 0 0,-1 1 1 0 0,1-1 0 0 0,0 0-1 0 0,0 0 1 0 0,-1 0 0 0 0,0 2 0 0 0,0-2-1 0 0,0 1 1 0 0,1-1 0 0 0,-1 1 0 0 0,0-1 0 0 0,1 1 0 0 0,0 0 0 0 0,-1-1 0 0 0,1 1 0 0 0,0 0 0 0 0,0-1-1 0 0,0 1 1 0 0,0 0 0 0 0,0-1 0 0 0,0 1 0 0 0,0 0 0 0 0,1-1 0 0 0,-1 1 0 0 0,1-1 0 0 0,-1 1 0 0 0,1 0 0 0 0,0 1-1 0 0,2 1 1 0 0,0 0 0 0 0,0 0 0 0 0,0 0-1 0 0,1 0 1 0 0,5 5 0 0 0,-5-6 0 0 0,-1 1 0 0 0,1-1 0 0 0,-1 1 0 0 0,1 0 0 0 0,3 8 0 0 0,-7-11 0 0 0,1 0 0 0 0,-1 0 1 0 0,0 0-1 0 0,0 0 1 0 0,1 0-1 0 0,-1 0 1 0 0,0 0-1 0 0,0 0 1 0 0,0 0-1 0 0,0 0 1 0 0,-1 0-1 0 0,1 0 0 0 0,0 0 1 0 0,0 0-1 0 0,-1 0 1 0 0,1 0-1 0 0,0 0 1 0 0,-1 0-1 0 0,0 1 1 0 0,0-1-1 0 0,1 0 0 0 0,0 0 0 0 0,-1 0 1 0 0,1-1-1 0 0,-1 1 0 0 0,1 0 0 0 0,0 0 0 0 0,0 0 1 0 0,0 0-1 0 0,-1 0 0 0 0,1 0 0 0 0,0 0 1 0 0,0 0-1 0 0,0 0 0 0 0,1 0 0 0 0,-1 0 0 0 0,0 0 1 0 0,1 1-1 0 0,2 4-13 0 0,1 0 0 0 0,-1-1 0 0 0,1 0 0 0 0,7 8 0 0 0,9 11 39 0 0,-20-23-25 0 0,0 1 1 0 0,1-1-1 0 0,-1 1 0 0 0,0-1 0 0 0,0 1 0 0 0,0-1 0 0 0,-1 1 1 0 0,1 0-1 0 0,0-1 0 0 0,0 1 0 0 0,-1-1 0 0 0,1 1 0 0 0,-1-1 1 0 0,0 0-1 0 0,1 1 0 0 0,-1-1 0 0 0,0 1 0 0 0,0-1 1 0 0,-1 2-1 0 0,-7 19 9 0 0,9-21-12 0 0,0 1 0 0 0,0 0 1 0 0,0 0-1 0 0,1 0 1 0 0,-1 0-1 0 0,0 0 1 0 0,1-1-1 0 0,-1 1 1 0 0,1 0-1 0 0,0 0 0 0 0,0-1 1 0 0,-1 1-1 0 0,1 0 1 0 0,0-1-1 0 0,0 1 1 0 0,3 2-1 0 0,-1-1-4 0 0,1-1-1 0 0,0 1 1 0 0,-1 0 0 0 0,1-1-1 0 0,7 3 1 0 0,-4-2 3 0 0,-2-1-12 0 0,-4-1 15 0 0,0-1 0 0 0,0 0 0 0 0,0 1 0 0 0,0-1 1 0 0,0 0-1 0 0,0 1 0 0 0,-1-1 0 0 0,1 1 0 0 0,0 0 0 0 0,0-1 0 0 0,0 1 0 0 0,0-1 1 0 0,-1 1-1 0 0,1 0 0 0 0,0 0 0 0 0,-1 0 0 0 0,1-1 0 0 0,-1 1 0 0 0,1 0 0 0 0,0 0 0 0 0,-1 1 1 0 0,1 1-1 0 0,-1-1 0 0 0,0 0 0 0 0,1 1 0 0 0,-1-1 0 0 0,1 0 0 0 0,0 1 0 0 0,-1-1 0 0 0,1 0 0 0 0,0 0 0 0 0,0 0 0 0 0,1 0 0 0 0,-1 0 0 0 0,0 0 0 0 0,1 0 0 0 0,-1 0 0 0 0,1 0 0 0 0,0 0 0 0 0,-1-1 0 0 0,1 1 0 0 0,0-1 0 0 0,0 0 0 0 0,0 1 0 0 0,0-1 0 0 0,0 0 0 0 0,3 1 0 0 0,-3-1 0 0 0,0-1 1 0 0,0 1 0 0 0,-1 0 0 0 0,1-1 0 0 0,-1 1 0 0 0,1 0 0 0 0,-1 0 0 0 0,1 0 0 0 0,-1 0 0 0 0,1 0 0 0 0,-1 0 0 0 0,0 0 0 0 0,1 0 0 0 0,-1 0 0 0 0,0 1 0 0 0,0-1 0 0 0,0 1 1 0 0,0-1-1 0 0,0 1 0 0 0,0-1 0 0 0,-1 1 0 0 0,1-1 0 0 0,0 1 0 0 0,0 2 0 0 0,-1-3-63 0 0,0-1 0 0 0,0 1 0 0 0,0 0 0 0 0,1 0 0 0 0,-1-1 1 0 0,0 1-1 0 0,0 0 0 0 0,1-1 0 0 0,-1 1 0 0 0,0 0 0 0 0,1-1 0 0 0,-1 1 0 0 0,1 0 0 0 0,-1-1 0 0 0,1 1 1 0 0,-1-1-1 0 0,1 1 0 0 0,-1-1 0 0 0,1 1 0 0 0,0-1 0 0 0,-1 0 0 0 0,1 1 0 0 0,0-1 0 0 0,-1 0 0 0 0,1 1 1 0 0,0-1-1 0 0,0 0 0 0 0,-1 0 0 0 0,1 1 0 0 0,0-1 0 0 0,0 0 0 0 0,-1 0 0 0 0,1 0 0 0 0,0 0 1 0 0,0 0-1 0 0,-1 0 0 0 0,1 0 0 0 0,0-1 0 0 0,0 1 0 0 0,-1 0 0 0 0,1 0 0 0 0,1-1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5:56:01.463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610 86 544 0 0,'40'-58'7299'0'0,"-42"58"-7135"0"0,0 1 0 0 0,0-1-1 0 0,0 1 1 0 0,0 0 0 0 0,1-1 0 0 0,-1 1-1 0 0,-9 8 984 0 0,8-6-983 0 0,-6 6-28 0 0,-15 15 89 0 0,0 1 0 0 0,-35 50-1 0 0,-101 195 563 0 0,138-223-573 0 0,-29 80 0 0 0,30-68 45 0 0,-35 73 246 0 0,-22 16 177 0 0,77-146-666 0 0,-27 34 301 0 0,2 18-157 0 0,25-52-156 0 0,0 0 0 0 0,0 0 1 0 0,0-1-1 0 0,0 1 0 0 0,-1 0 0 0 0,1 0 0 0 0,-1-1 0 0 0,1 1 0 0 0,-1-1 0 0 0,0 1 0 0 0,0-1 0 0 0,-2 2 0 0 0,2-2 0 0 0,-1 1 0 0 0,1 0 0 0 0,0 0 0 0 0,0 0 0 0 0,0 0 0 0 0,0 0 0 0 0,0 0-1 0 0,-2 4 1 0 0,-3 19 38 0 0,7-23-37 0 0,-1 0-1 0 0,1 0 1 0 0,0 0-1 0 0,-1 0 1 0 0,1 0 0 0 0,-1 0-1 0 0,0 0 1 0 0,0 0-1 0 0,1 0 1 0 0,-1-1 0 0 0,0 1-1 0 0,-2 2 1 0 0,3-4-1 0 0,-1 0 0 0 0,1 0-1 0 0,0 0 1 0 0,-1 1 0 0 0,1-1 0 0 0,0 0 0 0 0,0 0 0 0 0,-1 1 0 0 0,1-1-1 0 0,0 0 1 0 0,0 1 0 0 0,-1-1 0 0 0,1 0 0 0 0,0 1 0 0 0,0-1 0 0 0,0 0 0 0 0,0 1-1 0 0,0-1 1 0 0,-1 0 0 0 0,1 1 0 0 0,0-1 0 0 0,0 1 0 0 0,0-1 0 0 0,0 0 0 0 0,0 1-1 0 0,0-1 1 0 0,0 0 0 0 0,0 1 0 0 0,0-1 0 0 0,0 1 0 0 0,0-1 0 0 0,1 0-1 0 0,-1 1 1 0 0,0-1 0 0 0,0 0 0 0 0,0 1 0 0 0,0-1 0 0 0,1 0 0 0 0,-1 1 0 0 0,0-1-1 0 0,1 1 1 0 0,-1-1 3 0 0,1 0 0 0 0,0 1-1 0 0,-1-1 1 0 0,1 0 0 0 0,0 0-1 0 0,-1 0 1 0 0,1 0 0 0 0,-1 0-1 0 0,1 1 1 0 0,0-1 0 0 0,0 0-1 0 0,-1-1 1 0 0,1 1 0 0 0,-1 0-1 0 0,1 0 1 0 0,0 0 0 0 0,-1 0-1 0 0,1 0 1 0 0,0-1 0 0 0,-1 1-1 0 0,1 0 1 0 0,-1-1 0 0 0,1 1-1 0 0,0-1 1 0 0,0 1-4 0 0,69-47 185 0 0,89-76 0 0 0,-47 31-116 0 0,-24 21-48 0 0,-24 20-19 0 0,83-50 0 0 0,76-31 0 0 0,147-59 16 0 0,-302 163 15 0 0,92-26 1 0 0,-103 37-20 0 0,-1-2 0 0 0,-1-2 0 0 0,52-29 0 0 0,-80 37-34 0 0,10-5-67 0 0,-37 18 82 0 0,1 0 0 0 0,-1 0 0 0 0,1 0 0 0 0,-1 0 0 0 0,0 0 0 0 0,1 0 0 0 0,-1 0 0 0 0,1 1 0 0 0,-1-1 0 0 0,0 0 1 0 0,1 0-1 0 0,-1 0 0 0 0,0 0 0 0 0,1 1 0 0 0,-1-1 0 0 0,0 0 0 0 0,1 0 0 0 0,-1 1 0 0 0,0-1 0 0 0,1 0 0 0 0,-1 1 0 0 0,0-1 0 0 0,0 0 0 0 0,0 1 0 0 0,1-1 0 0 0,-1 0 0 0 0,0 1 0 0 0,0-1 0 0 0,0 0 1 0 0,0 1-1 0 0,0-1 0 0 0,1 0 0 0 0,-1 1 0 0 0,0-1 0 0 0,0 1 0 0 0,0-1 0 0 0,0 0 0 0 0,0 2 0 0 0,3 16-35 0 0,-3-15 35 0 0,-1 0 0 0 0,1 0 1 0 0,-1 0-1 0 0,0 0 1 0 0,0 0-1 0 0,0 0 0 0 0,0 0 1 0 0,-1 0-1 0 0,1-1 1 0 0,-1 1-1 0 0,-3 4 0 0 0,-26 27 15 0 0,24-26-4 0 0,-38 35-7 0 0,-90 68-1 0 0,94-81-11 0 0,1 2-1 0 0,1 2 1 0 0,-57 66 0 0 0,37-21-1 0 0,4 3 0 0 0,4 2 1 0 0,-66 145-1 0 0,77-129 136 0 0,39-98-115 0 0,1 0 1 0 0,0 0-1 0 0,-1 0 0 0 0,1 0 0 0 0,0 0 1 0 0,0 0-1 0 0,0 0 0 0 0,0 0 0 0 0,1 0 0 0 0,-1 0 1 0 0,0 0-1 0 0,1 0 0 0 0,0 0 0 0 0,-1 0 0 0 0,1-1 1 0 0,0 1-1 0 0,0 0 0 0 0,0 0 0 0 0,0-1 0 0 0,0 1 1 0 0,0 0-1 0 0,1-1 0 0 0,-1 1 0 0 0,0-1 0 0 0,3 2 1 0 0,2-6 20 0 0,-1 0 0 0 0,1-1 0 0 0,-1 1 0 0 0,0-1 0 0 0,7-7 0 0 0,126-114 72 0 0,-82 85-69 0 0,75-41 0 0 0,-43 28-18 0 0,245-182-25 0 0,-326 229 9 0 0,52-43-10 0 0,2 3 1 0 0,129-73 0 0 0,-93 74 4 0 0,2 4 1 0 0,163-44-1 0 0,-248 82 0 0 0,88-20-47 0 0,-102 22 50 0 0,0 1-1 0 0,1 0 1 0 0,-1 0 0 0 0,1 0 0 0 0,-1 0-1 0 0,0 0 1 0 0,1 0 0 0 0,-1 0 0 0 0,1 0-1 0 0,-1 0 1 0 0,0 0 0 0 0,1 0-1 0 0,-1 0 1 0 0,1 0 0 0 0,-1 0 0 0 0,0 0-1 0 0,1 0 1 0 0,-1 1 0 0 0,0-1-1 0 0,1 0 1 0 0,-1 0 0 0 0,0 0 0 0 0,1 1-1 0 0,-1-1 1 0 0,0 0 0 0 0,1 0-1 0 0,-1 1 1 0 0,0-1 0 0 0,0 0 0 0 0,1 1-1 0 0,-1-1 1 0 0,0 0 0 0 0,0 1-1 0 0,1-1 1 0 0,-1 0 0 0 0,0 1 0 0 0,0-1-1 0 0,0 0 1 0 0,0 1 0 0 0,0-1 0 0 0,0 1-1 0 0,0-1 1 0 0,0 0 0 0 0,0 1-1 0 0,0-1 1 0 0,0 1 0 0 0,0-1 0 0 0,0 0-1 0 0,0 1 1 0 0,0-1 0 0 0,0 1-1 0 0,0-1 1 0 0,0 0 0 0 0,-1 1 0 0 0,-10 24-35 0 0,9-20 23 0 0,-19 30-28 0 0,-1-1-1 0 0,-2-1 1 0 0,-42 47 0 0 0,4-3-18 0 0,-94 151 1 0 0,102-140 47 0 0,-102 125 0 0 0,118-165 51 0 0,1 1 1 0 0,3 2-1 0 0,3 1 1 0 0,-48 107-1 0 0,74-150-25 0 0,4-7-3 0 0,0 0 0 0 0,0 0 0 0 0,0 0-1 0 0,0 0 1 0 0,0 0 0 0 0,0 0-1 0 0,0 0 1 0 0,1 0 0 0 0,-1 1 0 0 0,1-1-1 0 0,-1 0 1 0 0,1 0 0 0 0,0 5-1 0 0,1-7-6 0 0,-1 0 0 0 0,1 1-1 0 0,-1-1 1 0 0,0 0 0 0 0,1 1-1 0 0,-1-1 1 0 0,1 0-1 0 0,0 0 1 0 0,-1 0 0 0 0,1 0-1 0 0,-1 0 1 0 0,1 1 0 0 0,-1-1-1 0 0,1 0 1 0 0,-1 0 0 0 0,1 0-1 0 0,-1 0 1 0 0,1-1-1 0 0,0 1 1 0 0,-1 0 0 0 0,1 0-1 0 0,-1 0 1 0 0,1 0 0 0 0,-1 0-1 0 0,1-1 1 0 0,-1 1 0 0 0,1 0-1 0 0,-1-1 1 0 0,1 1-1 0 0,-1 0 1 0 0,1-1 0 0 0,14-10 46 0 0,111-101 111 0 0,-15 26-93 0 0,-23 20-29 0 0,-39 26-13 0 0,271-236 105 0 0,-215 171-125 0 0,-1-1-60 0 0,140-110 0 0 0,-121 132 17 0 0,-65 46 18 0 0,106-60-30 0 0,-123 76 43 0 0,234-112-86 0 0,-273 133 86 0 0,0 0 0 0 0,0 0 0 0 0,-1 1 0 0 0,1-1 0 0 0,0 1 0 0 0,0-1 0 0 0,0 1 0 0 0,0 0 0 0 0,0 0 0 0 0,0 0 0 0 0,0 0 0 0 0,0 0 0 0 0,0 0 0 0 0,0 1 1 0 0,2-1-1 0 0,-3 1 1 0 0,0-1 0 0 0,-1 1 0 0 0,1-1 0 0 0,0 1 0 0 0,0 0 0 0 0,-1-1 1 0 0,1 1-1 0 0,0 0 0 0 0,-1-1 0 0 0,1 1 0 0 0,0 0 0 0 0,-1 0 0 0 0,1 0 1 0 0,-1 0-1 0 0,1-1 0 0 0,-1 1 0 0 0,0 0 0 0 0,1 0 0 0 0,-1 0 1 0 0,0 0-1 0 0,0 0 0 0 0,0 0 0 0 0,0 0 0 0 0,1 0 0 0 0,-1 0 0 0 0,0 0 1 0 0,-1 0-1 0 0,1 0 0 0 0,0 0 0 0 0,0 0 0 0 0,-1 1 0 0 0,0 0-1 0 0,0 1-1 0 0,0-1 0 0 0,0 1 1 0 0,-1-1-1 0 0,1 1 0 0 0,-1-1 1 0 0,0 0-1 0 0,1 0 0 0 0,-1 0 1 0 0,0 0-1 0 0,0 0 1 0 0,-5 3-1 0 0,-4 5 5 0 0,-57 61 33 0 0,10-10 52 0 0,-74 99-1 0 0,-118 239-3 0 0,53-79-11 0 0,161-266 37 0 0,3 1 1 0 0,-39 85-1 0 0,12 12 422 0 0,44-101-222 0 0,15-41-187 0 0,1-9-107 0 0,0-1 1 0 0,0 0-1 0 0,0 1 0 0 0,0-1 0 0 0,0 1 0 0 0,0-1 0 0 0,1 0 0 0 0,-1 1 0 0 0,0-1 0 0 0,0 1 1 0 0,-1-1-1 0 0,1 1 0 0 0,0-1 0 0 0,0 0 0 0 0,0 1 0 0 0,0-1 0 0 0,0 1 0 0 0,0-1 0 0 0,0 0 0 0 0,-1 1 1 0 0,1-1-1 0 0,0 0 0 0 0,0 1 0 0 0,-1-1 0 0 0,1 0 0 0 0,0 1 0 0 0,0-1 0 0 0,-1 0 0 0 0,1 1 1 0 0,0-1-1 0 0,-1 0 0 0 0,1 0 0 0 0,0 0 0 0 0,-1 1 0 0 0,0-1 15 0 0,1 1-1 0 0,0-1 0 0 0,-1 1 1 0 0,1-1-1 0 0,0 1 1 0 0,0-1-1 0 0,0 1 1 0 0,-1-1-1 0 0,1 1 0 0 0,0-1 1 0 0,0 1-1 0 0,0-1 1 0 0,0 1-1 0 0,0-1 1 0 0,0 1-1 0 0,0-1 0 0 0,0 1 1 0 0,0-1-1 0 0,0 1 1 0 0,0-1-1 0 0,1 1 1 0 0,-1-1-1 0 0,0 2 1 0 0,1 5-5 0 0,-1-7-18 0 0,0 0-1 0 0,0 0 0 0 0,0 0 0 0 0,0 0 0 0 0,0 0 0 0 0,0 0 0 0 0,0 0 1 0 0,0 0-1 0 0,0 0 0 0 0,0 0 0 0 0,0-1 0 0 0,0 1 0 0 0,0 0 0 0 0,0 0 1 0 0,-1 0-1 0 0,1 0 0 0 0,0 0 0 0 0,0 0 0 0 0,0 0 0 0 0,0 0 0 0 0,0 0 1 0 0,0 0-1 0 0,0 0 0 0 0,0 0 0 0 0,0 0 0 0 0,0 0 0 0 0,0 0 0 0 0,0 0 1 0 0,0 0-1 0 0,0 0 0 0 0,0 0 0 0 0,0 0 0 0 0,-1 0 0 0 0,1 0 0 0 0,0 0 1 0 0,0 0-1 0 0,0 0 0 0 0,0 0 0 0 0,0 0 0 0 0,0 0 0 0 0,0 0 0 0 0,0 0 1 0 0,0 0-1 0 0,0 0 0 0 0,0 0 0 0 0,0 0 0 0 0,0 0 0 0 0,0 0 0 0 0,0 0 0 0 0,0 0 1 0 0,-1 0-1 0 0,1 0 0 0 0,0 0 0 0 0,0 0 0 0 0,0 0 0 0 0,0 1 0 0 0,0-1 1 0 0,0 0-1 0 0,0 0 0 0 0,0 0 0 0 0,0 0 0 0 0,0 0 0 0 0,0 0 0 0 0,0 0 1 0 0,0 0-1 0 0,0 0 0 0 0,0 0 0 0 0,0 0 0 0 0,-2 4 22 0 0,1 0 0 0 0,-1 0 0 0 0,0 0 0 0 0,-1 0 0 0 0,1 0-1 0 0,-1-1 1 0 0,-3 4 0 0 0,-11 19-8 0 0,-45 76 55 0 0,52-84-65 0 0,6-12 5 0 0,0 0 0 0 0,0 0 1 0 0,1 1-1 0 0,0 0 0 0 0,0-1 0 0 0,0 1 1 0 0,1 0-1 0 0,0 0 0 0 0,-1 12 0 0 0,3-19-8 0 0,-1 0 0 0 0,1 1 0 0 0,0-1-1 0 0,0 1 1 0 0,0-1 0 0 0,0 0 0 0 0,0 1-1 0 0,0-1 1 0 0,0 0 0 0 0,0 1 0 0 0,0-1-1 0 0,0 1 1 0 0,0-1 0 0 0,0 0 0 0 0,1 1 0 0 0,-1-1-1 0 0,0 0 1 0 0,0 1 0 0 0,0-1 0 0 0,0 0-1 0 0,1 1 1 0 0,-1-1 0 0 0,0 0 0 0 0,0 1-1 0 0,1-1 1 0 0,-1 0 0 0 0,0 0 0 0 0,0 1-1 0 0,1-1 1 0 0,-1 0 0 0 0,0 0 0 0 0,1 1-1 0 0,-1-1 1 0 0,0 0 0 0 0,1 0 0 0 0,-1 0 0 0 0,1 0-1 0 0,-1 0 1 0 0,0 0 0 0 0,1 0 0 0 0,-1 1-1 0 0,0-1 1 0 0,1 0 0 0 0,-1 0 0 0 0,1 0-1 0 0,-1 0 1 0 0,0-1 0 0 0,1 1 0 0 0,-1 0-1 0 0,0 0 1 0 0,1 0 0 0 0,-1 0 0 0 0,1-1 0 0 0,21-12 83 0 0,-14 8-50 0 0,104-71 192 0 0,-7 5-125 0 0,-58 42-60 0 0,-2-2 0 0 0,43-38 1 0 0,-85 66-43 0 0,213-202 90 0 0,-97 86-95 0 0,234-182 0 0 0,-151 149-5 0 0,57-44-4 0 0,-95 82 13 0 0,-107 76-1 0 0,-18 15-2 0 0,0 2 0 0 0,1 2 0 0 0,83-27 0 0 0,-80 31-6 0 0,120-36-27 0 0,-97 32-42 0 0,-64 18 80 0 0,31-5-164 0 0,-32 5 157 0 0,-1 1-1 0 0,1 0 0 0 0,-1 0 0 0 0,1 0 0 0 0,0 0 0 0 0,-1 0 0 0 0,1 0 0 0 0,-1 0 0 0 0,1 1 0 0 0,0-1 0 0 0,-1 0 0 0 0,1 0 0 0 0,-1 0 0 0 0,1 0 0 0 0,-1 1 0 0 0,1-1 0 0 0,-1 0 0 0 0,1 1 1 0 0,-1-1-1 0 0,1 0 0 0 0,-1 1 0 0 0,1-1 0 0 0,-1 1 0 0 0,1-1 0 0 0,-1 0 0 0 0,0 1 0 0 0,1-1 0 0 0,-1 1 0 0 0,0-1 0 0 0,1 1 0 0 0,-1-1 0 0 0,0 1 0 0 0,0 0 0 0 0,0-1 0 0 0,1 1 0 0 0,-1-1 0 0 0,0 1 1 0 0,0-1-1 0 0,0 1 0 0 0,0 0 0 0 0,0-1 0 0 0,0 1 0 0 0,0-1 0 0 0,0 1 0 0 0,0 0 0 0 0,0-1 0 0 0,-1 1 0 0 0,1-1 0 0 0,0 1 0 0 0,0-1 0 0 0,-1 1 0 0 0,1 0 0 0 0,-6 10-23 0 0,0-2-1 0 0,0 1 1 0 0,-1-1-1 0 0,0 0 1 0 0,0 0-1 0 0,-1-1 0 0 0,-14 12 1 0 0,6-4 0 0 0,-22 22-8 0 0,-51 67 1 0 0,-1 23 8 0 0,-135 179-67 0 0,146-210 87 0 0,5 4 0 0 0,-94 167 0 0 0,57-82 65 0 0,40-70-17 0 0,60-97-14 0 0,0 1 0 0 0,1 0-1 0 0,1 1 1 0 0,-12 38-1 0 0,15-37-1 0 0,-15 35-1 0 0,7-19-12 0 0,-19 36 3 0 0,21-49-10 0 0,-17 48 0 0 0,21-50 17 0 0,5-13 14 0 0,-1-1 0 0 0,1 1 0 0 0,1 0 1 0 0,0 0-1 0 0,0 0 0 0 0,1 0 0 0 0,0 12 0 0 0,1-21-28 0 0,0-1 1 0 0,0 0 0 0 0,1 1 0 0 0,-1-1-1 0 0,0 1 1 0 0,0-1 0 0 0,0 1 0 0 0,1-1-1 0 0,-1 0 1 0 0,0 1 0 0 0,1-1-1 0 0,-1 0 1 0 0,0 1 0 0 0,1-1 0 0 0,-1 0-1 0 0,0 1 1 0 0,1-1 0 0 0,-1 0-1 0 0,0 0 1 0 0,1 1 0 0 0,-1-1 0 0 0,1 0-1 0 0,-1 0 1 0 0,1 0 0 0 0,-1 0-1 0 0,1 0 1 0 0,-1 0 0 0 0,1 1 0 0 0,-1-1-1 0 0,0 0 1 0 0,1 0 0 0 0,-1 0-1 0 0,1 0 1 0 0,-1-1 0 0 0,1 1 0 0 0,-1 0-1 0 0,1 0 1 0 0,-1 0 0 0 0,1 0-1 0 0,-1 0 1 0 0,0-1 0 0 0,1 1 0 0 0,-1 0-1 0 0,1 0 1 0 0,-1-1 0 0 0,1 1 0 0 0,22-13 175 0 0,-21 12-158 0 0,20-15 39 0 0,-1-1 0 0 0,28-28 0 0 0,8-8-23 0 0,146-139 135 0 0,-15 12-100 0 0,283-257 34 0 0,1 0-12 0 0,-53 106-94 0 0,-313 257-10 0 0,3 5 0 0 0,131-61-1 0 0,-94 64-18 0 0,116-59-10 0 0,-246 117 33 0 0,42-24-76 0 0,112-44 0 0 0,-169 76 73 0 0,0 0 0 0 0,0-1 0 0 0,0 1 0 0 0,0 0 0 0 0,0-1 0 0 0,0 1 0 0 0,0 0 0 0 0,0 0 0 0 0,0 0 0 0 0,0 0 0 0 0,0 0 0 0 0,0 0 0 0 0,0 0 0 0 0,0 0 0 0 0,0 1 0 0 0,2 0 0 0 0,-2-1 0 0 0,-1 0 1 0 0,1 1 0 0 0,-1-1-1 0 0,0 0 1 0 0,1 1-1 0 0,-1-1 1 0 0,0 0-1 0 0,0 1 1 0 0,1-1 0 0 0,-1 1-1 0 0,0-1 1 0 0,0 1-1 0 0,0-1 1 0 0,1 1 0 0 0,-1-1-1 0 0,0 1 1 0 0,0-1-1 0 0,0 1 1 0 0,0-1 0 0 0,0 1-1 0 0,0-1 1 0 0,0 1-1 0 0,0-1 1 0 0,0 1-1 0 0,-1 3-10 0 0,0-1-1 0 0,0 0 1 0 0,0 0-1 0 0,0 0 0 0 0,0 0 1 0 0,0 0-1 0 0,-1 0 0 0 0,-3 4 1 0 0,-16 20-45 0 0,-2-2 1 0 0,-37 33-1 0 0,-1 0 12 0 0,-361 411-148 0 0,78-91 172 0 0,211-236 78 0 0,-27 44 74 0 0,64-72-43 0 0,-4 2 0 0 0,-196 238 151 0 0,141-110-134 0 0,46-64 15 0 0,59-99-32 0 0,-9 14 67 0 0,30-44-28 0 0,23-38-74 0 0,0-2-1 0 0,-1 1 1 0 0,-10 13 0 0 0,-9 17 96 0 0,21-34-110 0 0,1 0 1 0 0,-1 0 0 0 0,-1 0-1 0 0,-8 9 1 0 0,13-16-34 0 0,1 0 0 0 0,-1 0 0 0 0,0 0-1 0 0,1 0 1 0 0,-1 0 0 0 0,1 1 0 0 0,-1-1 0 0 0,1 0-1 0 0,-1 0 1 0 0,1 0 0 0 0,0 0 0 0 0,-1 2 0 0 0,-3 10 12 0 0,3-11-10 0 0,0 0 0 0 0,-1 0 0 0 0,1 0 0 0 0,-1 0 0 0 0,0 0 0 0 0,0 0-1 0 0,1 0 1 0 0,-1-1 0 0 0,0 1 0 0 0,0-1 0 0 0,-5 3 0 0 0,0 5-1 0 0,7-8-2 0 0,0-1-1 0 0,0 1 0 0 0,-1 0 1 0 0,1-1-1 0 0,0 1 0 0 0,-1 0 0 0 0,1-1 1 0 0,-1 1-1 0 0,1 0 0 0 0,-1-1 1 0 0,1 1-1 0 0,-1-1 0 0 0,1 1 1 0 0,-1-1-1 0 0,1 1 0 0 0,-1-1 1 0 0,-1 1-1 0 0,-6 5 5 0 0,0 0-1 0 0,0 1 1 0 0,1 0 0 0 0,0 1 0 0 0,0 0 0 0 0,1 0 0 0 0,0 0-1 0 0,-9 16 1 0 0,-4 4 2 0 0,-43 54 11 0 0,8-5 15 0 0,14-27-28 0 0,19-25 1 0 0,1 0 0 0 0,-25 44 0 0 0,38-58-5 0 0,-5 9 19 0 0,12-20-17 0 0,0 1 0 0 0,-1-1 0 0 0,1 1 0 0 0,0 0 1 0 0,0-1-1 0 0,-1 1 0 0 0,1 0 0 0 0,0-1 0 0 0,0 1 0 0 0,0-1 0 0 0,0 1 0 0 0,0 0 0 0 0,0-1 0 0 0,0 1 0 0 0,0 0 0 0 0,0-1 0 0 0,0 1 1 0 0,1 0-1 0 0,-1-1 0 0 0,0 1 0 0 0,0-1 0 0 0,1 1 0 0 0,-1 0 0 0 0,0-1 0 0 0,0 1 0 0 0,1 0 0 0 0,0-1 2 0 0,-1 0-1 0 0,1 1 0 0 0,0-1 1 0 0,-1 0-1 0 0,1 0 1 0 0,0 0-1 0 0,-1 0 1 0 0,1 0-1 0 0,0 0 0 0 0,-1 0 1 0 0,1 0-1 0 0,0 0 1 0 0,-1 0-1 0 0,1 0 0 0 0,-1 0 1 0 0,1 0-1 0 0,0 0 1 0 0,-1-1-1 0 0,1 1 0 0 0,0 0 1 0 0,-1-1-1 0 0,1 1 1 0 0,-1 0-1 0 0,1-1 1 0 0,-1 1-1 0 0,2-1 0 0 0,19-15 78 0 0,-11 8-50 0 0,151-110 109 0 0,-3-9-126 0 0,-48 36-5 0 0,364-313 95 0 0,-144 117-66 0 0,14 19-35 0 0,-7 67 5 0 0,-46 31 20 0 0,-63 14-17 0 0,187-120-26 0 0,122 0-11 0 0,-416 219 31 0 0,-2-6 1 0 0,122-86-1 0 0,35-19-60 0 0,-211 130 52 0 0,6 1 7 0 0,83-31 1 0 0,20-9-27 0 0,-15 3-93 0 0,-145 68 64 0 0,-8 4-160 0 0,-17 13 88 0 0,-11 10 95 0 0,-1-1-1 0 0,-1-1 1 0 0,-27 16 0 0 0,-81 40 10 0 0,68-41 2 0 0,-45 34-30 0 0,-137 111 0 0 0,170-122 34 0 0,-27 20 13 0 0,-141 111-2 0 0,150-113 4 0 0,-77 67 16 0 0,-87 111 31 0 0,-151 112-76 0 0,349-313 30 0 0,2 1 0 0 0,-51 64 0 0 0,-90 133 8 0 0,-32 14-11 0 0,219-252 1 0 0,-207 200 5 0 0,172-163-8 0 0,3 1-1 0 0,-76 110 1 0 0,10-10 87 0 0,-94 72 238 0 0,90-95-214 0 0,38-38-72 0 0,54-62-25 0 0,-118 142 1 0 0,55-76-9 0 0,-31 38 71 0 0,85-86 137 0 0,29-37-72 0 0,7-6-33 0 0,8-10-25 0 0,21-28 22 0 0,68-53 0 0 0,-16 15-100 0 0,209-209 12 0 0,-167 172-5 0 0,4 6 1 0 0,231-139 0 0 0,19-14-26 0 0,-62 38 52 0 0,-11 38-21 0 0,-182 110-18 0 0,-101 58 2 0 0,299-187 29 0 0,200-179 7 0 0,-58 92-24 0 0,-360 233-10 0 0,-61 33-5 0 0,0-3 0 0 0,42-29 0 0 0,29-37 3 0 0,-52 39-7 0 0,72-43 0 0 0,-51 47 1 0 0,-28 13-13 0 0,37-26 33 0 0,-59 38-1 0 0,-27 18-16 0 0,1 0 1 0 0,-1-1-1 0 0,-1-1 1 0 0,10-7-1 0 0,-10 7-10 0 0,0 0 1 0 0,18-10 0 0 0,14-12-7 0 0,-30 20 15 0 0,0 1-1 0 0,16-8 1 0 0,15-13 9 0 0,-25 17 4 0 0,-12 10-12 0 0,-1-1 1 0 0,0 1-1 0 0,0-1 0 0 0,0 0 0 0 0,0 0 0 0 0,0 0 0 0 0,2-3 1 0 0,4-6-9 0 0,-7 10 7 0 0,-1 1-1 0 0,0-1 1 0 0,0 1-1 0 0,0-1 0 0 0,0 1 1 0 0,0-1-1 0 0,0 0 1 0 0,0 0-1 0 0,0 1 0 0 0,-1-1 1 0 0,2-3-1 0 0,-1 3 0 0 0,0 0-1 0 0,0 1 1 0 0,0-1-1 0 0,0 0 0 0 0,1 1 1 0 0,-1-1-1 0 0,1 1 1 0 0,-1 0-1 0 0,1-1 1 0 0,0 1-1 0 0,0 0 1 0 0,-1 0-1 0 0,1 0 0 0 0,0 0 1 0 0,0 0-1 0 0,0 0 1 0 0,0 1-1 0 0,4-2 1 0 0,8-4-10 0 0,-9 3 5 0 0,-4 2 2 0 0,0 1-1 0 0,0-1 1 0 0,0 0 0 0 0,0 1 0 0 0,0-1 0 0 0,0 1 0 0 0,0 0 0 0 0,0-1 0 0 0,0 1 0 0 0,0 0 0 0 0,0 0 0 0 0,0-1 0 0 0,0 1-1 0 0,0 0 1 0 0,2 0 0 0 0,-26 23-90 0 0,-4 7 83 0 0,3-3 4 0 0,-34 24-30 0 0,-89 62 0 0 0,-24 7-1 0 0,6 8 1 0 0,-291 293 0 0 0,269-229 66 0 0,-221 240 18 0 0,347-363-32 0 0,-152 178-1 0 0,123-136 11 0 0,-266 308 75 0 0,307-368-67 0 0,-178 180 188 0 0,80-82-88 0 0,72-71-80 0 0,-139 169 18 0 0,105-116-52 0 0,-4-14-20 0 0,74-79 17 0 0,1 1 1 0 0,-44 61 0 0 0,25-16 1 0 0,-96 126 27 0 0,11-57-1 0 0,77-89-1 0 0,-34 37 9 0 0,86-86-14 0 0,1 0-1 0 0,1 1 1 0 0,0 1 0 0 0,1-1-1 0 0,-8 20 1 0 0,16-27 194 0 0,9-20 28 0 0,1 0-228 0 0,30-43 8 0 0,-29 39-24 0 0,1 0 0 0 0,1 1 0 0 0,0 0 0 0 0,1 0 0 0 0,0 2 0 0 0,24-19 0 0 0,60-39-40 0 0,102-92 0 0 0,-16-17-232 0 0,63-56-121 0 0,-158 165 321 0 0,138-83 1 0 0,-27 19 55 0 0,-142 93 1 0 0,394-279 30 0 0,-353 255-28 0 0,193-139 13 0 0,-222 154-7 0 0,49-41 11 0 0,8-11-20 0 0,-28 25-1 0 0,34-19-1 0 0,-20 15 22 0 0,73-43-22 0 0,-123 85-33 0 0,175-121 23 0 0,-94 50 35 0 0,-2 1-53 0 0,-97 80 26 0 0,56-48-1 0 0,-78 60 6 0 0,-13 10-1 0 0,0 0 0 0 0,0 0 0 0 0,8-12 0 0 0,-12 16-217 0 0,-9 13 132 0 0,-11 15 45 0 0,-49 58 47 0 0,-95 105 95 0 0,27-48-82 0 0,-118 128 72 0 0,188-192-79 0 0,-106 121 31 0 0,-101 100 100 0 0,-91 165 127 0 0,309-386-230 0 0,-145 194 93 0 0,-56 19-35 0 0,96-92 11 0 0,75-96-19 0 0,27-36-65 0 0,15-19-15 0 0,-2 3-12 0 0,-22 28 1 0 0,-22 51 15 0 0,-6 2 6 0 0,66-93 8 0 0,1 0 1 0 0,-18 43-1 0 0,39-74-17 0 0,-50 81 47 0 0,42-66-63 0 0,-1-2 1 0 0,-17 21 0 0 0,6-8 1 0 0,-80 109 42 0 0,39-49 64 0 0,49-68-85 0 0,2 1 1 0 0,1 1 0 0 0,0 0 0 0 0,-9 30-1 0 0,23-54 43 0 0,3-6-33 0 0,4-5-2 0 0,67-74-34 0 0,-34 40-21 0 0,9-7 16 0 0,107-81 0 0 0,6-6 11 0 0,7-19-52 0 0,194-139 0 0 0,-91 86-160 0 0,6-9 185 0 0,-197 144 36 0 0,14-11 8 0 0,17-6-62 0 0,183-130-332 0 0,-278 209 373 0 0,74-46-3 0 0,110-92 0 0 0,-169 121 16 0 0,191-154-18 0 0,-201 162 5 0 0,-18 17 5 0 0,0-1-1 0 0,-1 1 1 0 0,1 0-1 0 0,1 0 1 0 0,9-5-1 0 0,4-1 0 0 0,25-18 0 0 0,-9 4 1 0 0,120-79-6 0 0,-122 81 36 0 0,-33 22-31 0 0,1 0 0 0 0,-1 0 1 0 0,0-1-1 0 0,0 1 0 0 0,1 0 1 0 0,-1 0-1 0 0,0 0 0 0 0,0 0 0 0 0,1-1 1 0 0,-1 1-1 0 0,0 0 0 0 0,0 0 1 0 0,1 0-1 0 0,-1 0 0 0 0,0 0 1 0 0,1 0-1 0 0,-1 0 0 0 0,0 0 1 0 0,1 0-1 0 0,-1 0 0 0 0,0 0 1 0 0,1 0-1 0 0,-1 0 0 0 0,0 0 1 0 0,0 0-1 0 0,1 0 0 0 0,-1 0 1 0 0,0 0-1 0 0,1 0 0 0 0,-1 0 1 0 0,0 0-1 0 0,1 0 0 0 0,-1 1 1 0 0,0-1-1 0 0,1 0 0 0 0,-6 12-7 0 0,-17 20 32 0 0,18-28-10 0 0,-98 118 188 0 0,11-15-65 0 0,-159 187-13 0 0,48-73-52 0 0,128-133-35 0 0,-67 74 4 0 0,41-53-2 0 0,-11 12-10 0 0,-59 58 32 0 0,131-133-30 0 0,2 2-1 0 0,-34 58 0 0 0,-165 257 80 0 0,88-134-13 0 0,125-188-52 0 0,-55 69-1 0 0,60-87-16 0 0,-58 61 63 0 0,55-61-56 0 0,0 1-1 0 0,1 1 0 0 0,-19 33 1 0 0,-2 1 22 0 0,-72 85 78 0 0,89-111-100 0 0,11-16-23 0 0,-16 27 1 0 0,-18 38-5 0 0,-30 57 10 0 0,67-119-1 0 0,4-7-6 0 0,0-2 1 0 0,-1 1-1 0 0,-12 16 1 0 0,-38 51 88 0 0,40-54-87 0 0,1 0 0 0 0,1 1 1 0 0,2 1-1 0 0,0 0 0 0 0,2 1 0 0 0,1 0 0 0 0,1 0 1 0 0,1 1-1 0 0,2 0 0 0 0,-4 35 0 0 0,10-64-9 0 0,0 1 0 0 0,-1 0 0 0 0,1-1-1 0 0,0 1 1 0 0,0 0 0 0 0,0 0 0 0 0,-1-1-1 0 0,1 1 1 0 0,0 0 0 0 0,0 0 0 0 0,0 0-1 0 0,0-1 1 0 0,1 1 0 0 0,-1 0 0 0 0,0 0-1 0 0,0-1 1 0 0,0 1 0 0 0,1 0 0 0 0,-1 0-1 0 0,0-1 1 0 0,1 1 0 0 0,-1 0 0 0 0,0-1 0 0 0,1 1-1 0 0,-1-1 1 0 0,1 1 0 0 0,-1 0 0 0 0,1-1-1 0 0,-1 1 1 0 0,1-1 0 0 0,0 1 0 0 0,1-1 9 0 0,0 0 0 0 0,0 0 0 0 0,0 0 0 0 0,0-1 0 0 0,0 1 1 0 0,-1-1-1 0 0,1 1 0 0 0,0-1 0 0 0,0 0 0 0 0,2-1 0 0 0,8-3-18 0 0,-5 2 15 0 0,1-1-1 0 0,-1 0 0 0 0,0-1 0 0 0,0 1 1 0 0,6-7-1 0 0,9-6 11 0 0,34-23-21 0 0,-1-2-1 0 0,-3-3 0 0 0,53-57 1 0 0,-67 66-74 0 0,62-45 1 0 0,-50 43 24 0 0,108-73-166 0 0,-64 48 151 0 0,17-17 46 0 0,-4-5 0 0 0,134-136 1 0 0,-50 39 34 0 0,-128 123-352 0 0,3 2-1 0 0,2 3 1 0 0,99-60 0 0 0,-131 89 268 0 0,0-1-1 0 0,39-39 1 0 0,-69 59 65 0 0,108-100 17 0 0,42-38-4 0 0,-109 108 0 0 0,57-34-1 0 0,-74 51-4 0 0,-16 10 27 0 0,1 1-1 0 0,0 0 0 0 0,20-6 1 0 0,-24 9 5 0 0,0-1 1 0 0,-1 0 0 0 0,1-1-1 0 0,-1 0 1 0 0,-1-1 0 0 0,0 0-1 0 0,13-14 1 0 0,14-11 27 0 0,-25 28-80 0 0,-11 15 26 0 0,-1 3-9 0 0,0-4 15 0 0,0 0 1 0 0,-1 0-1 0 0,0 0 1 0 0,0-1-1 0 0,-1 1 1 0 0,-6 13-1 0 0,1-2 10 0 0,-6 10 11 0 0,-24 43 0 0 0,21-43-44 0 0,-16 37 0 0 0,20-33-9 0 0,-61 138 49 0 0,61-146-30 0 0,2-2 1 0 0,-11 28 0 0 0,-8 33-1 0 0,-50 156-17 0 0,57-157 31 0 0,4-12 33 0 0,-38 91 0 0 0,-48 65 82 0 0,86-180-103 0 0,-21 82-1 0 0,14-42 33 0 0,18-57-52 0 0,1 1 0 0 0,-3 39 1 0 0,7-37 11 0 0,-3-1 1 0 0,-11 41-1 0 0,-35 75 197 0 0,50-141-215 0 0,1 0 0 0 0,0 1 0 0 0,1-1 1 0 0,-1 0-1 0 0,2 0 0 0 0,-1 0 0 0 0,1 1 0 0 0,0-1 1 0 0,1 0-1 0 0,0 0 0 0 0,0 0 0 0 0,7 13 0 0 0,0 6 11 0 0,-4-7-1 0 0,-1 1-1 0 0,2 30 1 0 0,-2-14 17 0 0,-1-16 10 0 0,-1 1-1 0 0,-1-1 1 0 0,-1 1-1 0 0,-4 34 1 0 0,1-44 20 0 0,3-15 40 0 0,1 2-94 0 0,-1-1 0 0 0,1 0 0 0 0,0 0 0 0 0,0 0 0 0 0,0 1 1 0 0,0-1-1 0 0,0 0 0 0 0,0 1 0 0 0,0-1 0 0 0,3-2 0 0 0,36-28 102 0 0,-32 24-97 0 0,0 1-1 0 0,-1-1 1 0 0,0 0 0 0 0,-1-1-1 0 0,0 0 1 0 0,0 0-1 0 0,-1 0 1 0 0,7-17-1 0 0,6-8 7 0 0,142-204-122 0 0,-143 212 78 0 0,-1 0 0 0 0,12-30 1 0 0,15-25-30 0 0,86-113 4 0 0,-98 152 49 0 0,48-88 0 0 0,8-52-104 0 0,-63 131 39 0 0,-4 12 22 0 0,1 1 0 0 0,37-49 0 0 0,-55 83 46 0 0,0 0 1 0 0,0 0-1 0 0,0 0 0 0 0,1 1 1 0 0,7-6-1 0 0,-10 7-6 0 0,1 1 0 0 0,0 0 0 0 0,0-1 0 0 0,0 1 0 0 0,0 0 0 0 0,0 0 0 0 0,0 0 0 0 0,4-1 0 0 0,-5 2-1 0 0,-1 0 1 0 0,1 0-1 0 0,0 0 0 0 0,-1 0 0 0 0,1 0 1 0 0,-1 0-1 0 0,1 0 0 0 0,-1 0 1 0 0,1 1-1 0 0,-1-1 0 0 0,1 0 1 0 0,0 0-1 0 0,-1 1 0 0 0,1-1 0 0 0,-1 0 1 0 0,1 0-1 0 0,-1 1 0 0 0,0-1 1 0 0,1 1-1 0 0,-1-1 0 0 0,1 0 1 0 0,-1 1-1 0 0,0-1 0 0 0,1 1 0 0 0,-1-1 1 0 0,0 1-1 0 0,1-1 0 0 0,-1 1 1 0 0,0-1-1 0 0,0 1 0 0 0,1-1 1 0 0,-1 1-1 0 0,0 0 0 0 0,0-1 0 0 0,0 1 1 0 0,0-1-1 0 0,0 1 0 0 0,0-1 1 0 0,0 1-1 0 0,0 0 0 0 0,1 4-3 0 0,-1-1 0 0 0,1 1 1 0 0,-1 0-1 0 0,0-1 0 0 0,0 1 0 0 0,0 0 0 0 0,-1-1 0 0 0,0 1 0 0 0,0-1 0 0 0,0 1 0 0 0,0-1 1 0 0,-1 0-1 0 0,1 1 0 0 0,-1-1 0 0 0,0 0 0 0 0,-1 0 0 0 0,-3 6 0 0 0,0 0 1 0 0,1 1-1 0 0,0 0 0 0 0,0 1 1 0 0,-3 15-1 0 0,-6 13-5 0 0,-72 189-18 0 0,76-205 19 0 0,-11 36 1 0 0,-45 86 1 0 0,65-145-12 0 0,1 1 1 0 0,-1-1-1 0 0,0 0 1 0 0,1 1-1 0 0,-1-1 0 0 0,0 1 1 0 0,0-1-1 0 0,0 0 1 0 0,0 0-1 0 0,0 0 1 0 0,0 0-1 0 0,-1 0 1 0 0,1 0-1 0 0,0 0 0 0 0,0 0 1 0 0,-1 0-1 0 0,1 0 1 0 0,-1-1-1 0 0,1 1 1 0 0,0 0-1 0 0,-1-1 1 0 0,1 1-1 0 0,-1-1 0 0 0,0 0 1 0 0,1 0-1 0 0,-1 1 1 0 0,1-1-1 0 0,-1 0 1 0 0,1 0-1 0 0,-1 0 0 0 0,0-1 1 0 0,1 1-1 0 0,-1 0 1 0 0,1-1-1 0 0,-1 1 1 0 0,1-1-1 0 0,-1 1 1 0 0,1-1-1 0 0,0 1 0 0 0,-1-1 1 0 0,1 0-1 0 0,-1 0 1 0 0,1 0-1 0 0,0 0 1 0 0,0 0-1 0 0,0 0 1 0 0,-2-2-1 0 0,-35-28 49 0 0,30 25-14 0 0,0 0-1 0 0,0-1 1 0 0,1 1-1 0 0,-13-15 1 0 0,13 11-27 0 0,-1 1 0 0 0,0 0 0 0 0,-1 0 0 0 0,0 1 0 0 0,0 0 0 0 0,0 1 0 0 0,-21-12 0 0 0,24 15-7 0 0,0 1 1 0 0,-1 1 0 0 0,1-1 0 0 0,-1 1-1 0 0,0 0 1 0 0,1 1 0 0 0,-1-1 0 0 0,0 1-1 0 0,0 1 1 0 0,0-1 0 0 0,0 1 0 0 0,0 1 0 0 0,1-1-1 0 0,-1 1 1 0 0,-10 2 0 0 0,-4 4 48 0 0,1 2 1 0 0,0 0-1 0 0,0 1 1 0 0,1 0-1 0 0,0 2 1 0 0,1 1-1 0 0,-17 14 0 0 0,4-4 41 0 0,0-3 26 0 0,-62 30 1 0 0,33-19-47 0 0,38-20-32 0 0,-37 12 0 0 0,38-16 4 0 0,-1 2 1 0 0,-25 14-1 0 0,20-9 26 0 0,15-8-11 0 0,1 1 0 0 0,-19 13 0 0 0,-105 81 350 0 0,115-87-324 0 0,-1 0 0 0 0,-33 16 0 0 0,35-20-36 0 0,-79 31 66 0 0,10-15-9 0 0,74-17-72 0 0,14-8-14 0 0,-1 0 1 0 0,0 0-1 0 0,1-1 0 0 0,-1 1 0 0 0,0 0 1 0 0,0-1-1 0 0,0 1 0 0 0,1-1 0 0 0,-1 1 1 0 0,0-1-1 0 0,0 0 0 0 0,0 1 0 0 0,0-1 1 0 0,0 0-1 0 0,-2 1 0 0 0,3-1-22 0 0,0-1 21 0 0,0 0 0 0 0,0 1 1 0 0,0-1-1 0 0,0 0 0 0 0,0 0 1 0 0,0 0-1 0 0,0 1 0 0 0,0-1 1 0 0,0 0-1 0 0,0 0 0 0 0,1 0 1 0 0,-1 1-1 0 0,0-1 1 0 0,1 0-1 0 0,-1 0 0 0 0,0 1 1 0 0,1-1-1 0 0,-1 0 0 0 0,1 1 1 0 0,-1-1-1 0 0,1 0 0 0 0,-1 1 1 0 0,1-1-1 0 0,0 0 0 0 0,-5 5 0 0 0,0 0-1 0 0,-1 0 0 0 0,1 1 1 0 0,1-1-1 0 0,-1 1 0 0 0,-5 9 0 0 0,8-10 0 0 0,-1 0-1 0 0,0 0 0 0 0,0 0 0 0 0,0 0 0 0 0,0 0 0 0 0,-1 0 1 0 0,-4 4-1 0 0,26-8-105 0 0,-14-3 63 0 0,1 1-1 0 0,-1-1 1 0 0,0 0 0 0 0,1 0 0 0 0,-2-1 0 0 0,1 1-1 0 0,0-1 1 0 0,-1 0 0 0 0,0-1 0 0 0,6-5 0 0 0,12-13-138 0 0,5 0 20 0 0,2 0 0 0 0,0 2 0 0 0,62-34-1 0 0,13-6-1522 0 0,-42 23 196 0 0,-54 33 910 0 0,0-2 1 0 0,-1 1 0 0 0,0-1-1 0 0,12-16 1 0 0,-5 7-1091 0 0,10-20-1784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5:56:01.46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286 302 2609 0 0,'3'-15'2307'0'0,"-1"12"-2076"0"0,0-6 620 0 0,-11 13-310 0 0,-4 4-176 0 0,0-2 0 0 0,-1 1 1 0 0,-21 6-1 0 0,-8 4 958 0 0,6 8-655 0 0,34-22-601 0 0,-86 66 2004 0 0,74-56-907 0 0,14-12-1058 0 0,0 0 0 0 0,0 0 1 0 0,0-1-1 0 0,0 1 0 0 0,0-1 0 0 0,0 1 0 0 0,-1-1 0 0 0,0 1 0 0 0,-9 5 971 0 0,15-10-676 0 0,7-5-292 0 0,1 1 0 0 0,-1 0 0 0 0,1 0-1 0 0,1 2 1 0 0,-1-1 0 0 0,1 2 0 0 0,19-7 0 0 0,-9 4-6 0 0,26-15 1 0 0,42-31-6 0 0,36-20 10 0 0,-43 22 115 0 0,-59 36 4 0 0,51-27 1 0 0,54-13 161 0 0,-106 47-354 0 0,0 0 0 0 0,34-5-1 0 0,-26 8 42 0 0,-9 2 90 0 0,30-9 0 0 0,-49 12-144 0 0,-1 0 1 0 0,1 1-1 0 0,0-1 0 0 0,0 1 0 0 0,0 0 0 0 0,1 0 0 0 0,-1 0 0 0 0,5 1 1 0 0,-9-1-22 0 0,1 0 1 0 0,0 0 0 0 0,0 0 0 0 0,-1 0 0 0 0,1 0 0 0 0,0 0-1 0 0,0 1 1 0 0,-1-1 0 0 0,1 0 0 0 0,0 0 0 0 0,0 1 0 0 0,-1-1-1 0 0,1 1 1 0 0,-1-1 0 0 0,1 0 0 0 0,0 1 0 0 0,-1-1 0 0 0,1 1-1 0 0,-1 0 1 0 0,1-1 0 0 0,-1 1 0 0 0,1-1 0 0 0,-1 1 0 0 0,1 0 0 0 0,-1-1-1 0 0,0 1 1 0 0,1 0 0 0 0,-1-1 0 0 0,0 1 0 0 0,0 0 0 0 0,1 0-1 0 0,-1-1 1 0 0,0 1 0 0 0,0 0 0 0 0,0 0 0 0 0,0 0 0 0 0,0-1-1 0 0,0 1 1 0 0,0 0 0 0 0,0 0 0 0 0,0-1 0 0 0,-1 1 0 0 0,1 0-1 0 0,0 0 1 0 0,0-1 0 0 0,-1 1 0 0 0,1 0 0 0 0,-1 0 0 0 0,-7 21 43 0 0,6-16-39 0 0,0 0 0 0 0,-1-1 0 0 0,1 1 0 0 0,-1-1 0 0 0,0 0 1 0 0,-5 7-1 0 0,1-2-1 0 0,1 0 1 0 0,0 1-1 0 0,-5 13 0 0 0,-7 12 3 0 0,-152 319 14 0 0,83-160-1 0 0,-129 372 64 0 0,178-454-76 0 0,24-79 0 0 0,-27 51 0 0 0,-3 5 5 0 0,5 36 2 0 0,25-96-10 0 0,-1 0 0 0 0,-1-1 0 0 0,-1-1 0 0 0,-26 32 0 0 0,9-12 43 0 0,26-36-31 0 0,4-4-4 0 0,-1-1 0 0 0,-1 0-1 0 0,1 0 1 0 0,-9 7 0 0 0,7-6 9 0 0,14-9-3 0 0,15-12 29 0 0,20-30 42 0 0,69-64-41 0 0,-84 83-46 0 0,32-38-1 0 0,-1 1 13 0 0,224-207 109 0 0,-163 142-84 0 0,-73 74-23 0 0,100-86-1 0 0,-136 131-17 0 0,127-96-14 0 0,5 1 22 0 0,-84 58 3 0 0,83-49 0 0 0,-62 42-14 0 0,-52 32-3 0 0,40-22 1 0 0,-38 26 0 0 0,-1-1 1 0 0,0-1 0 0 0,42-36-1 0 0,-69 52 4 0 0,1 0 0 0 0,-1-1 0 0 0,1 1 0 0 0,0 0 0 0 0,0 0 0 0 0,0 0 0 0 0,0 1 0 0 0,0-1-1 0 0,0 0 1 0 0,0 1 0 0 0,0-1 0 0 0,0 1 0 0 0,0 0 0 0 0,0 0 0 0 0,3 0 0 0 0,-5-1 1 0 0,0 0 1 0 0,1 0-1 0 0,-1 1 1 0 0,0-1-1 0 0,1 0 1 0 0,-1 1-1 0 0,1-1 1 0 0,-1 0-1 0 0,0 1 1 0 0,1-1-1 0 0,-1 0 1 0 0,1 1-1 0 0,0-1 1 0 0,-1 1-1 0 0,1-1 1 0 0,-1 1-1 0 0,1 0 1 0 0,1-1-1 0 0,55-31-4 0 0,-36 19 23 0 0,0 1 1 0 0,40-15 0 0 0,-61 27-20 0 0,0 0 0 0 0,1 0 0 0 0,-1-1 0 0 0,0 1 0 0 0,0 0 1 0 0,1 0-1 0 0,-1 0 0 0 0,0 0 0 0 0,1 0 0 0 0,-1 0 0 0 0,0 0 0 0 0,1 0 0 0 0,-1 0 0 0 0,0 0 0 0 0,1 0 1 0 0,-1 0-1 0 0,0 0 0 0 0,1 0 0 0 0,-1 0 0 0 0,0 0 0 0 0,1 0 0 0 0,-1 0 0 0 0,0 0 0 0 0,1 0 0 0 0,-1 0 1 0 0,0 1-1 0 0,1-1 0 0 0,-1 0 0 0 0,0 0 0 0 0,0 0 0 0 0,1 1 0 0 0,-1-1 0 0 0,0 0 0 0 0,1 1 0 0 0,-3 11 4 0 0,-10 12-7 0 0,-21 22-4 0 0,20-29 6 0 0,1 0 0 0 0,-16 32-1 0 0,18-28 5 0 0,-2-2 0 0 0,0 1 0 0 0,-20 23 0 0 0,-50 51 32 0 0,32-40-24 0 0,14-12-11 0 0,-28 29 5 0 0,4 2 0 0 0,-69 111 1 0 0,-22 54 10 0 0,59-95-10 0 0,12-24 10 0 0,-26 43 16 0 0,19-24 10 0 0,19-35-20 0 0,-16 21-5 0 0,45-71 0 0 0,-40 76 0 0 0,-70 233 42 0 0,119-281-41 0 0,20-53-18 0 0,-1 3 15 0 0,0-1 0 0 0,-2 0 0 0 0,-2-1 0 0 0,-21 33 0 0 0,25-45-6 0 0,2 1 1 0 0,0-1-1 0 0,0 1 0 0 0,-5 22 1 0 0,4-14 10 0 0,-14 28 0 0 0,14-30-12 0 0,9-21-7 0 0,-1 1 1 0 0,1 0-1 0 0,-1-1 0 0 0,0 1 1 0 0,0-1-1 0 0,0 0 0 0 0,-4 6 0 0 0,-2 3 17 0 0,-6 4-13 0 0,12-15-2 0 0,0 1 1 0 0,0-1-1 0 0,0 1 0 0 0,0 0 0 0 0,0 0 1 0 0,1 0-1 0 0,-1 0 0 0 0,0 0 0 0 0,1 0 1 0 0,0 0-1 0 0,-1 0 0 0 0,1 1 0 0 0,0-1 1 0 0,0 0-1 0 0,-1 5 0 0 0,2-7-2 0 0,1 0 0 0 0,-1 1 0 0 0,0-1 0 0 0,1 0 0 0 0,-1 0 0 0 0,0 0 0 0 0,0 1 0 0 0,1-1 0 0 0,-1 0 0 0 0,1 0 0 0 0,-1 0 0 0 0,0 0 0 0 0,1 0 0 0 0,-1 0 0 0 0,0 0 0 0 0,1 0 0 0 0,-1 0 0 0 0,0 0 0 0 0,1 0 0 0 0,-1 0 0 0 0,1 0 0 0 0,-1 0 0 0 0,0 0 1 0 0,1 0-1 0 0,-1 0 0 0 0,0 0 0 0 0,1-1 0 0 0,-1 1 0 0 0,0 0 0 0 0,1 0 0 0 0,-1 0 0 0 0,0 0 0 0 0,0-1 0 0 0,1 1 0 0 0,-1 0 0 0 0,1-1 0 0 0,16-9 36 0 0,23-26 11 0 0,45-50-1 0 0,5-5-41 0 0,123-129 10 0 0,-117 116 0 0 0,348-304-13 0 0,-67 43 83 0 0,-317 300-66 0 0,86-73 0 0 0,-95 93-19 0 0,-26 21-2 0 0,50-36 0 0 0,46-35-22 0 0,-9 10 26 0 0,-66 48 1 0 0,57-35-1 0 0,-69 50-12 0 0,-1-2 0 0 0,57-53 0 0 0,-37 30-10 0 0,-46 41 24 0 0,1 0 0 0 0,0 0 0 0 0,-1 1-1 0 0,12-5 1 0 0,-12 7-4 0 0,-1 0-1 0 0,0-1 1 0 0,0 0 0 0 0,-1 0-1 0 0,1 0 1 0 0,-1-1 0 0 0,0 1-1 0 0,8-10 1 0 0,-10 11 6 0 0,0 1 1 0 0,0-1-1 0 0,1 1 1 0 0,-1 0 0 0 0,1 0-1 0 0,-1 0 1 0 0,1 0-1 0 0,0 1 1 0 0,-1 0-1 0 0,1-1 1 0 0,0 1-1 0 0,0 1 1 0 0,0-1-1 0 0,6 0 1 0 0,13-4 47 0 0,-5-1-27 0 0,1-2-1 0 0,-1 0 1 0 0,0-1 0 0 0,-1-1 0 0 0,0-1 0 0 0,0 0-1 0 0,15-14 1 0 0,-29 23-26 0 0,-6 7-9 0 0,1 1 1 0 0,-1 0 0 0 0,2-1-1 0 0,-1 1 1 0 0,-1 7-1 0 0,-9 29-4 0 0,-7-4 6 0 0,-2 0 0 0 0,-49 66 0 0 0,61-92 5 0 0,-195 241 28 0 0,-18 24 21 0 0,-57 158-18 0 0,-4 6 53 0 0,96-178-46 0 0,-45 66 45 0 0,20 15-36 0 0,204-330-47 0 0,-93 163 46 0 0,74-134-21 0 0,-66 78 0 0 0,-21 16 24 0 0,75-88-25 0 0,2 2 1 0 0,-50 94-1 0 0,39-63-20 0 0,-78 120 54 0 0,114-183-56 0 0,0 1 0 0 0,1 0 0 0 0,-15 43 0 0 0,13-28 33 0 0,6-17-40 0 0,-9 34 0 0 0,9-38 56 0 0,2-10 22 0 0,3-3-35 0 0,7-3-20 0 0,-3 1-15 0 0,0 0 0 0 0,0-1 0 0 0,-1 0 1 0 0,1 1-1 0 0,-1-1 0 0 0,1 0 0 0 0,-1 0 0 0 0,0 0 0 0 0,1 0 0 0 0,0-3 0 0 0,5-6 6 0 0,43-41 15 0 0,2-5-5 0 0,47-65 1 0 0,18-23 11 0 0,-12 39 24 0 0,14-8-5 0 0,-39 40-41 0 0,241-222 31 0 0,-92 88 12 0 0,-143 121-45 0 0,20-19 6 0 0,34-22-12 0 0,152-130 12 0 0,-245 218-1 0 0,56-37-1 0 0,16-14 22 0 0,-40 19-38 0 0,31-25-20 0 0,130-74 42 0 0,-228 162-14 0 0,106-88 33 0 0,48-37-16 0 0,-80 67-3 0 0,-38 36-26 0 0,-13 10-6 0 0,81-66 28 0 0,-107 81-21 0 0,-7 6 6 0 0,-1-1 0 0 0,1 0 0 0 0,-1 1 0 0 0,1-1 0 0 0,-1 0 0 0 0,1 0 0 0 0,-1 0 0 0 0,0 0 0 0 0,0-1 0 0 0,1 1 0 0 0,-1 0 0 0 0,0 0 0 0 0,0-1 0 0 0,0 1 0 0 0,1-3 0 0 0,21-14 39 0 0,-14 11-27 0 0,140-105-9 0 0,-110 85-67 0 0,-37 26 64 0 0,0 0 0 0 0,0 0 1 0 0,0 1-1 0 0,0-1 0 0 0,0 0 0 0 0,0 1 0 0 0,0 0 1 0 0,0 0-1 0 0,0-1 0 0 0,2 1 0 0 0,-2 0 0 0 0,0 0 0 0 0,0 0 0 0 0,0 0 0 0 0,0 0 0 0 0,0-1 0 0 0,0 1-1 0 0,0-1 1 0 0,4-1 0 0 0,123-84 135 0 0,-127 85-134 0 0,-1 1-1 0 0,1-1 1 0 0,-1 0-1 0 0,1 1 1 0 0,0-1-1 0 0,-1 1 1 0 0,1 0-1 0 0,0-1 1 0 0,0 1-1 0 0,2 0 0 0 0,-3 0 2 0 0,-1 0-1 0 0,1 0 1 0 0,-1 0-1 0 0,1 0 1 0 0,-1 0-1 0 0,1 0 1 0 0,0 0-1 0 0,-1 0 1 0 0,1 1-1 0 0,-1-1 1 0 0,1 0-1 0 0,-1 0 1 0 0,1 1-1 0 0,-1-1 1 0 0,1 0-1 0 0,-1 0 1 0 0,1 1-1 0 0,-1-1 1 0 0,1 0-1 0 0,-1 1 1 0 0,0-1-1 0 0,1 1 1 0 0,-1-1-1 0 0,0 1 1 0 0,1-1-1 0 0,-1 1 1 0 0,0-1-1 0 0,1 1 1 0 0,-1-1-1 0 0,0 1 1 0 0,0-1-1 0 0,0 1 1 0 0,0-1-1 0 0,1 1 1 0 0,-1-1-1 0 0,0 1 1 0 0,0 0-1 0 0,-1 30 14 0 0,-2 0-1 0 0,-8 38 1 0 0,8-48-9 0 0,1-7 2 0 0,-1 1 1 0 0,-6 17 0 0 0,-4-1-12 0 0,-1-2 1 0 0,-18 31 0 0 0,-16 32-11 0 0,-89 209-18 0 0,27-62 39 0 0,-144 236 63 0 0,50-71-51 0 0,-10 18 55 0 0,169-345-52 0 0,-154 243 77 0 0,113-203-74 0 0,44-63-22 0 0,3 1 0 0 0,-35 66 1 0 0,-75 194 39 0 0,74-151-11 0 0,25-55-6 0 0,-52 107 61 0 0,24-33-79 0 0,55-123 3 0 0,-36 70-1 0 0,-68 89 63 0 0,3-29 35 0 0,108-166-74 0 0,2 2 1 0 0,-17 39-1 0 0,30-65-27 0 0,1 1 0 0 0,0 0 0 0 0,-1 0 0 0 0,1-1-1 0 0,0 1 1 0 0,-1 0 0 0 0,1 0 0 0 0,0-1 0 0 0,0 1 0 0 0,0 0 0 0 0,0 0 0 0 0,0 0 0 0 0,0-1 0 0 0,0 1-1 0 0,0 0 1 0 0,0 0 0 0 0,1 1 0 0 0,-1-2-3 0 0,0 0 0 0 0,1 0-1 0 0,-1 0 1 0 0,1 0 0 0 0,-1 1 0 0 0,0-1-1 0 0,1 0 1 0 0,-1-1 0 0 0,1 1 0 0 0,-1 0-1 0 0,0 0 1 0 0,1 0 0 0 0,-1 0-1 0 0,1 0 1 0 0,-1 0 0 0 0,0 0 0 0 0,1-1-1 0 0,-1 1 1 0 0,0 0 0 0 0,1 0 0 0 0,-1 0-1 0 0,0-1 1 0 0,1 1 0 0 0,-1-1 0 0 0,32-27 61 0 0,-22 19-48 0 0,3-3-10 0 0,0 0 0 0 0,-1-1 1 0 0,11-15-1 0 0,5-3-1 0 0,8-11-2 0 0,69-97-31 0 0,241-379 3 0 0,-288 438 46 0 0,131-135 1 0 0,-23 29-3 0 0,123-185 40 0 0,-163 211-98 0 0,-81 106 27 0 0,3 2 0 0 0,64-54 0 0 0,-23 24 14 0 0,107-129 26 0 0,-21 22-35 0 0,-26 44 1 0 0,-26 27 8 0 0,110-137 1 0 0,-201 218-1 0 0,-23 28-7 0 0,0 0 0 0 0,0-1 0 0 0,-1-1 0 0 0,-1 1 0 0 0,0-1 0 0 0,0 0 0 0 0,5-16 0 0 0,-8 9-8 0 0,-4 16 13 0 0,0 0 0 0 0,0 0 0 0 0,1 1-1 0 0,-1-1 1 0 0,0 0 0 0 0,1 1 0 0 0,-1-1 0 0 0,1 0-1 0 0,0 1 1 0 0,-1-1 0 0 0,1 1 0 0 0,0-1-1 0 0,0 1 1 0 0,0-1 0 0 0,0 1 0 0 0,0-1 0 0 0,0 1-1 0 0,1 0 1 0 0,1-2 0 0 0,151-115 12 0 0,-149 113-16 0 0,0 0 0 0 0,0 1 0 0 0,-1-1 0 0 0,0-1 0 0 0,0 1 0 0 0,0-1 0 0 0,-1 1 0 0 0,4-9 0 0 0,-52 31-93 0 0,23-8 73 0 0,0 1 1 0 0,1 1-1 0 0,-36 24 1 0 0,-28 15-9 0 0,-169 93-16 0 0,226-125 48 0 0,-90 54-4 0 0,-273 161 8 0 0,317-191 0 0 0,-239 140-26 0 0,-6 47 30 0 0,21-16 1 0 0,-48 13 0 0 0,311-203-5 0 0,-85 54 6 0 0,-66 37-20 0 0,103-60 12 0 0,28-16-6 0 0,-61 55 1 0 0,54-41 2 0 0,-43 34-16 0 0,-300 228 168 0 0,368-288-145 0 0,1 3 0 0 0,-56 57 0 0 0,-50 76 11 0 0,126-143-17 0 0,1 0 0 0 0,1 1-1 0 0,1 0 1 0 0,0 1 0 0 0,-17 41 0 0 0,18-18-21 0 0,10-35 25 0 0,0 0-1 0 0,-1 1 1 0 0,-4 9 0 0 0,-4 6 10 0 0,3-7-8 0 0,-1 1-1 0 0,-19 28 1 0 0,18-29 2 0 0,9-15-5 0 0,0-1 0 0 0,-1 1 0 0 0,1 0-1 0 0,-1 0 1 0 0,0-1 0 0 0,0 1 0 0 0,0-1 0 0 0,0 0 0 0 0,0 1 0 0 0,0-1 0 0 0,0 0-1 0 0,-5 3 1 0 0,17-12 12 0 0,-1-1 0 0 0,0 0 0 0 0,8-9 0 0 0,-3 4 8 0 0,0-1-10 0 0,-2-1 0 0 0,13-17 0 0 0,8-9 3 0 0,49-56-6 0 0,246-258 136 0 0,139-111 44 0 0,-9 5-148 0 0,-135 140-32 0 0,-212 216-9 0 0,225-167 0 0 0,-136 137 16 0 0,-111 76-25 0 0,13-16-1 0 0,-38 26 9 0 0,-50 41-44 0 0,-26 21-46 0 0,0 0 69 0 0,-115 129-70 0 0,59-68 47 0 0,-239 307-36 0 0,28 24 84 0 0,125-155 22 0 0,-47 69 34 0 0,131-229-28 0 0,-89 88 1 0 0,-21 26 7 0 0,52-11-10 0 0,5-7 7 0 0,65-111 9 0 0,-101 100 0 0 0,85-92-29 0 0,9-11-4 0 0,64-71-13 0 0,-19 20-4 0 0,-22 26 0 0 0,37-39 15 0 0,-1 0 1 0 0,1-1-1 0 0,1 2 0 0 0,-6 12 0 0 0,6-11 1 0 0,-1 0-1 0 0,0 0 0 0 0,-1 0 0 0 0,0-1 0 0 0,-11 14 0 0 0,14-18-13 0 0,0 0-1 0 0,0 0 1 0 0,1 0 0 0 0,-1 1-1 0 0,1-1 1 0 0,1 1 0 0 0,-3 6-1 0 0,-3 13 14 0 0,0-11-6 0 0,-5 17 7 0 0,11-30-4 0 0,3-4 1 0 0,0 1-1 0 0,0-1 1 0 0,-1 1-1 0 0,2 0 1 0 0,-1-1-1 0 0,0 1 1 0 0,0 0-1 0 0,1 0 1 0 0,2-2-1 0 0,9-8 4 0 0,10-15-9 0 0,0 1 0 0 0,3 1 0 0 0,0 1 0 0 0,44-30 0 0 0,-3 3-10 0 0,82-60-19 0 0,134-89 19 0 0,-167 118 6 0 0,103-76-16 0 0,-11-28 36 0 0,-186 164-16 0 0,96-86 19 0 0,171-121 1 0 0,-169 152 7 0 0,-62 41-32 0 0,75-61 0 0 0,45-55 4 0 0,-6 5 9 0 0,-117 103 2 0 0,73-42 0 0 0,-51 38-10 0 0,113-91-1 0 0,-26 16 6 0 0,-35 12-16 0 0,-55 58 8 0 0,-44 31 0 0 0,0 0 0 0 0,34-34 0 0 0,5-10 40 0 0,-57 51-39 0 0,1 1 0 0 0,1 1 0 0 0,0 0 0 0 0,22-14 1 0 0,24-5-32 0 0,-45 25 32 0 0,1-1 0 0 0,-2-1 0 0 0,22-15 0 0 0,21-25 45 0 0,37-28-75 0 0,-33 26 20 0 0,-42 34 2 0 0,33-23 1 0 0,-24 28-29 0 0,-25 11 28 0 0,0 0 0 0 0,0-1 0 0 0,-1 1 0 0 0,1-1 1 0 0,0 0-1 0 0,-1 0 0 0 0,7-5 0 0 0,-4 3 7 0 0,0 0 1 0 0,0 0-1 0 0,0 1 1 0 0,1 0-1 0 0,0 0 1 0 0,13-4-1 0 0,17-8 24 0 0,-18 2-36 0 0,2 2-13 0 0,-18 9 24 0 0,0 1 0 0 0,1-1 0 0 0,-1 0 0 0 0,0 1 1 0 0,1 0-1 0 0,-1 0 0 0 0,0 0 0 0 0,5-1 0 0 0,1 1 7 0 0,-1-2 1 0 0,1 1-1 0 0,-1-1 0 0 0,1 0 0 0 0,-1 0 0 0 0,0-1 1 0 0,-1 0-1 0 0,1-1 0 0 0,11-8 0 0 0,1-13-35 0 0,-18 26 26 0 0,0 0 1 0 0,0 0-1 0 0,0-1 0 0 0,0 1 0 0 0,0 0 1 0 0,0 1-1 0 0,0-1 0 0 0,0 0 0 0 0,3 1 1 0 0,6 1-2 0 0,-9-2-2 0 0,1 0-1 0 0,-1 0 0 0 0,0 0 1 0 0,1 0-1 0 0,-1 1 1 0 0,1-1-1 0 0,-1 1 0 0 0,1 0 1 0 0,2 1-1 0 0,-4-1 4 0 0,0-1 0 0 0,0 0 0 0 0,0 1 0 0 0,-1-1 0 0 0,1 1 0 0 0,0-1 0 0 0,0 1 0 0 0,-1-1 0 0 0,1 1 0 0 0,-1 0-1 0 0,1-1 1 0 0,0 1 0 0 0,-1 0 0 0 0,1-1 0 0 0,-1 1 0 0 0,1 0 0 0 0,-1 0 0 0 0,0-1 0 0 0,1 1 0 0 0,-1 0 0 0 0,0 0 0 0 0,0 0 0 0 0,1-1 0 0 0,-1 1 0 0 0,0 0 0 0 0,0 0-1 0 0,0 0 1 0 0,0 0 0 0 0,0 0 0 0 0,0 1 0 0 0,-2 4-11 0 0,-1 8 6 0 0,0-1 0 0 0,-1 0 0 0 0,-1 0 0 0 0,0 0-1 0 0,-11 19 1 0 0,7-16 9 0 0,1 1 0 0 0,-12 32 0 0 0,16-34-8 0 0,-1-1 0 0 0,-1 0 0 0 0,-1-1 1 0 0,0 0-1 0 0,-9 14 0 0 0,-326 452-30 0 0,276-376 36 0 0,18-26 28 0 0,-75 92 1 0 0,-16 6-2 0 0,-109 119 26 0 0,185-230-44 0 0,4 2-1 0 0,-73 105 0 0 0,77-87 3 0 0,3 3-1 0 0,-59 136 0 0 0,104-208-9 0 0,-1 0 1 0 0,0 0-1 0 0,-1-1 0 0 0,-1 0 1 0 0,0 0-1 0 0,-19 18 0 0 0,-78 62 26 0 0,47-44-13 0 0,2 5 15 0 0,-98 123 1 0 0,110-123-19 0 0,23-31-3 0 0,0-1 0 0 0,-2-1-1 0 0,-53 36 1 0 0,51-39 0 0 0,0 1-1 0 0,2 1 1 0 0,-43 44 0 0 0,32-14 5 0 0,28-38-9 0 0,-1-1 1 0 0,0 0-1 0 0,0-1 1 0 0,-1 0-1 0 0,-17 15 1 0 0,-139 100 53 0 0,151-112-69 0 0,-24 27 0 0 0,8-8 1 0 0,13-17 9 0 0,15-14 7 0 0,-1 1 0 0 0,1 0 0 0 0,0 0 1 0 0,0 0-1 0 0,0 0 0 0 0,0 0 0 0 0,0 1 0 0 0,1 0 0 0 0,-1-1 0 0 0,-1 5 0 0 0,7-15 4 0 0,1 0 1 0 0,1 0 0 0 0,-1 1-1 0 0,1 0 1 0 0,0-1 0 0 0,8-7-1 0 0,50-46-35 0 0,-45 43 44 0 0,11-7-17 0 0,1 1 0 0 0,1 1 0 0 0,38-20 0 0 0,-27 18-1 0 0,46-37 0 0 0,21-24-41 0 0,122-103-14 0 0,-151 120 48 0 0,3 4 0 0 0,97-56 0 0 0,35-39 8 0 0,-153 109-2 0 0,-9 6 5 0 0,-2-3 0 0 0,58-68 1 0 0,-66 66-26 0 0,3 2 1 0 0,1 2-1 0 0,3 2 1 0 0,108-72-1 0 0,-42 37-162 0 0,-22 14 140 0 0,35-32 45 0 0,-2 2-11 0 0,-81 65 13 0 0,2 2 0 0 0,92-39 0 0 0,-94 46-8 0 0,76-45 1 0 0,-23 11 7 0 0,-65 35-3 0 0,56-43 0 0 0,-2 3 0 0 0,-79 53-3 0 0,0 1 0 0 0,1 1 0 0 0,0-1-1 0 0,0 2 1 0 0,0-1 0 0 0,0 1 0 0 0,1 1 0 0 0,15-2 0 0 0,-25 4-2 0 0,0 0 0 0 0,-1 1 0 0 0,1-1 1 0 0,0 0-1 0 0,-1 0 0 0 0,1 1 0 0 0,0-1 1 0 0,-1 1-1 0 0,1-1 0 0 0,-1 0 0 0 0,1 1 1 0 0,0-1-1 0 0,-1 1 0 0 0,1-1 0 0 0,-1 1 1 0 0,1 0-1 0 0,-1-1 0 0 0,0 1 0 0 0,1-1 1 0 0,-1 1-1 0 0,1 0 0 0 0,-1-1 0 0 0,0 1 1 0 0,0 0-1 0 0,1-1 0 0 0,-1 1 0 0 0,0 0 1 0 0,0 0-1 0 0,0 1 0 0 0,0-2 3 0 0,1 1 0 0 0,-1 0 0 0 0,0 0 0 0 0,0 0 1 0 0,0 0-1 0 0,0 0 0 0 0,0 0 0 0 0,0 0 0 0 0,0 0 0 0 0,0 0 0 0 0,-1 0 0 0 0,1-1 0 0 0,0 1 0 0 0,0 0 1 0 0,-1 0-1 0 0,1 0 0 0 0,-1 0 0 0 0,1 0 0 0 0,-1-1 0 0 0,1 1 0 0 0,-1 0 0 0 0,1 0 0 0 0,-2 0 0 0 0,0 2 1 0 0,0 0-1 0 0,-1 0 1 0 0,1 0-1 0 0,0 0 1 0 0,1 0 0 0 0,-1 0-1 0 0,0 1 1 0 0,1-1-1 0 0,0 1 1 0 0,-1 3-1 0 0,-6 15 5 0 0,-18 24 14 0 0,-36 48 0 0 0,21-32 22 0 0,-58 80 29 0 0,-33 52-20 0 0,123-177-48 0 0,-9 15 14 0 0,-2 0 0 0 0,0-2-1 0 0,-29 34 1 0 0,-19 15-1 0 0,27-27 9 0 0,2 2 1 0 0,-41 72-1 0 0,24-34-17 0 0,-55 99 16 0 0,36-59 27 0 0,18-24 24 0 0,-5 8 20 0 0,29-51-73 0 0,26-47 0 0 0,-1-1 0 0 0,-1-1-1 0 0,-19 28 1 0 0,18-32-13 0 0,2 1 0 0 0,-10 20-1 0 0,-7 11 2 0 0,8-19 17 0 0,-1-1 0 0 0,-33 33 0 0 0,27-36-9 0 0,19-17-13 0 0,1-1-1 0 0,-1 1 1 0 0,1 0-1 0 0,0 0 1 0 0,0 1-1 0 0,0-1 1 0 0,0 1-1 0 0,-3 5 1 0 0,20-30 126 0 0,26-32 0 0 0,21-32-165 0 0,-40 55 28 0 0,2 0-1 0 0,1 2 1 0 0,0 0-1 0 0,30-24 1 0 0,-13 12 12 0 0,92-105 25 0 0,-31 32 2 0 0,15-10-33 0 0,99-106-320 0 0,-151 144 182 0 0,-5 5 81 0 0,3-3-12 0 0,-47 60 36 0 0,-15 22 32 0 0,1-1-1 0 0,-1 1 1 0 0,1-1 0 0 0,-1 0 0 0 0,1 1-1 0 0,-1-1 1 0 0,0 0 0 0 0,1 0 0 0 0,-1 1-1 0 0,0-1 1 0 0,1 0 0 0 0,-1 0 0 0 0,0 1-1 0 0,0-1 1 0 0,0 0 0 0 0,0 0 0 0 0,0 0-1 0 0,0 0 1 0 0,0 0 0 0 0,0 1 0 0 0,0 0 0 0 0,-1 0 0 0 0,1 0 0 0 0,0-1 0 0 0,-1 1 0 0 0,1 0 0 0 0,0 0 0 0 0,-1 0 0 0 0,1 0 0 0 0,0 0 0 0 0,-1 0 0 0 0,1 0 0 0 0,0 0 0 0 0,-1 0 0 0 0,1 0 0 0 0,-1 0 0 0 0,1 0 0 0 0,0 0 0 0 0,-1 0 0 0 0,1 0 0 0 0,0 0 0 0 0,-1 0 0 0 0,1 0 0 0 0,0 0 0 0 0,-1 1 0 0 0,-27 11-50 0 0,4 4 44 0 0,0 1 1 0 0,-25 25 0 0 0,-17 11-19 0 0,-75 45-4 0 0,63-48 18 0 0,4 4 0 0 0,-83 77 0 0 0,-52 89 100 0 0,123-132 15 0 0,-65 68 65 0 0,141-145-156 0 0,-1-1 0 0 0,0 0 0 0 0,0 0 0 0 0,-1-2 1 0 0,-25 15-1 0 0,-71 27 35 0 0,76-37-28 0 0,1 1-1 0 0,-40 25 1 0 0,18-11 194 0 0,38-18-19 0 0,10-4-62 0 0,8-4-31 0 0,-4-1-93 0 0,0 0 0 0 0,0 0-1 0 0,0 0 1 0 0,0 0 0 0 0,0 0-1 0 0,0 0 1 0 0,1 1 0 0 0,-1-1 0 0 0,0 0-1 0 0,1 0 1 0 0,-1 1 0 0 0,1-1-1 0 0,0 0 1 0 0,-1 1 0 0 0,1-1 0 0 0,0 0-1 0 0,0 1 1 0 0,0 2 0 0 0,0-3 8 0 0,3-2-7 0 0,0 0 0 0 0,0 0 1 0 0,0-1-1 0 0,1 1 0 0 0,-1-1 1 0 0,-1 1-1 0 0,1-1 0 0 0,0 0 1 0 0,0 0-1 0 0,0 0 0 0 0,4-5 1 0 0,26-29 46 0 0,-3-2-48 0 0,54-52 0 0 0,49-32 43 0 0,-118 109-34 0 0,-1 1-15 0 0,11-10-2 0 0,51-36 1 0 0,13 1-6 0 0,72-43-8 0 0,113-77-38 0 0,-206 130 1 0 0,24-23-35 0 0,142-140 0 0 0,-222 199 85 0 0,27-23-12 0 0,61-41-1 0 0,-61 47 0 0 0,67-60-1 0 0,-32 20 23 0 0,106-74 0 0 0,-120 97-8 0 0,-34 27-17 0 0,2 1 0 0 0,36-17 0 0 0,-59 32 9 0 0,41-17-17 0 0,-36 16 24 0 0,-1-1 1 0 0,1 1-1 0 0,-1-2 0 0 0,0 0 0 0 0,0 0 1 0 0,15-12-1 0 0,-18 13 4 0 0,-1 0 1 0 0,1 1 0 0 0,0-1-1 0 0,0 1 1 0 0,0 0 0 0 0,0 1-1 0 0,1 0 1 0 0,-1 0-1 0 0,13-3 1 0 0,-9 3 5 0 0,-6 0 74 0 0,0 0 0 0 0,0-1 0 0 0,0 1 1 0 0,0-1-1 0 0,0 0 0 0 0,0 0 0 0 0,-1 0 0 0 0,0 0 1 0 0,0-1-1 0 0,0 1 0 0 0,0-1 0 0 0,4-7 0 0 0,1 1 691 0 0,-8 9-753 0 0,1 1 0 0 0,-1 0 0 0 0,0 0 0 0 0,0 0 0 0 0,1 0 0 0 0,-1 0 0 0 0,0 0 0 0 0,0 0 1 0 0,0 0-1 0 0,1 0 0 0 0,-1-1 0 0 0,0 1 0 0 0,0 0 0 0 0,1 0 0 0 0,-1 0 0 0 0,0 0 0 0 0,0 1 1 0 0,1-1-1 0 0,-1 0 0 0 0,0 0 0 0 0,3 2 310 0 0,-3-2-310 0 0,1 0 0 0 0,-1 0 0 0 0,0 1 0 0 0,10 15 318 0 0,-4-6-169 0 0,2 0-71 0 0,0-2-1 0 0,1 1 0 0 0,0-1 0 0 0,0 0 1 0 0,1-1-1 0 0,14 8 0 0 0,-20-13-62 0 0,0 0-1 0 0,0 0 1 0 0,0 0 0 0 0,0-1-1 0 0,0 1 1 0 0,0-1 0 0 0,1 0-1 0 0,-1 0 1 0 0,1-1 0 0 0,-1 1-1 0 0,0-1 1 0 0,1 0 0 0 0,-1 0-1 0 0,1 0 1 0 0,-1-1 0 0 0,1 0-1 0 0,-1 1 1 0 0,0-2-1 0 0,1 1 1 0 0,5-3 0 0 0,-35 42 56 0 0,17-25-78 0 0,8-12-9 0 0,-1 1-1 0 0,0 0 1 0 0,0 0 0 0 0,-1 0 0 0 0,1 0 0 0 0,0-1-1 0 0,-1 1 1 0 0,1-1 0 0 0,-1 1 0 0 0,1-1 0 0 0,-1 1-1 0 0,1-1 1 0 0,-1 0 0 0 0,0 0 0 0 0,0 0 0 0 0,0 0-1 0 0,0 0 1 0 0,0 0 0 0 0,-2 0 0 0 0,-23 13 8 0 0,25-12-12 0 0,0 0 1 0 0,-1 0-1 0 0,1-1 0 0 0,-1 1 1 0 0,1-1-1 0 0,-1 0 0 0 0,1 0 1 0 0,-1 1-1 0 0,1-2 1 0 0,-1 1-1 0 0,0 0 0 0 0,0-1 1 0 0,1 1-1 0 0,-1-1 1 0 0,0 0-1 0 0,0 0 0 0 0,0 0 1 0 0,0 0-1 0 0,1 0 0 0 0,-4-1 1 0 0,-1-2 24 0 0,7 3-30 0 0,0-1 1 0 0,-1 1 0 0 0,1 0 0 0 0,0 0 0 0 0,-1-1 0 0 0,1 1 0 0 0,-1 0 0 0 0,1 0 0 0 0,0 0 0 0 0,-1 0-1 0 0,1 0 1 0 0,-1 0 0 0 0,1 0 0 0 0,0 0 0 0 0,-1 0 0 0 0,1 0 0 0 0,-1 0 0 0 0,1 0 0 0 0,-1 0 0 0 0,1 0-1 0 0,0 0 1 0 0,-1 0 0 0 0,1 0 0 0 0,-1 0 0 0 0,1 1 0 0 0,0-1 0 0 0,-1 0 0 0 0,1 0 0 0 0,0 0 0 0 0,-1 1-1 0 0,1-1 1 0 0,0 0 0 0 0,-1 0 0 0 0,1 1 0 0 0,0-1 0 0 0,0 0 0 0 0,-1 1 0 0 0,1-1 0 0 0,0 1 0 0 0,-3 1-3 0 0,0 0 1 0 0,0 0 0 0 0,1 0-1 0 0,-1 0 1 0 0,0-1 0 0 0,-1 1-1 0 0,1-1 1 0 0,-3 1 0 0 0,-24 13 9 0 0,21-8-17 0 0,5-5 8 0 0,0 1 0 0 0,0 1-1 0 0,0-1 1 0 0,0 0 0 0 0,1 1-1 0 0,-1 0 1 0 0,-2 4 0 0 0,2-3-2 0 0,0 0 1 0 0,0-1 0 0 0,0 0-1 0 0,0 0 1 0 0,-9 6 0 0 0,-5 5-5 0 0,-12 10-18 0 0,24-20 27 0 0,0-1 1 0 0,0 1-1 0 0,0 1 1 0 0,-9 10-1 0 0,-57 93-61 0 0,-11 14 12 0 0,34-50 16 0 0,34-47 20 0 0,-26 31 0 0 0,-63 75 15 0 0,87-111-10 0 0,0 1-1 0 0,1 1 1 0 0,-25 48 0 0 0,12-19-2 0 0,-55 73 0 0 0,31-48 11 0 0,34-51-17 0 0,10-15 4 0 0,1 1 0 0 0,-7 14 0 0 0,6-12 13 0 0,0 0-1 0 0,0-1 1 0 0,-2 0-1 0 0,1-1 1 0 0,-2-1-1 0 0,1 1 1 0 0,-1-2-1 0 0,-19 14 1 0 0,15-12-29 0 0,3-3-6 0 0,-10 12-41 0 0,18-15 66 0 0,0 0 1 0 0,1 0-1 0 0,0 1 0 0 0,0 0 0 0 0,0-1 0 0 0,1 1 0 0 0,0 0 0 0 0,-3 10 0 0 0,5-12 8 0 0,-1-1 0 0 0,0 0 0 0 0,0 0 0 0 0,-1 0 0 0 0,1 0 0 0 0,-1 0 0 0 0,-3 4 1 0 0,-13 22 25 0 0,19-19-1 0 0,0-11-23 0 0,0 1-1 0 0,0-1 1 0 0,0 0 0 0 0,0 1 0 0 0,0-1 0 0 0,0 0 0 0 0,0 1 0 0 0,0-1 0 0 0,0 1 0 0 0,0-1 0 0 0,0 0-1 0 0,0 1 1 0 0,0-1 0 0 0,0 0 0 0 0,0 1 0 0 0,0-1 0 0 0,0 0 0 0 0,0 1 0 0 0,0-1 0 0 0,0 0 0 0 0,-1 1 0 0 0,1-1-1 0 0,0 0 1 0 0,0 1 0 0 0,0-1 0 0 0,-1 0 0 0 0,1 0 0 0 0,0 1 0 0 0,0-1 0 0 0,-1 0 0 0 0,1 0 0 0 0,0 1-1 0 0,-1-1 1 0 0,1 0 0 0 0,0 0 0 0 0,-1 0 0 0 0,1 0 0 0 0,0 1 0 0 0,-1-1 0 0 0,1 0 0 0 0,0 0 0 0 0,-1 0-1 0 0,1 0 1 0 0,0 0 0 0 0,-1 0 0 0 0,1 0 0 0 0,0 0 0 0 0,-1 0 0 0 0,0 0 0 0 0,0 0-1 0 0,0 0 1 0 0,0 0-1 0 0,0 1 1 0 0,0-1-1 0 0,0 1 1 0 0,0-1-1 0 0,0 1 1 0 0,0-1-1 0 0,0 1 1 0 0,0-1-1 0 0,0 1 1 0 0,0 0 0 0 0,0-1-1 0 0,0 1 1 0 0,1 0-1 0 0,-1 0 1 0 0,0 0-1 0 0,0 0 1 0 0,1 0-1 0 0,-1 0 1 0 0,1 0-1 0 0,-1 0 1 0 0,1 0-1 0 0,-1 0 1 0 0,1 0-1 0 0,0 0 1 0 0,-1 0-1 0 0,1 0 1 0 0,0 0-1 0 0,0 0 1 0 0,0 1-1 0 0,0-1 1 0 0,0 1 0 0 0,0 0-2 0 0,0-1 0 0 0,0 1 0 0 0,-1 0 0 0 0,1-1 0 0 0,0 1 1 0 0,-1-1-1 0 0,1 1 0 0 0,-1-1 0 0 0,0 0 0 0 0,1 1 0 0 0,-1-1 1 0 0,-2 3-1 0 0,4-4 1 0 0,-1 0 0 0 0,0 0 1 0 0,0 0-1 0 0,0 0 1 0 0,0 0-1 0 0,0 0 0 0 0,0 0 1 0 0,0 0-1 0 0,0 0 0 0 0,1 0 1 0 0,-1 0-1 0 0,0 0 1 0 0,0 0-1 0 0,0 0 0 0 0,0 0 1 0 0,0 0-1 0 0,0 0 1 0 0,0 0-1 0 0,0 0 0 0 0,0 1 1 0 0,0-1-1 0 0,1 0 0 0 0,-1 0 1 0 0,0 0-1 0 0,0 0 1 0 0,0 0-1 0 0,0 0 0 0 0,0 0 1 0 0,0 0-1 0 0,0 1 0 0 0,0-1 1 0 0,0 0-1 0 0,0 0 1 0 0,0 0-1 0 0,0 0 0 0 0,0 0 1 0 0,0 0-1 0 0,0 0 0 0 0,0 1 1 0 0,0-1-1 0 0,0 0 1 0 0,0 0-1 0 0,0 0 0 0 0,0 0 1 0 0,0 0-1 0 0,0 0 0 0 0,0 0 1 0 0,0 0-1 0 0,0 1 1 0 0,-1-1-1 0 0,12-4-111 0 0,22-25-106 0 0,3 7-11 0 0,-1-2 0 0 0,53-48 0 0 0,-38 31-57 0 0,79-51-1 0 0,-25 20 90 0 0,49-26-119 0 0,-90 59 226 0 0,-17 9 47 0 0,42-23-35 0 0,-70 43 50 0 0,24-18 0 0 0,-29 19-15 0 0,1-1 0 0 0,1 2 0 0 0,18-9 0 0 0,8-1-116 0 0,-2-1 0 0 0,0-2 0 0 0,-1-2 0 0 0,61-49 0 0 0,-75 52 120 0 0,1 0 0 0 0,1 2 0 0 0,1 0 0 0 0,45-21 0 0 0,66-25-22 0 0,-112 48 84 0 0,0-2 0 0 0,41-37 0 0 0,-16 13-15 0 0,-31 25-6 0 0,21-13 4 0 0,57-38 50 0 0,-66 32-33 0 0,-15 24-28 0 0,-14 9 3 0 0,1 0 0 0 0,0 0 0 0 0,0 0 0 0 0,0 1 0 0 0,0 0 0 0 0,0 0 0 0 0,8-3 0 0 0,-12 5 2 0 0,0 0 0 0 0,0 0 0 0 0,0 0 0 0 0,0 0 0 0 0,0 1 0 0 0,0-1 0 0 0,0 0 0 0 0,0 0 0 0 0,0 0 0 0 0,0 0 0 0 0,0 1 0 0 0,0-1 0 0 0,0 0 0 0 0,0 0 0 0 0,0 0 0 0 0,0 0 0 0 0,0 1 0 0 0,0-1 0 0 0,0 0 0 0 0,0 0 0 0 0,0 0 0 0 0,0 0 0 0 0,0 1-1 0 0,0-1 1 0 0,0 0 0 0 0,0 0 0 0 0,0 0 0 0 0,0 0 0 0 0,0 0 0 0 0,0 1 0 0 0,1-1 0 0 0,-1 0 0 0 0,0 0 0 0 0,0 0 0 0 0,0 0 0 0 0,0 0 0 0 0,0 0 0 0 0,0 0 0 0 0,1 0 0 0 0,-1 1 0 0 0,0-1 0 0 0,0 0 0 0 0,0 0 0 0 0,0 0 0 0 0,0 0 0 0 0,1 0 0 0 0,-1 0 0 0 0,0 0 0 0 0,0 0 0 0 0,0 0 0 0 0,0 0 0 0 0,1 0 0 0 0,-1 0 0 0 0,0 0 0 0 0,0 0 0 0 0,0 0 0 0 0,0 0 0 0 0,1 0 0 0 0,-1 0 0 0 0,0 0 0 0 0,0 0 0 0 0,0-1 0 0 0,1 1 0 0 0,-9 9 2 0 0,3-6 8 0 0,3-2-9 0 0,-1 0 0 0 0,1 0 0 0 0,0 1 0 0 0,0-1 0 0 0,0 0 0 0 0,0 1-1 0 0,0 0 1 0 0,0-1 0 0 0,0 1 0 0 0,1 0 0 0 0,-1 0 0 0 0,1 0 0 0 0,-1 0 0 0 0,1 0 0 0 0,0 0-1 0 0,-1 0 1 0 0,1 1 0 0 0,0-1 0 0 0,0 4 0 0 0,0-4-1 0 0,0 1 0 0 0,0 0 0 0 0,0-1 0 0 0,-1 1 1 0 0,1-1-1 0 0,-1 0 0 0 0,1 1 0 0 0,-1-1 0 0 0,0 0 0 0 0,0 0 0 0 0,-2 2 0 0 0,-28 24-4 0 0,10-11 3 0 0,1 2 8 0 0,12-12-6 0 0,1 0 0 0 0,0 1 0 0 0,0 0 0 0 0,1 0 0 0 0,-9 12 0 0 0,5-3-4 0 0,8-12 1 0 0,-1-1-1 0 0,1 1 0 0 0,1 0 1 0 0,-1 1-1 0 0,1-1 1 0 0,-3 7-1 0 0,-4 13 7 0 0,-1-1 1 0 0,-2 0-1 0 0,-18 30 0 0 0,14-27 7 0 0,-5 6-10 0 0,-1-1 0 0 0,-2 0-1 0 0,-1-2 1 0 0,-30 27 0 0 0,18-21-3 0 0,-43 47 3 0 0,-20 50 11 0 0,76-99-10 0 0,1-2 7 0 0,-21 31 34 0 0,-57 60 0 0 0,90-108-42 0 0,-1 0 0 0 0,2 0 0 0 0,-14 28 0 0 0,0-1 23 0 0,-28 23 47 0 0,41-37-10 0 0,6-9-66 0 0,3-16 5 0 0,1 0 0 0 0,-1 0 1 0 0,0-1-1 0 0,0 1 0 0 0,0-1 0 0 0,0 1 1 0 0,-1-1-1 0 0,-4 4 0 0 0,5-4 5 0 0,-1 1 1 0 0,1-1-1 0 0,-1 0 0 0 0,1 1 0 0 0,0-1 1 0 0,0 1-1 0 0,0-1 0 0 0,1 1 0 0 0,-4 5 0 0 0,-1 1 44 0 0,6-9-48 0 0,-1 0 0 0 0,1 0 0 0 0,0 0 0 0 0,0 0 0 0 0,-1 1 0 0 0,1-1 0 0 0,0 0 0 0 0,0 0 0 0 0,-1 1 0 0 0,1-1 0 0 0,0 0 1 0 0,0 0-1 0 0,0 1 0 0 0,-1-1 0 0 0,1 0 0 0 0,0 1 0 0 0,0-1 0 0 0,0 0 0 0 0,0 0 0 0 0,0 1 0 0 0,0-1 0 0 0,0 0 0 0 0,0 1 0 0 0,0-1 0 0 0,0 0 0 0 0,0 1 0 0 0,0-1 1 0 0,0 0-1 0 0,0 1 0 0 0,0 0 0 0 0,0-1 0 0 0,1 1 0 0 0,-1-1 0 0 0,1 1 0 0 0,-1-1 0 0 0,1 1 0 0 0,-1-1 0 0 0,1 1 1 0 0,0-1-1 0 0,-1 1 0 0 0,1-1 0 0 0,0 0 0 0 0,-1 1 0 0 0,1-1 0 0 0,0 0 0 0 0,0 0 0 0 0,-1 0 0 0 0,1 1 0 0 0,0-1 1 0 0,-1 0-1 0 0,1 0 0 0 0,0 0 0 0 0,0 0 0 0 0,0 0 0 0 0,-1 0 0 0 0,1 0 0 0 0,0-1 0 0 0,-1 1 0 0 0,1 0 1 0 0,0 0-1 0 0,0-1 0 0 0,-1 1 0 0 0,1 0 0 0 0,0-1 0 0 0,-1 1 0 0 0,1 0 0 0 0,-1-1 0 0 0,2 0 0 0 0,35-24 12 0 0,-16 10-11 0 0,33-21 9 0 0,61-51 0 0 0,-105 79-9 0 0,286-233-45 0 0,-262 216-65 0 0,41-23 0 0 0,-40 27-13 0 0,35-28-1 0 0,-7 3 60 0 0,1 3-1 0 0,135-66 0 0 0,-130 71 31 0 0,-39 20 21 0 0,45-19 1 0 0,4 1 23 0 0,-50 27-19 0 0,-23 7 4 0 0,0 0 0 0 0,0 0 0 0 0,0 0 0 0 0,0 0-1 0 0,-1-1 1 0 0,1 0 0 0 0,-1-1 0 0 0,0 1 0 0 0,0-1 0 0 0,6-5 0 0 0,5-7 2 0 0,-9 8 6 0 0,0 0 1 0 0,1 1-1 0 0,0 0 1 0 0,0 1-1 0 0,17-11 1 0 0,-12 9-21 0 0,0 0 0 0 0,11-9 1 0 0,-2 1 22 0 0,-4 4 1 0 0,40-31 36 0 0,-47 32-61 0 0,-10 9 11 0 0,0 0-1 0 0,1 0 0 0 0,0 0 1 0 0,-1 0-1 0 0,1 1 0 0 0,0-1 0 0 0,0 1 1 0 0,0-1-1 0 0,0 1 0 0 0,0 0 1 0 0,0 0-1 0 0,1 0 0 0 0,-1 0 1 0 0,0 0-1 0 0,4-1 0 0 0,-11 27-33 0 0,-2-7 30 0 0,-1 0 1 0 0,0 0 0 0 0,-1-1-1 0 0,-1 0 1 0 0,-19 24 0 0 0,18-26 1 0 0,-6 12-3 0 0,-21 45 0 0 0,14-24 6 0 0,11-21 3 0 0,8-16 1 0 0,-1 0 0 0 0,0 0 0 0 0,-14 18 0 0 0,-41 57 2 0 0,9-8 13 0 0,47-71-15 0 0,1 1 1 0 0,1-1 0 0 0,-1 1 0 0 0,1 0 0 0 0,-3 14-1 0 0,4-12 2 0 0,-1-1 0 0 0,-1 0-1 0 0,1 1 1 0 0,-6 8 0 0 0,-3 1 10 0 0,4-7-4 0 0,0 1-1 0 0,1 1 1 0 0,-7 17 0 0 0,7 3-13 0 0,7-27-2 0 0,-1-1 1 0 0,-1 0-1 0 0,1 1 0 0 0,-1-1 0 0 0,-2 7 0 0 0,-47 114 19 0 0,51-126-12 0 0,0 0 0 0 0,0 0 0 0 0,0-1 0 0 0,0 1-1 0 0,0 0 1 0 0,0 0 0 0 0,0 0 0 0 0,0 0 0 0 0,0 0-1 0 0,0 0 1 0 0,0 0 0 0 0,0 0 0 0 0,1 0 0 0 0,-1-1 0 0 0,0 1-1 0 0,1 0 1 0 0,-1 0 0 0 0,1 1 0 0 0,3 12-15 0 0,-5-10 15 0 0,0 0 1 0 0,0 0 0 0 0,-1 0 0 0 0,1 0 0 0 0,-1 0 0 0 0,-3 5 0 0 0,3-7 2 0 0,0 1 0 0 0,1 0-1 0 0,-1 0 1 0 0,1-1 0 0 0,0 1 0 0 0,0 0 0 0 0,0 0 0 0 0,0 0 0 0 0,0 5 0 0 0,5-7 42 0 0,5-6-26 0 0,6-8-17 0 0,-10 9 0 0 0,-5 2-4 0 0,1 1 1 0 0,0 0-1 0 0,0 0 1 0 0,-1 0-1 0 0,1 0 1 0 0,0 0-1 0 0,0 0 1 0 0,0 1 0 0 0,0-1-1 0 0,0 0 1 0 0,0 0-1 0 0,0 1 1 0 0,1-1-1 0 0,-1 1 1 0 0,0-1-1 0 0,0 1 1 0 0,0-1 0 0 0,1 1-1 0 0,-1 0 1 0 0,0-1-1 0 0,0 1 1 0 0,1 0-1 0 0,-1 0 1 0 0,0 0-1 0 0,1 0 1 0 0,-1 0 0 0 0,0 0-1 0 0,0 0 1 0 0,1 1-1 0 0,-1-1 1 0 0,0 0-1 0 0,3 2 1 0 0,21-28 11 0 0,32-25-75 0 0,65-75 1 0 0,-85 87 54 0 0,43-37 0 0 0,-26 27 16 0 0,-6 7-41 0 0,101-66-1 0 0,-142 104 31 0 0,0 0 0 0 0,0 1 0 0 0,0 0 0 0 0,9-2 0 0 0,-8 3 2 0 0,-1-1 0 0 0,0 0 0 0 0,0 0 0 0 0,0 0 0 0 0,7-6 0 0 0,93-64 1 0 0,-101 69-10 0 0,1 1 1 0 0,-1 0-1 0 0,1 0 1 0 0,-1 0 0 0 0,11-2-1 0 0,12-4-6 0 0,-10 1-1 0 0,-1-1 1 0 0,31-19 0 0 0,-54 42-161 0 0,-8 9 149 0 0,-2-4 7 0 0,-114 132-50 0 0,115-137 64 0 0,2 2-1 0 0,0 0 0 0 0,-19 31 0 0 0,-22 57-10 0 0,44-80 13 0 0,0 1 1 0 0,2-1-1 0 0,-8 43 1 0 0,2-4-16 0 0,-8-4 22 0 0,21-55 1 0 0,0-4-2 0 0,0 1 0 0 0,0-1 1 0 0,0 1-1 0 0,0-1 0 0 0,0 0 0 0 0,0 1 1 0 0,0-1-1 0 0,0 1 0 0 0,0-1 1 0 0,0 1-1 0 0,0-1 0 0 0,1 1 0 0 0,-1-1 1 0 0,0 0-1 0 0,0 1 0 0 0,0-1 0 0 0,1 1 1 0 0,-1-1-1 0 0,0 0 0 0 0,0 1 1 0 0,1-1-1 0 0,-1 0 0 0 0,0 1 0 0 0,1-1 1 0 0,-1 0-1 0 0,0 0 0 0 0,1 1 0 0 0,-1-1 1 0 0,1 0-1 0 0,-1 0 0 0 0,0 1 1 0 0,1-1-1 0 0,0 0 0 0 0,-1 0-1 0 0,1 0 1 0 0,-1 1 0 0 0,1-1-1 0 0,-1 0 1 0 0,1 0 0 0 0,-1 1-1 0 0,0-1 1 0 0,1 0 0 0 0,-1 1-1 0 0,1-1 1 0 0,-1 0 0 0 0,0 1-1 0 0,1-1 1 0 0,-1 1 0 0 0,0-1-1 0 0,0 0 1 0 0,1 1 0 0 0,-1-1-1 0 0,0 1 1 0 0,0-1 0 0 0,0 1-1 0 0,1 0 1 0 0,-1 1 5 0 0,3 10-4 0 0,-3-12 0 0 0,0 0-1 0 0,0 0 1 0 0,0 0-1 0 0,0 0 0 0 0,0 1 1 0 0,1-1-1 0 0,-1 0 1 0 0,0 0-1 0 0,0 0 0 0 0,0 0 1 0 0,0 0-1 0 0,0 1 1 0 0,0-1-1 0 0,0 0 0 0 0,1 0 1 0 0,-1 0-1 0 0,0 0 1 0 0,0 0-1 0 0,0 0 0 0 0,0 0 1 0 0,1 0-1 0 0,-1 1 1 0 0,0-1-1 0 0,0 0 0 0 0,0 0 1 0 0,0 0-1 0 0,1 0 1 0 0,-1 0-1 0 0,0 0 0 0 0,0 0 1 0 0,0 0-1 0 0,1 0 1 0 0,-1 0-1 0 0,0 0 0 0 0,0 0 1 0 0,0 0-1 0 0,0 0 1 0 0,1-1-1 0 0,-1 1 0 0 0,0 0 1 0 0,0 0-1 0 0,0 0 1 0 0,0 0-1 0 0,1 0 0 0 0,-1 0 1 0 0,0 0-1 0 0,0 0 1 0 0,0-1-1 0 0,0 1 1 0 0,0 0-1 0 0,1 0 0 0 0,-1 0 1 0 0,0 0-1 0 0,12 18-39 0 0,-12-17 41 0 0,1-1-1 0 0,-1 0 0 0 0,0 0 0 0 0,0 0 1 0 0,0 0-1 0 0,0 0 0 0 0,0 1 0 0 0,1-1 0 0 0,-1 0 1 0 0,0 0-1 0 0,0 0 0 0 0,0 0 0 0 0,1 0 1 0 0,-1 0-1 0 0,0 0 0 0 0,0 0 0 0 0,0 0 0 0 0,1 0 1 0 0,-1 0-1 0 0,0 0 0 0 0,0 1 0 0 0,0-1 1 0 0,1 0-1 0 0,-1-1 0 0 0,0 1 0 0 0,0 0 0 0 0,0 0 1 0 0,1 0-1 0 0,-1 0 0 0 0,0 0 0 0 0,0 0 1 0 0,0 0-1 0 0,1 0 0 0 0,-1 0 0 0 0,0 0 0 0 0,0 0 1 0 0,0 0-1 0 0,0-1 0 0 0,1 1 0 0 0,-1 0 1 0 0,0 0-1 0 0,0 0 0 0 0,0-1 0 0 0,14-10 42 0 0,11-17-10 0 0,-6 5-20 0 0,27-25 1 0 0,-26 28-5 0 0,26-34 0 0 0,2 0-65 0 0,-34 38-20 0 0,31-27 0 0 0,-6 8-7 0 0,-11 13 26 0 0,-25 20 54 0 0,1 0 0 0 0,-1-1-1 0 0,0 1 1 0 0,0-1 0 0 0,0 1-1 0 0,0-1 1 0 0,0 0-1 0 0,-1 0 1 0 0,1-1 0 0 0,-1 1-1 0 0,3-5 1 0 0,1-3-6 0 0,2 0 0 0 0,-1 1-1 0 0,16-15 1 0 0,6-9 1 0 0,-24 29 4 0 0,0 0 0 0 0,1 0 1 0 0,0 0-1 0 0,0 1 0 0 0,0 0 1 0 0,11-6-1 0 0,11-7-22 0 0,-21 13 14 0 0,1 0 0 0 0,-1 1 0 0 0,1 0 0 0 0,0 0 0 0 0,15-4 0 0 0,-8 3-15 0 0,-1 4 3 0 0,-14 0 23 0 0,1 1 0 0 0,0-1 0 0 0,-1 0 0 0 0,1 0 0 0 0,0 0 0 0 0,0 0 0 0 0,-1 0 0 0 0,1 0 0 0 0,0 0 0 0 0,0 0 0 0 0,-1-1 0 0 0,1 1 0 0 0,0 0 0 0 0,-1 0 0 0 0,1 0 1 0 0,0-1-1 0 0,0 0 0 0 0,1 0-3 0 0,0 0 0 0 0,-1 0-1 0 0,1 0 1 0 0,0 0 0 0 0,-1 0 0 0 0,1 0 0 0 0,0 1 0 0 0,0-1 0 0 0,0 1 0 0 0,0-1 0 0 0,0 1 0 0 0,0 0 0 0 0,0 0-1 0 0,0 0 1 0 0,2 0 0 0 0,-3 0 3 0 0,-1 1-1 0 0,0 0 1 0 0,1-1-1 0 0,-1 1 1 0 0,0 0 0 0 0,0 0-1 0 0,1-1 1 0 0,-1 1-1 0 0,0 0 1 0 0,0-1-1 0 0,0 1 1 0 0,0 0-1 0 0,0 0 1 0 0,0-1-1 0 0,0 1 1 0 0,0 0-1 0 0,-1 0 1 0 0,1-1-1 0 0,0 1 1 0 0,0 0-1 0 0,-1-1 1 0 0,1 1 0 0 0,0 0-1 0 0,-1 0 1 0 0,-14 25-56 0 0,4-8 34 0 0,-50 120 25 0 0,57-129-4 0 0,-1 0 0 0 0,1-1 1 0 0,-7 8-1 0 0,-11 21-2 0 0,8-11-8 0 0,-12 30 16 0 0,-36 122 24 0 0,61-174-20 0 0,0-1 0 0 0,-1 1-1 0 0,0 0 1 0 0,0-1 0 0 0,-4 7 0 0 0,-4 6 5 0 0,9-13-16 0 0,0 1-1 0 0,0-1 1 0 0,0 0-1 0 0,1 1 1 0 0,-1-1-1 0 0,1 6 1 0 0,-3 16 6 0 0,-1-15-18 0 0,-2 14 101 0 0,6-24-83 0 0,0 0-1 0 0,0 1 0 0 0,0-1 0 0 0,0 0 0 0 0,0 0 0 0 0,0 1 0 0 0,0-1 0 0 0,0 0 0 0 0,0 0 0 0 0,0 0 1 0 0,0 1-1 0 0,1-1 0 0 0,-1 0 0 0 0,0 0 0 0 0,0 0 0 0 0,0 1 0 0 0,0-1 0 0 0,0 0 0 0 0,1 0 1 0 0,-1 0-1 0 0,0 0 0 0 0,0 0 0 0 0,0 1 0 0 0,1-1 0 0 0,-1 0 0 0 0,0 0 0 0 0,0 0 0 0 0,0 0 0 0 0,1 0 1 0 0,-1 0-1 0 0,0 0 0 0 0,1 0 0 0 0,13-4 59 0 0,-4-1-56 0 0,0-1 0 0 0,-1 0 0 0 0,0 0 1 0 0,-1-1-1 0 0,1 0 0 0 0,-1 0 0 0 0,-1-1 0 0 0,13-16 0 0 0,-12 15 3 0 0,0 0 1 0 0,0 0 0 0 0,16-13 0 0 0,14-14 1 0 0,116-161-50 0 0,18-21-68 0 0,-155 200 87 0 0,1 1-1 0 0,0 1 1 0 0,1 1 0 0 0,34-23-1 0 0,-51 37 19 0 0,0 0 0 0 0,0 0 0 0 0,0 0 0 0 0,-1 0 0 0 0,1 0 0 0 0,0 0-1 0 0,0 0 1 0 0,0 1 0 0 0,0-1 0 0 0,0 1 0 0 0,1-1 0 0 0,-1 1 0 0 0,0 0-1 0 0,0 0 1 0 0,0 0 0 0 0,0 0 0 0 0,0 0 0 0 0,0 1 0 0 0,0-1 0 0 0,0 0 0 0 0,1 1-1 0 0,1 1 1 0 0,-2-2 4 0 0,0 1-1 0 0,0 0 1 0 0,0-1-1 0 0,0 1 0 0 0,0-1 1 0 0,0 0-1 0 0,0 1 1 0 0,0-1-1 0 0,0 0 1 0 0,0 0-1 0 0,0-1 1 0 0,0 1-1 0 0,0 0 0 0 0,0-1 1 0 0,0 1-1 0 0,0-1 1 0 0,0 0-1 0 0,2 0 1 0 0,14-3-2 0 0,-18 4 1 0 0,0 0 0 0 0,0 0 0 0 0,1 0 0 0 0,-1 0 0 0 0,0 0 0 0 0,0 0 0 0 0,0 0 0 0 0,1 0 0 0 0,-1 0 0 0 0,0 0 0 0 0,0 1 0 0 0,0-1 0 0 0,1 0 0 0 0,-1 0 0 0 0,0 0 0 0 0,0 0 0 0 0,0 0-1 0 0,0 1 1 0 0,0-1 0 0 0,1 0 0 0 0,-1 0 0 0 0,0 0 0 0 0,0 0 0 0 0,0 1 0 0 0,0-1 0 0 0,0 0 0 0 0,0 0 0 0 0,0 1 0 0 0,0-1 0 0 0,0 0 0 0 0,0 0 0 0 0,0 0 0 0 0,0 1 0 0 0,0-1 0 0 0,0 0 0 0 0,0 0 0 0 0,0 0 0 0 0,0 1-1 0 0,0-1 1 0 0,0 0 0 0 0,0 0 0 0 0,0 0 0 0 0,0 1 0 0 0,0-1 0 0 0,0 0 0 0 0,0 0 0 0 0,-1 0 0 0 0,1 1 0 0 0,0-1 0 0 0,-7 15-4 0 0,3-8 4 0 0,2 2 2 0 0,-2-1 0 0 0,1 0 1 0 0,-1 0-1 0 0,-5 9 0 0 0,-12 26 29 0 0,-10 35-11 0 0,-5 46 98 0 0,29-101-128 0 0,-14 29 0 0 0,14-36 6 0 0,-42 123 51 0 0,46-130-34 0 0,6-9 53 0 0,0 1-67 0 0,1 0 1 0 0,-1 0-1 0 0,0-1 0 0 0,0 1 1 0 0,0-1-1 0 0,1 0 0 0 0,-1 0 1 0 0,0 0-1 0 0,0 0 1 0 0,1-1-1 0 0,3 0 0 0 0,18-14 80 0 0,-4 3-48 0 0,2-6-34 0 0,-2-2-1 0 0,0 0 1 0 0,-1-1 0 0 0,28-41 0 0 0,-33 43-4 0 0,14-20-39 0 0,-14 18-38 0 0,1 1-1 0 0,22-23 0 0 0,-5 11-44 0 0,2-3-58 0 0,2 1 1 0 0,51-35 0 0 0,-76 61 144 0 0,1 1 0 0 0,20-7 1 0 0,1-1-20 0 0,-34 14 57 0 0,1 1 0 0 0,-1-1 0 0 0,1 1 0 0 0,-1 0 0 0 0,1 0 0 0 0,0-1 0 0 0,-1 1-1 0 0,1 0 1 0 0,-1 0 0 0 0,1-1 0 0 0,0 1 0 0 0,-1 0 0 0 0,1 0 0 0 0,0 0 0 0 0,-1 0 0 0 0,1 0-1 0 0,0 0 1 0 0,-1 0 0 0 0,1 0 0 0 0,-1 0 0 0 0,1 0 0 0 0,0 1 0 0 0,-1-1 0 0 0,1 0-1 0 0,0 0 1 0 0,-1 1 0 0 0,2-1 0 0 0,-2 1-2 0 0,0 0 0 0 0,1 0 0 0 0,-1 0 0 0 0,0-1 0 0 0,1 1 0 0 0,-1 0 0 0 0,0 0 0 0 0,0 0 0 0 0,0 0 0 0 0,0 0 0 0 0,1 0 0 0 0,-1 0 0 0 0,-1 0 0 0 0,1 0 0 0 0,0-1 0 0 0,0 3 0 0 0,-14 39-83 0 0,13-39 95 0 0,-23 59 2 0 0,-41 109 74 0 0,51-129-6 0 0,3 1 0 0 0,-8 49 0 0 0,8-35 10 0 0,7-37-49 0 0,0 1 0 0 0,-2 37 0 0 0,6-57-33 0 0,0 0 0 0 0,0-1 0 0 0,0 1 0 0 0,0 0 0 0 0,0-1 0 0 0,0 1 0 0 0,0 0 0 0 0,0-1 0 0 0,0 1 0 0 0,1 0 0 0 0,-1-1 0 0 0,0 1 0 0 0,0 0 0 0 0,1-1 0 0 0,-1 1 0 0 0,0 0-1 0 0,1-1 1 0 0,-1 1 0 0 0,0-1 0 0 0,1 1 0 0 0,-1-1 0 0 0,1 1 0 0 0,-1-1 0 0 0,1 1 0 0 0,-1-1 0 0 0,1 1 0 0 0,0-1 0 0 0,-1 0 0 0 0,1 1 0 0 0,-1-1 0 0 0,1 0 0 0 0,0 1 0 0 0,1-1 0 0 0,0 0-1 0 0,0 0 0 0 0,0 0 0 0 0,1 0 0 0 0,-1-1 0 0 0,0 1 0 0 0,0 0 0 0 0,0-1 1 0 0,0 0-1 0 0,1 0 0 0 0,2-1 0 0 0,5-3-25 0 0,-1-1 0 0 0,0 1-1 0 0,16-14 1 0 0,4-11-276 0 0,50-66-1 0 0,-11 10-115 0 0,-15 25 187 0 0,-11 12 125 0 0,59-54 1 0 0,-86 91 78 0 0,0 1 0 0 0,29-15 1 0 0,17-8-108 0 0,-56 33 54 0 0,-6 7 36 0 0,-6 6 7 0 0,-3 2 32 0 0,1 1-1 0 0,0 0 1 0 0,0 0 0 0 0,2 1-1 0 0,-11 28 1 0 0,-17 87 141 0 0,30-110-119 0 0,0 12 32 0 0,4-27-31 0 0,0 1 0 0 0,0 0 0 0 0,0-1 0 0 0,-5 13 0 0 0,6-19-18 0 0,0 0 1 0 0,0 1 0 0 0,-1-1-1 0 0,1 1 1 0 0,0-1-1 0 0,0 0 1 0 0,0 1-1 0 0,-1-1 1 0 0,1 1 0 0 0,0-1-1 0 0,0 1 1 0 0,0-1-1 0 0,0 1 1 0 0,0-1-1 0 0,0 1 1 0 0,0-1 0 0 0,0 1-1 0 0,0-1 1 0 0,0 1-1 0 0,0-1 1 0 0,0 1-1 0 0,1-1 1 0 0,-1 0 0 0 0,0 1-1 0 0,0-1 1 0 0,0 1-1 0 0,1-1 1 0 0,-1 1-1 0 0,1 0 1 0 0,12-1 93 0 0,-9-1-87 0 0,-1 0 1 0 0,1-1-1 0 0,-1 1 1 0 0,1-1 0 0 0,-1 1-1 0 0,5-4 1 0 0,103-111-56 0 0,-69 68-12 0 0,-5 3-7 0 0,-26 29 48 0 0,22-22 0 0 0,104-89-3 0 0,-109 102 15 0 0,-6 6-33 0 0,1 0 1 0 0,1 1 0 0 0,40-22 0 0 0,-64 39 31 0 0,1 1 0 0 0,0-1 0 0 0,0 1 0 0 0,0-1 0 0 0,0 1 0 0 0,-1 0 0 0 0,1 0 0 0 0,0-1 0 0 0,0 1 0 0 0,0 0 0 0 0,0 0 0 0 0,0 0 0 0 0,0 0 0 0 0,0 0 0 0 0,0 0 0 0 0,0 0 0 0 0,0 0 0 0 0,-1 0 0 0 0,1 1 0 0 0,0-1 0 0 0,0 0 0 0 0,0 0 0 0 0,0 1 0 0 0,0-1 0 0 0,0 1 0 0 0,-1-1 0 0 0,1 1 0 0 0,0-1 0 0 0,0 1 0 0 0,-1-1 0 0 0,1 1 0 0 0,0 0 0 0 0,-1-1 0 0 0,1 1 0 0 0,-1 0 0 0 0,1 0 0 0 0,-1 0 0 0 0,1-1 0 0 0,-1 1 0 0 0,1 0 0 0 0,-1 0 0 0 0,0 0 0 0 0,0 0 0 0 0,1 0 0 0 0,-1 0 0 0 0,0-1 0 0 0,0 3 1 0 0,2 5-12 0 0,-1 1 0 0 0,0 0 0 0 0,-1-1 0 0 0,0 10 1 0 0,0-11 11 0 0,-3 39 32 0 0,-2 1 1 0 0,-2-1-1 0 0,-14 53 0 0 0,2-16 60 0 0,19-83-86 0 0,0 0 0 0 0,0 0 0 0 0,0 1 0 0 0,-1-1 1 0 0,1 0-1 0 0,0 0 0 0 0,0 1 0 0 0,0-1 0 0 0,0 0 1 0 0,0 1-1 0 0,0-1 0 0 0,0 0 0 0 0,0 0 1 0 0,0 1-1 0 0,0-1 0 0 0,0 0 0 0 0,0 1 0 0 0,0-1 1 0 0,0 0-1 0 0,0 1 0 0 0,0-1 0 0 0,0 0 1 0 0,0 0-1 0 0,0 1 0 0 0,0-1 0 0 0,0 0 0 0 0,0 1 1 0 0,0-1-1 0 0,1 0 0 0 0,-1 0 0 0 0,0 1 1 0 0,0-1-1 0 0,0 0 0 0 0,1 0 0 0 0,-1 1 0 0 0,0-1 1 0 0,0 0-1 0 0,1 0 0 0 0,9-8 20 0 0,10-20-65 0 0,-10 12 1 0 0,1 0-1 0 0,18-20 1 0 0,4-5-450 0 0,-12 10-100 0 0,-7 10-10 0 0,1 0 0 0 0,22-23-1 0 0,-36 44 599 0 0,-1-1 0 0 0,0 1 0 0 0,0-1 0 0 0,1 1 0 0 0,-1-1 0 0 0,1 1-1 0 0,-1 0 1 0 0,0-1 0 0 0,1 1 0 0 0,-1 0 0 0 0,1-1 0 0 0,-1 1 0 0 0,1 0 0 0 0,-1-1 0 0 0,1 1-1 0 0,-1 0 1 0 0,1 0 0 0 0,-1 0 0 0 0,1 0 0 0 0,-1-1 0 0 0,1 1 0 0 0,0 0 0 0 0,-1 0 0 0 0,1 0-1 0 0,0 0 1 0 0,0 12-70 0 0,-12 22-2 0 0,7-23 82 0 0,1 1 0 0 0,0-1 1 0 0,0 1-1 0 0,1-1 0 0 0,0 1 0 0 0,1 0 0 0 0,0 16 1 0 0,-1 14 13 0 0,-6 9 127 0 0,-17 60 1 0 0,19-89-62 0 0,6-22-87 0 0,0 0 1 0 0,0 1 0 0 0,0-1-1 0 0,0 0 1 0 0,0 0-1 0 0,0 0 1 0 0,-1 0 0 0 0,1 0-1 0 0,0 0 1 0 0,0 0 0 0 0,0 0-1 0 0,0 1 1 0 0,0-1 0 0 0,0 0-1 0 0,0 0 1 0 0,0 0-1 0 0,0 0 1 0 0,0 0 0 0 0,0 1-1 0 0,0-1 1 0 0,0 0 0 0 0,0 0-1 0 0,0 0 1 0 0,0 0 0 0 0,0 0-1 0 0,0 1 1 0 0,0-1-1 0 0,0 0 1 0 0,0 0 0 0 0,0 0-1 0 0,0 0 1 0 0,0 0 0 0 0,0 0-1 0 0,0 1 1 0 0,0-1 0 0 0,0 0-1 0 0,0 0 1 0 0,1 0-1 0 0,-1 0 1 0 0,0 0 0 0 0,0 0-1 0 0,0 0 1 0 0,0 0 0 0 0,0 1-1 0 0,0-1 1 0 0,0 0 0 0 0,1 0-1 0 0,-1 0 1 0 0,0 0-1 0 0,0 0 1 0 0,0 0 0 0 0,0 0-1 0 0,0 0 1 0 0,0 0 0 0 0,1 0-1 0 0,-1 0 1 0 0,0 0 0 0 0,0 0-1 0 0,0 0 1 0 0,0 0-1 0 0,0 0 1 0 0,1 0 0 0 0,-1 0-1 0 0,0 0 1 0 0,0 0 0 0 0,0 0-1 0 0,0 0 1 0 0,0 0 0 0 0,1 0-1 0 0,-1-1-8 0 0,1 1-1 0 0,-1-1 0 0 0,0 1 1 0 0,1 0-1 0 0,-1-1 0 0 0,1 1 1 0 0,-1-1-1 0 0,0 1 1 0 0,1-1-1 0 0,-1 1 0 0 0,0-1 1 0 0,0 1-1 0 0,1-1 0 0 0,-1 1 1 0 0,0-1-1 0 0,0 0 0 0 0,0 1 1 0 0,0-1-1 0 0,0 0 1 0 0,3-13-1283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5:58:10.036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1 127 12987,'13'-2'48,"-2"-6"-48,0-5 56,10 0-8,-4-2-48,2-6-528,7 1-985,1-14 961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5:58:10.383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0 26 1168,'14'-26'312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3T15:58:20.431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374 982 2705,'-7'0'425,"0"1"0,0-1 1,0 2-1,0-1 0,1 1 1,-1 0-1,-10 5 0,-44 27 1114,27-14-678,-112 57 3244,141-74-3824,-1 0-1,1-1 1,-1 1 0,1-1 0,-1-1-1,0 1 1,-9 1 0,14-3-253,1 0 0,-1 0 0,1 0 0,-1 0 0,1 0 0,-1 0 0,1-1 0,-1 1 0,1 0 0,-1 0 0,1 0 0,-1-1 0,1 1 0,-1 0 0,1-1 0,-1 1 0,1 0 0,-1-1 0,1 1 0,0 0 0,-1-1 0,1 1 0,0-1 0,-1 1 0,1-1 0,0 1 0,-1-1 0,1 1 0,0-1 0,0 1 0,0-1 0,0 1 0,-1-1 0,1 1 0,0-1 0,0 1 0,0-1 0,0 0 0,0 1-1,0-1 1,0 1 0,1-1 0,-1 1 0,0-1 0,0 1 0,0-1 0,1 0 0,9-28 623,79-103 858,-88 130-1495,43-51 133,1 2 1,69-59 0,20-22-87,88-142 121,-174 212-167,-41 52-14,58-80 83,-55 75-64,-1 0-1,-1-1 1,0 0-1,5-18 1,-10 25 14,-1 0 0,0 0-1,0-11 1,-1 18-26,-1 1-1,0-1 0,0 0 1,0 1-1,0-1 0,0 0 1,0 1-1,0-1 0,0 1 1,0-1-1,-1 0 1,1 1-1,-1-1 0,1 1 1,-1-1-1,0 1 0,0 0 1,1-1-1,-1 1 0,0 0 1,0-1-1,0 1 0,-1 0 1,1 0-1,-2-2 1,1 4-10,0-1 0,0 1 0,0 0 0,0 0 0,0 0 0,0 0 0,1 1 0,-1-1 0,0 0 0,1 1 0,-1-1 0,1 1 0,-3 2 0,-3 3 18,-18 18 27,-26 32 1,29-31-33,-44 40 0,-106 82 121,123-101-131,37-33 9,-1-2 0,0 0 1,-1 0-1,-23 15 0,22-19 0,0 1-1,1 0 1,0 1 0,1 1 0,-19 18 0,31-28-11,-3 3 1,0 0 0,1 1 0,0-1 0,-5 8 0,8-11 0,0-1 0,-1 1 0,1 0 0,0-1 1,0 1-1,0-1 0,0 1 0,-1-1 0,1 1 0,0 0 0,0-1 0,0 1 0,0-1 0,0 1 0,0 0 0,1-1 0,-1 1 0,0-1 0,0 1 0,0-1 0,0 1 0,1 0 0,0 0 0,0-1 0,-1 1 0,1-1 0,0 1 0,0-1 1,0 1-1,0-1 0,-1 0 0,1 1 0,0-1 0,0 0 0,0 0 0,0 0 0,0 0 0,0 0 0,0 0 0,0 0 0,0 0 0,1 0 0,9-1-2,0-1 0,0 0 0,-1-1 0,1 0 1,15-7-1,55-30-15,-69 34 16,156-96 3,-31 17 4,30-2 35,-133 71-27,0 3 1,1 0 0,38-7 0,-67 19-5,-1 0 1,1 0 0,-1 1-1,10 0 1,-14-1-9,0 1-1,-1 0 1,1 0 0,0 1-1,0-1 1,0 0 0,0 0-1,0 0 1,-1 1 0,1-1-1,0 0 1,0 1 0,0-1-1,-1 0 1,1 1-1,0-1 1,-1 1 0,1-1-1,0 1 1,-1 0 0,1-1-1,-1 1 1,1 0 0,-1-1-1,1 1 1,-1 0 0,1 0-1,-1-1 1,0 1-1,1 0 1,-1 0 0,0 0-1,0 0 1,0-1 0,1 1-1,-1 0 1,0 2 0,-1 2 1,0 0-1,0 0 1,0 0 0,0-1 0,-1 1 0,0 0 0,0 0 0,0-1 0,-1 0 0,1 1 0,-4 3 0,-7 8 14,-21 21 0,19-22 3,-35 36-2,-46 50 31,-97 155-29,20 10 12,124-191 20,-79 92 0,111-148-40,3-3 31,0 0 1,-14 23-1,24-33-20,0-1-1,0 0 0,0 0 0,-9 8 0,8-10-14,1 1-1,0 0 0,0 0 1,1 1-1,-1-1 0,1 1 0,-3 6 1,-7 15 70,0 0-1,-23 32 1,35-56-73,0 0 0,0 0 0,1-1 0,-1 1 0,0 0 0,1 0 0,0 0 0,-1 0 0,1 0 0,0 0 0,0 0 0,0 0 0,0 0 0,0 0 0,0 0 0,1 0 0,-1 0 0,1 0 0,-1 0 0,1 0 0,0-1 0,0 1 0,1 3 0,-2-5-4,1 0 1,-1 0-1,0 0 0,1 0 0,-1 0 0,0 0 1,0 0-1,1 0 0,-1 0 0,0 0 0,1 0 1,-1 0-1,0 0 0,0 0 0,1 0 0,-1 0 1,0 0-1,0-1 0,1 1 0,-1 0 0,0 0 1,0 0-1,1 0 0,-1-1 0,0 1 0,0 0 1,1 0-1,-1 0 0,0-1 0,0 1 0,0 0 1,0 0-1,0-1 0,1 1 0,-1 0 0,10-13 34,-8 11-23,27-28 89,2 0 0,1 3 0,65-45 0,-36 29-49,21-25 41,137-144 0,-145 133-78,150-121 0,-6 55 49,6-4-74,-104 63 43,-97 72-12,2 0 0,-1 1-1,34-11 1,14-1-36,-18 8 80,87-42 0,-99 31-66,-33 20-4,2 0 0,15-8 0,-17 12 11,2-1 4,-1-1-1,1 1 1,-1-2-1,0 1 0,10-11 1,-20 17-10,0 0 1,0 0-1,0 0 1,0 0-1,0 0 1,0 0-1,0 0 1,0 0-1,1 0 1,-1 0-1,0 0 1,0 0-1,0 0 1,0 0-1,0 0 1,0 0-1,0 0 1,0-1-1,0 1 1,1 0-1,-1 0 1,0 0-1,0 0 1,0 0-1,0 1 0,0-1 1,0 0-1,0 0 1,0 0-1,0 0 1,1 0-1,-1 0 1,0 0-1,0 0 1,0 0-1,0 0 1,0 0-1,0 0 1,0 0-1,0 0 1,0 0-1,0 0 1,0 0-1,0 0 1,1 1-1,-1-1 1,0 0-1,0 0 1,0 0-1,0 0 1,0 0-1,0 0 1,0 0-1,0 0 1,0 0-1,0 1 1,0-1-1,0 0 1,1 10 41,-3 13 71,-2-17-106,1 0 1,-1-1 0,-1 0-1,1 0 1,-1 0-1,1 0 1,-1-1 0,-1 1-1,-5 3 1,-11 10 30,18-15-30,-199 163 142,157-133-141,2 2 0,1 1 0,2 3-1,1 1 1,-43 57 0,-310 467 105,337-483-79,37-55 15,0 1 0,-22 45 0,31-42 20,9-26-57,0 1 0,0-1 0,-1 1 0,1-1-1,-1 0 1,0 1 0,-1-1 0,1 0 0,-6 6 0,2-2-5,1 0 0,0 0 0,0 1 0,0 0 1,1 0-1,-5 18 0,-12 23 43,-98 172 62,119-221-112,0-1 1,0 0-1,0 1 1,0-1-1,0 0 0,1 1 1,-1-1-1,0 0 0,0 0 1,0 1-1,0-1 1,1 0-1,-1 0 0,0 1 1,0-1-1,1 0 0,-1 0 1,0 0-1,0 1 1,1-1-1,-1 0 0,0 0 1,1 0-1,-1 0 0,0 0 1,1 0-1,-1 0 1,0 1-1,1-1 0,-1 0 1,0 0-1,1 0 0,11 2 42,-5-4-44,-1 1 1,0-1-1,0 0 0,0-1 0,0 0 1,0 1-1,-1-2 0,1 1 0,-1-1 1,6-4-1,-5 4 0,328-263 111,-249 195-111,21-22 9,-52 45-3,115-83 1,-75 73-11,-6 5-5,140-113 1,-61 6 4,-94 87 23,99-76-1,45 5-43,-35 25 43,-61 42-15,-102 67-1,-19 11-1,2-2 0,1 0-1,0 1 1,-1-1 0,1 1 0,0-1 0,0 1-1,0 0 1,0 0 0,0 0 0,0 1 0,0-1-1,1 1 1,4 0 0,-8 0 1,0 0 1,1 0-1,-1 1 1,0-1-1,1 0 1,-1 0-1,0 1 0,1-1 1,-1 1-1,0-1 1,0 0-1,1 1 1,-1-1-1,0 0 0,0 1 1,0-1-1,0 1 1,1-1-1,-1 1 1,0-1-1,0 1 0,0-1 1,0 0-1,0 1 1,0-1-1,0 1 1,0-1-1,0 1 0,0-1 1,-1 1-1,1-1 1,0 0-1,0 1 1,0-1-1,0 1 0,-1-1 1,1 0-1,0 1 1,0-1-1,-1 1 1,0-1-1,-12 24 6,11-21-11,-20 31-2,-2-1 0,-36 37 0,-63 54 63,-22 24-31,-63 98-1,-254 394-1,402-548 26,-78 91-1,118-160-45,-67 85 36,76-93-26,1 1 0,1 0 0,0 0 0,1 0 0,-7 23 0,15-38-14,0-1-1,0 1 0,-1-1 1,1 1-1,0 0 0,0-1 1,0 1-1,0 0 0,0-1 1,0 1-1,0 0 0,0-1 1,0 1-1,0 0 1,0-1-1,0 1 0,0-1 1,1 1-1,-1 0 0,0-1 1,0 1-1,1-1 0,-1 1 1,0-1-1,1 1 0,-1-1 1,1 1-1,-1-1 1,0 1-1,1-1 0,-1 1 1,1-1-1,0 0 0,-1 1 1,1-1-1,-1 0 0,1 1 1,-1-1-1,1 0 1,0 0-1,-1 0 0,1 0 1,0 1-1,-1-1 0,1 0 1,-1 0-1,1 0 0,0 0 1,-1 0-1,1-1 0,0 1 1,-1 0-1,2 0 1,4-1 4,0 0 1,0 0-1,0-1 1,7-2-1,137-67 46,-101 45-73,3-2 25,-1-2 1,-2-3 0,-1-2-1,-1-1 1,46-49 0,-29 21-9,34-36-25,131-102 0,-123 123 41,-1 1 25,108-104 0,-115 82-28,-38 37-8,127-103 0,-146 136-7,297-227-9,43-24 81,-333 250-29,2 2 0,67-29 0,-113 57-33,-1-1 0,1 1-1,0-1 1,0 1 0,0 0-1,-1 0 1,1 1 0,0-1-1,0 1 1,6 0 0,-10 0-2,1 0-1,-1 0 1,1 0 0,-1 0 0,0 0 0,1 0-1,-1 0 1,1 0 0,-1 0 0,0 1 0,1-1-1,-1 0 1,0 0 0,1 0 0,-1 1 0,0-1-1,1 0 1,-1 0 0,0 1 0,1-1-1,-1 0 1,0 1 0,0-1 0,1 0 0,-1 1-1,0-1 1,0 0 0,0 1 0,0-1 0,1 0-1,-1 1 1,0-1 0,0 1 0,0-1 0,0 0-1,0 1 1,0-1 0,0 1 0,0-1 0,0 1-1,0-1 1,0 0 0,0 1 0,-1-1 0,1 1-1,0-1 1,0 0 0,0 1 0,0-1-1,-1 0 1,1 1 0,0-1 0,0 0 0,-1 1-1,1-1 1,-18 23 5,15-20-3,-123 126 126,-29 42-68,-119 146-58,138-119 22,11-15-8,84-129-15,-59 61 1,57-71-2,-10 8 12,3 3 0,-80 110 0,41-19 62,-48 70 104,43-74-51,-56 75 43,124-183-160,-73 93 5,79-98 1,1 1 0,-23 49 1,40-74-17,-10 28 102,12-32-78,-1 0 0,1 1 0,0-1 0,0 0 0,0 1 0,0-1 0,0 0 0,0 1 0,0-1 0,0 0 0,1 0 0,-1 1 0,0-1 0,1 0 0,-1 0 0,1 1 0,-1-1 0,1 0-1,0 0 1,0 0 0,-1 0 0,1 0 0,1 1 0,4 3 37,1-1-1,-1 0 1,1-1-1,0 1 0,0-1 1,0 0-1,0-1 1,10 3-1,-15-6-55,-1 1-1,1-1 1,0 0-1,0 1 0,-1-1 1,1 0-1,-1 0 1,1 0-1,-1 0 0,1 0 1,-1-1-1,0 1 1,1 0-1,-1-1 0,0 1 1,0-1-1,0 1 1,0-1-1,1-2 0,8-10 16,170-160-12,135-129 26,-31 77 40,-18 17-16,-154 106-37,152-129-36,8 31 14,-15 11 62,-184 132-35,178-132 42,-190 153-59,2 3 1,73-28-1,76-42 8,-140 62 46,116-49 1,-101 52-43,83-52 1,-158 84-12,0 0-7,0 0 0,0 1 0,0 1 0,1 0 0,-1 1 0,14-3 0,-25 7-3,-1 0-1,0 0 0,0 0 1,0 0-1,0 0 1,0-1-1,0 1 0,0 0 1,0 0-1,0 0 0,0 0 1,0 0-1,0 0 0,0 0 1,1 0-1,-1 0 0,0 0 1,0 0-1,0 0 0,0 0 1,0 0-1,0 0 1,0 0-1,0 0 0,0 0 1,0 0-1,1 0 0,-1 0 1,0 0-1,0 0 0,0 0 1,0 0-1,0 0 0,0 0 1,0 0-1,0 0 0,0 0 1,0 0-1,0 1 1,0-1-1,1 0 0,-1 0 1,0 0-1,0 0 0,0 0 1,0 0-1,0 0 0,0 0 1,0 0-1,0 0 0,0 0 1,0 0-1,0 1 0,0-1 1,0 0-1,0 0 0,0 0 1,0 0-1,0 0 1,0 0-1,0 0 0,0 0 1,0 0-1,0 0 0,0 1 1,0-1-1,0 0 0,0 0 1,0 0-1,-8 8-18,-20 14 24,18-15 0,-171 140-37,129-108 18,2 1 0,-59 63 0,-123 187-6,80-92 8,102-139 11,-69 64 0,9-26 10,48-44 7,2 3-1,-64 76 1,-110 199 36,191-265-68,-34 61 59,-20 27-20,48-85 9,-77 144 0,80-124-25,23-46 4,1 2-1,2 0 1,2 1 0,-15 58-1,-40 170 88,73-274-98,0 0 0,0 0 0,0 0 1,0 0-1,0 0 0,0 1 0,0-1 0,0 0 0,0 0 1,0 0-1,0 0 0,0 1 0,0-1 0,0 0 1,0 0-1,0 0 0,0 0 0,0 1 0,0-1 0,0 0 1,0 0-1,0 0 0,0 0 0,0 1 0,0-1 1,0 0-1,0 0 0,0 0 0,0 0 0,0 0 1,0 1-1,1-1 0,-1 0 0,0 0 0,0 0 0,0 0 1,0 0-1,0 0 0,0 0 0,1 1 0,-1-1 1,0 0-1,0 0 0,0 0 0,0 0 0,1 0 0,-1 0 1,0 0-1,0 0 0,0 0 0,0 0 0,1 0 1,-1 0-1,0 0 0,0 0 0,1 0 0,13-7 23,13-16 10,33-30-35,2 2 0,99-62-1,2-1-3,326-312 335,-403 345-208,269-210 72,20-20-150,-310 249-37,209-182 14,20 32 44,-29 22 12,217-148-12,-408 287-58,25-10 20,186-84 0,-88 41-8,-177 95-10,-15 8-5,0-1 0,-1 0 0,1 0 0,0 0 0,-1-1 0,0 0 0,1 0 0,-1 0 1,-1 0-1,5-5 0,-8 9-4,0-1 1,0 0 0,0 0 0,-1 0-1,1 0 1,0 0 0,0 0-1,0 0 1,0 0 0,-1 0 0,1 0-1,0 0 1,0 0 0,0 0-1,-1 0 1,1 0 0,0 0 0,0 0-1,0 0 1,-1 0 0,1 0-1,0 0 1,0-1 0,0 1-1,0 0 1,-1 0 0,1 0 0,0 0-1,0 0 1,0 0 0,0-1-1,0 1 1,-1 0 0,1 0 0,0 0-1,0 0 1,0-1 0,0 1-1,0 0 1,0 0 0,0 0 0,0 0-1,0-1 1,0 1 0,0 0-1,0 0 1,0 0 0,0-1 0,0 1-1,0 0 1,0 0 0,0 0-1,0-1 1,0 1 0,0 0 0,0 0-1,0 0 1,0 0 0,0-1-1,-30 16-17,1 0 0,1 2 0,0 2 0,-34 28 0,-191 165-44,-239 257 1,283-275 65,-31 32 5,88-62 4,-142 144 10,232-245-13,3 2-1,3 3 0,-80 128 1,85-117-10,-5-2 1,-64 70-1,-204 269 33,313-400-30,-209 313 74,188-278-34,-43 52 0,49-68-41,1 0 1,3 2-1,0 1 0,-16 42 1,35-73-1,1-4 1,0 1 1,0 0 0,1 0 0,0 0 0,-1 0-1,2 1 1,-1-1 0,0 5 0,1-9-5,1 0 1,-1 0-1,1 0 1,-1 0 0,0 1-1,1-1 1,-1 0-1,1 0 1,-1 0 0,1 0-1,-1-1 1,1 1-1,-1 0 1,1 0-1,-1 0 1,1 0 0,-1 0-1,0-1 1,1 1-1,-1 0 1,1 0 0,-1-1-1,0 1 1,1 0-1,-1 0 1,1-1-1,-1 1 1,1-1 0,13-10-7,40-36 7,-9 6-35,92-62 1,5 20-3,91-62 34,70-117 97,-46 37 56,365-258 223,-235 200-290,-160 121-19,87-75 160,-206 154-176,127-76 38,-97 70-16,181-112-11,-311 197-61,278-180 12,-224 146 7,-2-4-1,88-77 1,-86 66-12,3 2 0,1 3-1,76-41 1,-43 23-6,-70 44 0,2 2 0,33-18 0,-18 14 12,0-3-1,76-59 1,-117 82-11,1 0 1,0 0-1,0 1 1,0-1-1,10-2 1,-16 6-2,0 0 0,0 0 0,1 0 1,-1 0-1,0-1 0,0 1 0,1 0 1,-1 0-1,0 0 0,0 0 1,1 0-1,-1 0 0,0 0 0,0 0 1,0-1-1,1 1 0,-1 0 0,0 0 1,0 0-1,0 0 0,0-1 0,1 1 1,-1 0-1,0 0 0,0 0 0,0-1 1,0 1-1,0 0 0,0 0 0,0-1 1,1 1-1,-1 0 0,0 0 1,0-1-1,0 1 0,-10 2-42,-3 8 22,1 1-1,0 0 0,1 1 1,-13 16-1,-10 11 8,-19 11-12,-66 49 1,62-53 18,-63 63-1,58-37-10,-98 148 1,11-11 27,-182 191-29,19-38 87,-17 36-59,317-382-6,-250 321 80,151-197-122,54-70 62,-77 122 0,96-127-15,-87 114 0,-214 198 38,244-277-42,-21 22 15,98-105-12,0 2 0,2 1 0,0 0 0,1 1 1,-22 41-1,22-36-6,-2 1 1,0-2-1,-2 0 1,0-1-1,-29 27 1,28-27-2,17-19 1,-1-1-1,1 1 0,-1-1 0,-8 7 0,9-8 1,-1 1 0,0-1 0,1 1 0,0 0 0,-4 6 0,6-7-1,-1 0-1,0 0 1,0 0-1,-1 0 1,1-1-1,-1 1 0,1-1 1,-1 0-1,0 1 1,0-1-1,1 0 1,-6 2-1,-2 1-4,10-1-8,1-4 11,0 0 0,0 0-1,-1 0 1,1 0 0,0 0 0,0 0 0,0 0 0,-1 0 0,1 0 0,0 0 0,0-1-1,0 1 1,-1 0 0,1-1 0,0 1 0,-1 0 0,1-1 0,0 1 0,-1-1-1,2 0 1,118-95-108,-68 52 102,62-39 0,13 5-12,64-41-7,162-131 20,-34 24-38,169-151 76,-281 206-21,305-190 1,-23 14 2,-285 215 5,-44 31-10,-115 73-1,1 2 0,77-32 0,-105 50-6,155-82-19,-89 44 118,-82 45-99,13-7 25,-18 13-1,-11 13-11,0 3-19,-2 0 0,-1-1 0,-25 24 0,-111 87-1,-4 4-12,-263 319 7,208-219 58,-47 75-31,-94 96 0,282-336-11,4 3-1,-104 145 1,-148 257 16,280-419-21,-64 101 40,86-128-34,1 1-1,2 1 0,-16 46 0,22-37-16,7-33 13,0 1 0,0-1 0,-1 0 0,0 0 0,-1 0 0,-4 11 0,-27 34 12,24-38-9,0 2 0,0-1 0,2 1 0,-9 21 0,12-19-6,4-13 4,-1 0 0,0 0 0,1 0 1,-1-1-1,-1 1 0,1 0 0,-5 5 0,6-8-3,-1 1 1,1 0-1,0 0 0,-1 0 1,1 0-1,1 0 1,-1 1-1,0 4 1,-5 14 1,24-31 20,180-136-90,-25 21 65,8-7-6,-32 8-12,200-149 3,-270 220 18,425-301-25,-417 290 42,3 4-1,116-57 1,38-13-37,-185 96 51,17-8-3,-75 41-30,0-1 0,0 1-1,0-1 1,0 1 0,0-1 0,0 1 0,0 0-1,0-1 1,0 1 0,0 0 0,0 0 0,0 0-1,0 0 1,0 0 0,2 0 0,-3 1 1,0-1 0,0 0 0,0 1 1,0-1-1,0 1 0,0-1 1,0 0-1,0 1 0,0-1 0,0 1 1,0-1-1,0 1 0,0-1 0,0 0 1,0 1-1,-1-1 0,1 0 1,0 1-1,0-1 0,-1 0 0,1 1 1,0-1-1,0 0 0,-1 1 0,1-1 1,-29 30-24,28-29 22,-53 52 2,3 2-1,-85 121 1,65-81-12,-97 102 0,-51 68 38,201-240-27,-38 52 12,4 2-1,-60 121 1,62-88-18,-38 82 25,67-144-15,-26 89-1,21-56 34,20-61-36,-6 44-1,-3 8 7,13-66 0,-4 15 1,-5 29 0,10-47-6,0 1 0,1-1 0,0 1 0,0-1 0,0 1 0,0-1 0,1 1 0,0-1 0,0 0 0,1 1 0,2 6 0,-3-12 0,-1 1-1,1-1 1,-1 1-1,1 0 1,-1-1 0,1 0-1,-1 1 1,1-1-1,0 1 1,-1-1-1,1 0 1,0 1-1,-1-1 1,1 0-1,0 0 1,0 1-1,-1-1 1,1 0-1,0 0 1,0 0-1,-1 0 1,1 0-1,0 0 1,0 0-1,-1 0 1,2-1 0,20-5-9,-2-5 19,0-1 0,-1 0 0,0-2 1,-1 0-1,-1-1 0,21-22 0,3-3-10,192-165 17,-154 142-22,90-56-1,-154 109 5,0 1-1,0 0 1,1 1-1,0 1 1,1 1-1,-1 0 1,26-5-1,12 0 12,-40 7-10,-1 1 1,1 0 0,22 0-1,-35 3-1,-1 0 0,1 0 0,-1 0 0,1 0-1,-1 0 1,1 0 0,-1 0 0,0 0 0,1 0-1,-1 1 1,1-1 0,-1 0 0,0 0 0,1 0-1,-1 1 1,1-1 0,-1 0 0,0 1 0,1-1 0,-1 0-1,0 1 1,0-1 0,1 0 0,-1 1 0,0-1-1,0 1 1,1-1 0,-1 1 0,0 0 0,1 18-15,-11 18 14,-17 23-1,-3-1 1,-46 67-1,47-80 30,9-14-26,4-7-1,0 0-1,2 1 1,1 0-1,-18 54 1,-8 35 10,28-87-5,0 1 0,2 0-1,2 1 1,0 0 0,-3 49-1,9-66 2,1 27 22,-3 0 0,-1 0 1,-9 40-1,12-75-17,0 0 0,0 0-1,0 0 1,1 0-1,-1-1 1,1 1 0,1 0-1,-1 0 1,1 0-1,1 8 1,-1-11-8,0 0 0,-1-1 0,1 1 0,0 0 0,0-1 0,0 1 0,1-1-1,-1 1 1,0-1 0,0 0 0,1 1 0,-1-1 0,1 0 0,-1 0 0,1 0 0,-1 0 0,1 0 0,0-1 0,-1 1 0,1 0 0,0-1-1,0 1 1,0-1 0,-1 0 0,1 1 0,0-1 0,0 0 0,0 0 0,0 0 0,0 0 0,2-1 0,5 0 1,-2-1 1,1 0 0,0 0-1,0-1 1,-1 0 0,1 0-1,7-5 1,51-35 9,-34 22-11,201-155 38,-89 61-36,-131 106-6,53-39-1,109-105 1,-166 143 0,8-6-17,-16 16 15,-1-1 0,1 1-1,0 0 1,0 0 0,-1-1 0,1 1 0,0 0-1,0 0 1,0 0 0,-1 0 0,1 0 0,0 0-1,0 0 1,0 0 0,-1 0 0,1 1 0,0-1-1,0 0 1,0 0 0,-1 1 0,1-1 0,0 1-1,1 0 1,14 1 41,-16-2-40,1 0 1,-1-1-1,1 1 0,-1 0 0,1 0 1,-1 0-1,0 0 0,1 0 0,-1 0 1,1 0-1,-1 0 0,1 0 0,-1 0 1,1 0-1,-1 0 0,1 0 0,-1 0 1,1 1-1,-1-1 0,1 0 0,-1 0 1,1 1-1,-1-1 0,0 0 1,1 0-1,-1 1 0,1-1 0,-1 0 1,0 1-1,0-1 0,1 1 0,-1-1 1,0 0-1,1 1 0,-1-1 0,0 1 1,0-1-1,0 1 0,0-1 0,1 1 1,-1-1-1,0 1 0,0-1 0,0 1 1,0-1-1,0 1 0,0-1 0,0 1 1,0-1-1,0 1 0,0-1 0,-1 0 1,1 1-1,0-1 0,0 1 1,-3 13-5,-1-1 0,0 0 1,-1 0-1,-12 23 0,-5 13 8,15-30-3,0 1 0,2 0 0,0 0 0,2 0 0,-2 22 0,3-27 8,0 0 0,0 0 0,-7 18 0,6-22-9,0 1-1,0-1 0,1 1 1,1-1-1,0 1 0,1 18 0,2 10 4,-1 0-1,-5 42 0,0 13 20,4-93-20,0 0 1,0 0 0,0-1 0,1 1-1,-1 0 1,0-1 0,1 1 0,-1 0 0,1-1-1,0 1 1,0-1 0,0 1 0,-1-1 0,1 1-1,1-1 1,-1 1 0,0-1 0,0 0 0,0 0-1,1 0 1,1 2 0,-1-2-1,-1 0-1,1 1 1,-1-1 0,1 1 0,-1-1-1,0 1 1,1 0 0,-1-1-1,0 1 1,0 0 0,1 3 0,8-63 155,0-45-146,-4-124 0,-5 151-31,4 1 0,3 0 1,3 1-1,29-101 1,-29 121 23,-2-1 0,1-86 0,-8 91-7,2-1 0,3 1-1,17-72 1,-12 77 19,6-61 1,-12 68-21,1-1 1,18-56-1,-18 72 2,-1 0 0,5-42 0,-2 6 2,21-72 18,-27 114-18,0 4 5,-1-1 0,0 1 0,-1-1 0,0 1 0,-1-1 1,-1 1-1,0-1 0,-6-24 0,0 10 1,2 0-1,1 0 1,-2-57 0,-4-31-19,0 27 23,7 56-5,-1 0 0,-9-35 1,8 47-10,5 16 4,-1 0-1,0 0 0,-1 1 1,1-1-1,-1 0 1,0 1-1,0-1 1,0 1-1,-4-5 1,4 6 0,0 0 1,1 0 0,0 0 0,-1 0 0,1 0-1,0-1 1,0 1 0,0 0 0,1 0 0,-1-1 0,1-6-1,3-42-227,-1 20-452,-2 26 420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5:58:43.534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125 100 1008 0 0,'-39'9'11737'0'0,"54"-22"-11248"0"0,1 0 0 0 0,1 1 0 0 0,31-17-1 0 0,2-1-82 0 0,-47 28-392 0 0,-1 1 0 0 0,1-1 0 0 0,0 1 0 0 0,1 0 0 0 0,-1 0 0 0 0,0 0 0 0 0,0 0 0 0 0,0 1 0 0 0,1-1 1 0 0,-1 1-1 0 0,0 0 0 0 0,5 0 0 0 0,42 7 129 0 0,-3 0 159 0 0,-43-7-293 0 0,0 0 1 0 0,0 0-1 0 0,0 1 1 0 0,0-1-1 0 0,0 1 1 0 0,0 0-1 0 0,0 0 0 0 0,0 0 1 0 0,-1 1-1 0 0,1-1 1 0 0,0 1-1 0 0,4 3 0 0 0,-7-4-9 0 0,0 0 0 0 0,1 0 0 0 0,-1 1 0 0 0,0-1 0 0 0,0 0-1 0 0,0 1 1 0 0,0-1 0 0 0,0 1 0 0 0,0-1 0 0 0,0 1 0 0 0,-1-1-1 0 0,1 1 1 0 0,0 0 0 0 0,-1-1 0 0 0,1 1 0 0 0,-1 0-1 0 0,0-1 1 0 0,0 1 0 0 0,0 0 0 0 0,0 0 0 0 0,0-1 0 0 0,0 1-1 0 0,0 0 1 0 0,0 0 0 0 0,0-1 0 0 0,-1 1 0 0 0,1 0 0 0 0,-2 2-1 0 0,-19 93 9 0 0,-7 32 284 0 0,-1 2 15 0 0,-85 193-17 0 0,82-252-228 0 0,-6 18 5 0 0,-14 55 16 0 0,45-123-52 0 0,1 1 1 0 0,1 1-1 0 0,1-1 1 0 0,0 29-1 0 0,4-51-58 0 0,3 23 1078 0 0,-3-24-1040 0 0,8-11 396 0 0,23-38 72 0 0,69-85 1 0 0,-75 106-463 0 0,1 1 0 0 0,1 1 1 0 0,2 1-1 0 0,31-21 0 0 0,150-115 70 0 0,-165 116-67 0 0,-1-1-1 0 0,39-55 1 0 0,29-31 22 0 0,-85 102-42 0 0,3 0-1 0 0,0 3 0 0 0,59-43 1 0 0,-57 42 5 0 0,-32 27-12 0 0,10-10 10 0 0,-1 5 18 0 0,-8 5-22 0 0,-1 0 0 0 0,1 1-1 0 0,0-1 1 0 0,0 1 0 0 0,-1-1 0 0 0,1 1 0 0 0,0-1 0 0 0,0 1-1 0 0,0-1 1 0 0,0 1 0 0 0,0-1 0 0 0,0 1 0 0 0,0 0-1 0 0,0 0 1 0 0,0 0 0 0 0,-1-1 0 0 0,1 1 0 0 0,0 0 0 0 0,0 0-1 0 0,0 0 1 0 0,0 1 0 0 0,0-1 0 0 0,0 0 0 0 0,0 0 0 0 0,0 0-1 0 0,0 1 1 0 0,0-1 0 0 0,0 0 0 0 0,0 1 0 0 0,0-1 0 0 0,0 1-1 0 0,-1-1 1 0 0,1 1 0 0 0,1 0 0 0 0,-2 1-3 0 0,0 1 0 0 0,0-1 0 0 0,0 0 0 0 0,-1 1 0 0 0,1-1 0 0 0,0 0 0 0 0,-1 0 0 0 0,-1 4 0 0 0,1 0 0 0 0,-12 40-6 0 0,-1 0 1 0 0,-39 81-1 0 0,27-68 7 0 0,-83 161 40 0 0,22-50-1 0 0,58-105-52 0 0,3 0 0 0 0,-33 129 0 0 0,1 95 62 0 0,19-119 6 0 0,35-153-45 0 0,-1 0 0 0 0,-1 0 0 0 0,-8 18 0 0 0,-8 21 19 0 0,-25 49 21 0 0,37-81-9 0 0,-25 46 0 0 0,20-42-11 0 0,9-15-19 0 0,-9 16 25 0 0,-1-1 0 0 0,-34 47 1 0 0,30-48-9 0 0,0 1 1 0 0,-20 42 0 0 0,33-56-25 0 0,-18 22 21 0 0,19-28-13 0 0,1 0 0 0 0,0 0-1 0 0,0 1 1 0 0,0-1-1 0 0,-3 11 1 0 0,-3 1 12 0 0,9-18-18 0 0,1 1 0 0 0,-1-1 0 0 0,1 0 0 0 0,0 0 0 0 0,0 1 0 0 0,0-1 0 0 0,0 0 0 0 0,0 1 0 0 0,0-1 0 0 0,0 6 0 0 0,1-3 6 0 0,2 6 101 0 0,-2-11-104 0 0,1 0-1 0 0,0 0 0 0 0,-1 0 0 0 0,1 0 0 0 0,-1 0 1 0 0,1 0-1 0 0,0 0 0 0 0,-1-1 0 0 0,1 1 0 0 0,0 0 1 0 0,-1 0-1 0 0,1-1 0 0 0,-1 1 0 0 0,1 0 0 0 0,-1-1 1 0 0,1 1-1 0 0,-1 0 0 0 0,1-1 0 0 0,-1 1 0 0 0,1-1 1 0 0,-1 1-1 0 0,1-2 0 0 0,64-61 242 0 0,5-3-230 0 0,-23 24 9 0 0,-1-2-1 0 0,-3-2 1 0 0,-2-2 0 0 0,52-77-1 0 0,164-197 11 0 0,-125 191-13 0 0,-51 55-25 0 0,112-155 45 0 0,-120 137-28 0 0,21-29 0 0 0,-32 56-14 0 0,-26 30 3 0 0,-27 28-7 0 0,1 0 0 0 0,-1 1 0 0 0,13-7 0 0 0,23-21-30 0 0,-41 33 33 0 0,0 0 0 0 0,0-1 0 0 0,0 1 0 0 0,0 1 0 0 0,0-1 0 0 0,1 0 1 0 0,-1 1-1 0 0,8-2 0 0 0,-9 2 1 0 0,1 0 1 0 0,-1 0-1 0 0,0-1 1 0 0,0 1-1 0 0,0-1 1 0 0,3-3-1 0 0,2-1-6 0 0,-3 3 3 0 0,2-1 0 0 0,-1 2-1 0 0,0-1 1 0 0,8-2 0 0 0,-8 3 2 0 0,-1 0 1 0 0,1 1-1 0 0,-1-2 1 0 0,0 1 0 0 0,9-7-1 0 0,-1 14-104 0 0,3-9 152 0 0,2-1-61 0 0,-17 8-6 0 0,-9 6-2 0 0,-8 7 2 0 0,0 1 0 0 0,1 0 1 0 0,1 1-1 0 0,-14 23 0 0 0,-44 80-43 0 0,26-38 40 0 0,-103 153-8 0 0,27-25 4 0 0,85-143 20 0 0,-10 16-4 0 0,-259 439 106 0 0,261-442-52 0 0,-106 141-1 0 0,32-39-24 0 0,77-113-14 0 0,16-18-12 0 0,18-35 10 0 0,0 0-1 0 0,-11 15 0 0 0,11-20 0 0 0,1 1 0 0 0,1 0 0 0 0,0 0 0 0 0,-5 14-1 0 0,7-19 1 0 0,1 1 0 0 0,-2-1 0 0 0,1 1 0 0 0,-1-2 0 0 0,-7 9 0 0 0,-15 25 4 0 0,18-27-2 0 0,0 0 0 0 0,0 0 0 0 0,-19 18 0 0 0,9-10 24 0 0,-10 10 14 0 0,18-20-28 0 0,0 1 1 0 0,-15 20-1 0 0,10-5 7 0 0,-22 50 0 0 0,8-15-11 0 0,-13 34 46 0 0,-10 14-8 0 0,25-61-29 0 0,3 2 0 0 0,-34 94-1 0 0,43-102-7 0 0,10-27 4 0 0,0 1 0 0 0,1 0 0 0 0,-4 23 0 0 0,10-23 97 0 0,-1-16-108 0 0,0-1 0 0 0,0 0-1 0 0,1 0 1 0 0,-1 0-1 0 0,0 0 1 0 0,0 1-1 0 0,0-1 1 0 0,1 0-1 0 0,-1 0 1 0 0,0 0-1 0 0,0 0 1 0 0,1 0-1 0 0,-1 0 1 0 0,0 0-1 0 0,0 0 1 0 0,1 0-1 0 0,-1 0 1 0 0,0 0-1 0 0,0 0 1 0 0,1 0-1 0 0,-1 0 1 0 0,0 0-1 0 0,0 0 1 0 0,1 0-1 0 0,-1 0 1 0 0,0 0 0 0 0,0 0-1 0 0,0 0 1 0 0,1 0-1 0 0,-1 0 1 0 0,0 0-1 0 0,0 0 1 0 0,1-1-1 0 0,-1 1 1 0 0,0 0-1 0 0,0 0 1 0 0,25-25 178 0 0,-16 16-188 0 0,46-51 112 0 0,50-70 1 0 0,-97 119-106 0 0,51-59 15 0 0,101-91 0 0 0,-71 75 7 0 0,-5 2-1 0 0,95-94 39 0 0,26-39-36 0 0,-183 191-18 0 0,139-155 42 0 0,172-119-16 0 0,-16-4 5 0 0,-274 260-40 0 0,-37 37 0 0 0,215-215 44 0 0,-193 191-32 0 0,-22 24-10 0 0,1 0 1 0 0,-1 0-1 0 0,1 0 1 0 0,11-7-1 0 0,164-113 12 0 0,-2-29 0 0 0,-114 95-29 0 0,-61 57 15 0 0,-1-1-1 0 0,0 0 1 0 0,0 0 0 0 0,0-1-1 0 0,2-5 1 0 0,13-16 13 0 0,29-34 8 0 0,-9 10-15 0 0,-35 44-93 0 0,-10 11 7 0 0,-12 9 65 0 0,18-13 33 0 0,10-13 177 0 0,-4 2-136 0 0,-3 6-51 0 0,1-1 0 0 0,-1 1 0 0 0,0-1 0 0 0,0 0 0 0 0,-1 0 0 0 0,4-11 0 0 0,-7 17-12 0 0,0 0 0 0 0,0 1 0 0 0,0-1 0 0 0,0 0 0 0 0,0 1 0 0 0,0-1-1 0 0,0 1 1 0 0,0-1 0 0 0,0 1 0 0 0,1-1 0 0 0,-1 1 0 0 0,0-1 0 0 0,-1 2 0 0 0,-2 5 1 0 0,-1 0 0 0 0,1 0 0 0 0,1 0 0 0 0,0 1 0 0 0,-5 13 0 0 0,5-11 1 0 0,-1 0 0 0 0,0-1-1 0 0,-7 11 1 0 0,-32 58-59 0 0,-9 13 13 0 0,-128 162 34 0 0,41-39 48 0 0,38-52 8 0 0,59-103-17 0 0,-3-1 1 0 0,-75 74-1 0 0,91-101 1 0 0,1 1 0 0 0,2 2 0 0 0,-40 66 0 0 0,-47 120 20 0 0,40-73-37 0 0,9-33 81 0 0,-107 144 0 0 0,122-182-40 0 0,11-5 18 0 0,-7 2-37 0 0,-47 70 15 0 0,32-44-15 0 0,35-62-9 0 0,-69 114 119 0 0,27-32-133 0 0,30-57 3 0 0,-51 123 0 0 0,79-165 9 0 0,0-1 0 0 0,-14 20 1 0 0,2 0 6 0 0,17-32-21 0 0,-11 19 15 0 0,-28 42-1 0 0,31-51-5 0 0,0 2 0 0 0,-11 23 0 0 0,4-15-17 0 0,15-22 5 0 0,1 0 0 0 0,-1 0 0 0 0,1 0 0 0 0,0 0-1 0 0,-3 8 1 0 0,2-4 5 0 0,-1-1-1 0 0,0 1 1 0 0,0-1 0 0 0,-1 0-1 0 0,0 0 1 0 0,0 0-1 0 0,-1-1 1 0 0,0 0-1 0 0,-1-1 1 0 0,-8 7 0 0 0,-25 26 11 0 0,-34 32 78 0 0,93-86 61 0 0,27-18-1 0 0,-17 15-131 0 0,27-27-1 0 0,33-46 17 0 0,120-164 0 0 0,22-24 10 0 0,226-235 55 0 0,-256 239-34 0 0,-184 252-74 0 0,0 0 0 0 0,2 2 0 0 0,30-30-1 0 0,66-48-20 0 0,-48 43 21 0 0,-14 6 25 0 0,-3-2 1 0 0,58-80 0 0 0,32-35-2 0 0,-65 84-21 0 0,-38 40-16 0 0,55-50-1 0 0,43-18 2 0 0,-92 75 21 0 0,-2-1 0 0 0,-1-3 0 0 0,49-64 0 0 0,-47 57-27 0 0,-29 32 20 0 0,0 1-1 0 0,0 0 1 0 0,1 1 0 0 0,1 0 0 0 0,16-11-1 0 0,-13 9 2 0 0,-2 5-5 0 0,0 0 0 0 0,30-15-1 0 0,18-11-5 0 0,-56 32 10 0 0,-1 0 0 0 0,0-1 0 0 0,0-1 1 0 0,0 1-1 0 0,0-1 0 0 0,-1 1 0 0 0,0-2 0 0 0,6-9 0 0 0,-7 11-2 0 0,-1 0 1 0 0,1 0-1 0 0,-1 0 0 0 0,1 1 1 0 0,1 0-1 0 0,-1 0 0 0 0,0 0 1 0 0,11-6-1 0 0,13-13 5 0 0,-21 16 0 0 0,0 1 0 0 0,0 1 0 0 0,0 0 0 0 0,1 0 0 0 0,8-5-1 0 0,-11 7-3 0 0,0 0-1 0 0,0 0 1 0 0,-1-1-1 0 0,1 0 0 0 0,5-6 1 0 0,-7 7-4 0 0,0 0 4 0 0,1 0-1 0 0,0 1 0 0 0,0 0 1 0 0,0 0-1 0 0,0 0 1 0 0,0 0-1 0 0,1 1 0 0 0,5-2 1 0 0,17-7-7 0 0,9-14 18 0 0,-33 23-13 0 0,-1 0-1 0 0,1-1 0 0 0,0 1 0 0 0,0 1 0 0 0,-1-1 0 0 0,1 0 0 0 0,0 1 0 0 0,0-1 0 0 0,0 1 0 0 0,0 0 0 0 0,0 0 0 0 0,-1 0 1 0 0,1 0-1 0 0,0 1 0 0 0,0-1 0 0 0,0 1 0 0 0,0-1 0 0 0,4 3 0 0 0,-7-3 3 0 0,0 0-1 0 0,1 0 1 0 0,-1 1-1 0 0,1-1 1 0 0,-1 0 0 0 0,0 0-1 0 0,1 1 1 0 0,-1-1-1 0 0,1 0 1 0 0,-1 1 0 0 0,0-1-1 0 0,0 1 1 0 0,1-1-1 0 0,-1 0 1 0 0,0 1-1 0 0,0-1 1 0 0,1 1 0 0 0,-1-1-1 0 0,0 1 1 0 0,0-1-1 0 0,0 0 1 0 0,0 1 0 0 0,0-1-1 0 0,0 1 1 0 0,1-1-1 0 0,-1 1 1 0 0,0-1-1 0 0,-1 1 1 0 0,1-1 0 0 0,0 1-1 0 0,0-1 1 0 0,0 1-1 0 0,0-1 1 0 0,0 1 0 0 0,0-1-1 0 0,0 1 1 0 0,-1-1-1 0 0,1 0 1 0 0,0 1-1 0 0,0-1 1 0 0,-1 1 0 0 0,0 0-1 0 0,-18 20-52 0 0,9-11 29 0 0,-13 21-13 0 0,-33 61 0 0 0,29-47 22 0 0,-149 267-136 0 0,-65 51 129 0 0,83-135 50 0 0,-76 104 25 0 0,72-96-33 0 0,80-110 12 0 0,51-75-22 0 0,2 2 0 0 0,-27 68 1 0 0,22-46-26 0 0,2-4 38 0 0,-63 98 1 0 0,68-128-13 0 0,-42 59 36 0 0,37-62-18 0 0,2 2-1 0 0,2 1 0 0 0,-27 52 1 0 0,2 3-24 0 0,18-37 0 0 0,-80 134 26 0 0,95-161-27 0 0,9-16 1 0 0,-1-1 0 0 0,0-1 1 0 0,-23 21-1 0 0,3-4 0 0 0,-93 121 46 0 0,91-107-42 0 0,-28 51 14 0 0,33-50-6 0 0,-8 9 13 0 0,28-43-31 0 0,1-2 17 0 0,-1 1 0 0 0,0-1 0 0 0,-17 14 0 0 0,-14 13-12 0 0,1 1-1 0 0,-52 67 0 0 0,60-69-9 0 0,-3 15 31 0 0,11-19-15 0 0,-46 55 41 0 0,3-6-27 0 0,-2 19-29 0 0,57-72 31 0 0,10-27-22 0 0,1 1 0 0 0,0 0 0 0 0,0 0 0 0 0,-1-1 0 0 0,1 1 0 0 0,-1 0 0 0 0,0-1 0 0 0,1 1 0 0 0,-1 0 0 0 0,0-1 0 0 0,0 1 0 0 0,0-1 0 0 0,0 1 0 0 0,0-1 0 0 0,-1 0 0 0 0,1 1 0 0 0,0-1 0 0 0,0 0 0 0 0,-1 0 0 0 0,1 0 0 0 0,-1 0 0 0 0,1 0 0 0 0,-1 0 0 0 0,0 0 0 0 0,1-1 0 0 0,-1 1 0 0 0,-2 0 0 0 0,3-1-2 0 0,0 0 0 0 0,0 1-1 0 0,0-1 1 0 0,0 0 0 0 0,0 0-1 0 0,1 1 1 0 0,-1-1 0 0 0,0 0 0 0 0,0 1-1 0 0,0-1 1 0 0,1 1 0 0 0,-1-1-1 0 0,0 1 1 0 0,1-1 0 0 0,-1 1-1 0 0,0 0 1 0 0,1-1 0 0 0,-1 1 0 0 0,1 0-1 0 0,-1 0 1 0 0,1-1 0 0 0,-1 2-1 0 0,-5 21 20 0 0,0 1 8 0 0,-10-4-26 0 0,14-18 0 0 0,1-1 0 0 0,-1 1 0 0 0,1-1 0 0 0,-1 1 0 0 0,1 0 0 0 0,0-1 0 0 0,-1 1 0 0 0,1 0 0 0 0,0 0 0 0 0,0 0 0 0 0,0 0 0 0 0,0 0 0 0 0,1 0 0 0 0,-1 0 0 0 0,0 5 0 0 0,1-7 5 0 0,-1 0-6 0 0,-1 0-1 0 0,1 1 1 0 0,0-1 0 0 0,0 0 0 0 0,-1 0 0 0 0,1 1 0 0 0,0-1 0 0 0,0 0 0 0 0,0 1 0 0 0,-1-1 0 0 0,1 1 0 0 0,0 0 0 0 0,0-1 0 0 0,0 1 0 0 0,0 0 0 0 0,0 0 0 0 0,0-1 0 0 0,0 1 0 0 0,1 0 0 0 0,-1 0 0 0 0,0 0 0 0 0,-1 2 0 0 0,-10 28 0 0 0,10-27 1 0 0,1 0-1 0 0,0 0 0 0 0,-1 0 0 0 0,0 0 0 0 0,0 0 1 0 0,-4 5-1 0 0,5-7 3 0 0,-1 1 0 0 0,0-1-1 0 0,0 0 1 0 0,0 0 0 0 0,-1 0 0 0 0,1 0 0 0 0,0-1 0 0 0,-1 1 0 0 0,1-1-1 0 0,-1 1 1 0 0,0-1 0 0 0,1 0 0 0 0,-5 1 0 0 0,5 10-2 0 0,2-9 0 0 0,-1-1 0 0 0,1 0-1 0 0,0 0 1 0 0,-1 0 0 0 0,1 0 0 0 0,-1 1 0 0 0,1-1 0 0 0,-1 0-1 0 0,-1 2 1 0 0,-14 9 4 0 0,13-10-2 0 0,18-3 21 0 0,9-2-2 0 0,-23 1-21 0 0,-1 1 0 0 0,1 0-1 0 0,0-1 1 0 0,0 1 0 0 0,-1 0-1 0 0,1-1 1 0 0,0 1 0 0 0,-1-1-1 0 0,1 0 1 0 0,0 1 0 0 0,-1-1 0 0 0,1 1-1 0 0,-1-1 1 0 0,1 0 0 0 0,-1 0-1 0 0,1 1 1 0 0,-1-1 0 0 0,0 0-1 0 0,1 0 1 0 0,-1 1 0 0 0,0-1-1 0 0,0 0 1 0 0,1 0 0 0 0,-1 0-1 0 0,0-1 1 0 0,1 0 1 0 0,-1 0 0 0 0,1 0-1 0 0,0 0 1 0 0,0 1-1 0 0,0-1 1 0 0,0 0 0 0 0,0 0-1 0 0,0 1 1 0 0,1-1 0 0 0,-1 1-1 0 0,1-1 1 0 0,-1 1 0 0 0,2-2-1 0 0,9-10 15 0 0,-9 9-12 0 0,1-1 0 0 0,-1 1 1 0 0,1 0-1 0 0,0 0 0 0 0,6-5 1 0 0,16-17 17 0 0,174-200-14 0 0,-110 128-12 0 0,68-63 39 0 0,-81 98-22 0 0,21-19-8 0 0,-14-1-81 0 0,101-130 0 0 0,76-117-316 0 0,-92 139 128 0 0,-106 122 185 0 0,145-182 34 0 0,7-7 17 0 0,-145 179 44 0 0,62-94 0 0 0,27-36-17 0 0,-73 98-1 0 0,-75 97 2 0 0,19-18 1 0 0,1 2 0 0 0,1 0 0 0 0,41-27 0 0 0,-63 49-1 0 0,106-71 12 0 0,21-19-49 0 0,-14 11 41 0 0,-83 60 1 0 0,-7 5 18 0 0,42-39 0 0 0,-50 38-21 0 0,62-60 22 0 0,-60 57-25 0 0,0 1 0 0 0,2 2-1 0 0,39-25 1 0 0,27-22 19 0 0,-80 57-11 0 0,-1 0-1 0 0,0-1 1 0 0,-1 0-1 0 0,12-18 1 0 0,-7 6 6 0 0,0 1 23 0 0,22-26-1 0 0,-28 37-19 0 0,-7 8-11 0 0,0 0 1 0 0,1 0 0 0 0,0 0 0 0 0,11-8 0 0 0,69-43-21 0 0,-35 14-2 0 0,-47 37 40 0 0,-3 5-21 0 0,-1 1 0 0 0,1-1 1 0 0,-1 1-1 0 0,0-1 0 0 0,1 0 0 0 0,-1 1 0 0 0,1-1 0 0 0,0 1 0 0 0,-1-1 0 0 0,1 1 0 0 0,-1-1 0 0 0,1 1 1 0 0,0 0-1 0 0,-1-1 0 0 0,1 1 0 0 0,0 0 0 0 0,-1 0 0 0 0,1-1 0 0 0,0 1 0 0 0,0 0 0 0 0,-1 0 1 0 0,1 0-1 0 0,0 0 0 0 0,0 0 0 0 0,-1 0 0 0 0,3 0 0 0 0,-5 1 8 0 0,0 1 0 0 0,1-1-1 0 0,-1 1 1 0 0,1 0 0 0 0,0-1 0 0 0,0 1-1 0 0,-1 0 1 0 0,1 0 0 0 0,0 0 0 0 0,0 0 0 0 0,1 0-1 0 0,-1 0 1 0 0,-1 3 0 0 0,0 1 0 0 0,-7 12-15 0 0,-1-1 0 0 0,-1 0 0 0 0,-17 20 0 0 0,13-18-2 0 0,-308 492-20 0 0,292-456 26 0 0,-42 73 18 0 0,-105 142-1 0 0,-81 100 27 0 0,224-318-34 0 0,-23 32 22 0 0,-107 116 0 0 0,127-157-7 0 0,-41 61 0 0 0,10 22-3 0 0,49-97-14 0 0,-1 0 1 0 0,-2-2-1 0 0,-1-1 0 0 0,-42 38 0 0 0,3-5 18 0 0,10-7 30 0 0,35-34-24 0 0,1 1 1 0 0,1 0-1 0 0,1 2 0 0 0,0-1 0 0 0,2 2 1 0 0,-21 43-1 0 0,-109 193 57 0 0,107-211-47 0 0,25-34-30 0 0,0 1 1 0 0,-13 21 0 0 0,-106 169 77 0 0,104-163-79 0 0,-18 22 12 0 0,-17 7 19 0 0,39-47-27 0 0,0 2 1 0 0,2 1 0 0 0,1 0 0 0 0,-31 55 0 0 0,41-63 9 0 0,-2 0 0 0 0,-25 32 0 0 0,14-20 7 0 0,-30 37 7 0 0,10-14-36 0 0,34-46 8 0 0,6-5-7 0 0,0 0 1 0 0,0 0-1 0 0,1-1 0 0 0,-1 1 0 0 0,0 0 0 0 0,1 0 0 0 0,-1 1 0 0 0,1-1 1 0 0,0 0-1 0 0,0 0 0 0 0,0 1 0 0 0,0-1 0 0 0,-1 5 0 0 0,-2 6 0 0 0,-1 0 0 0 0,-9 20-1 0 0,10-27-2 0 0,3-6 1 0 0,1 1 0 0 0,-1-1 0 0 0,1 1 0 0 0,0-1 0 0 0,-1 1-1 0 0,1 0 1 0 0,-1-1 0 0 0,1 1 0 0 0,0 0 0 0 0,0 0 0 0 0,-1-1 0 0 0,1 1 0 0 0,0 0-1 0 0,0-1 1 0 0,0 1 0 0 0,0 0 0 0 0,0 0 0 0 0,0-1 0 0 0,0 2 0 0 0,17-10 15 0 0,23-38 13 0 0,6 3-6 0 0,-30 28-33 0 0,0 0 1 0 0,1 0-1 0 0,0 2 1 0 0,1 0-1 0 0,31-16 0 0 0,-23 15-22 0 0,-1 0 1 0 0,0-2-1 0 0,39-31 0 0 0,60-68 59 0 0,-107 99-20 0 0,188-192 2 0 0,155-185 23 0 0,-241 263-20 0 0,-55 64-9 0 0,131-124 8 0 0,-145 144 7 0 0,7-9-15 0 0,82-102 0 0 0,-60 66-3 0 0,117-106 0 0 0,-21 24-2 0 0,-95 94 15 0 0,-43 44 1 0 0,51-61-1 0 0,129-153-14 0 0,-131 154 10 0 0,72-63-17 0 0,-102 112 17 0 0,114-70 0 0 0,-125 92-11 0 0,-36 20-1 0 0,0 0-1 0 0,0-1 1 0 0,-1 0-1 0 0,1-1 1 0 0,-1 1-1 0 0,0-2 0 0 0,0 1 1 0 0,7-9-1 0 0,-12 11 5 0 0,1-1-1 0 0,1 1 0 0 0,-1 0 0 0 0,1 0 1 0 0,-1 1-1 0 0,1-1 0 0 0,0 1 0 0 0,0 0 1 0 0,1 1-1 0 0,8-4 0 0 0,-9 4 0 0 0,0-1 0 0 0,-1 1 0 0 0,1 0 0 0 0,-1-1-1 0 0,0 0 1 0 0,1 0 0 0 0,-2-1 0 0 0,1 1 0 0 0,0-1 0 0 0,3-4 0 0 0,-2 3 3 0 0,-1 0 1 0 0,1 1 0 0 0,0-1 0 0 0,0 1 0 0 0,9-5-1 0 0,-2 7-10 0 0,-12 2 10 0 0,0 0-1 0 0,0 0 1 0 0,0 1-1 0 0,1-1 1 0 0,-1 0 0 0 0,0 0-1 0 0,0 0 1 0 0,0 0-1 0 0,1 0 1 0 0,-1 0-1 0 0,0 0 1 0 0,0 0 0 0 0,0 0-1 0 0,0 0 1 0 0,1 0-1 0 0,-1-1 1 0 0,0 1-1 0 0,0 0 1 0 0,0 0-1 0 0,1 0 1 0 0,-1 0 0 0 0,0 0-1 0 0,0 0 1 0 0,0 0-1 0 0,0 0 1 0 0,1 0-1 0 0,-1-1 1 0 0,0 1-1 0 0,0 0 1 0 0,0 0 0 0 0,0 0-1 0 0,0 0 1 0 0,0-1-1 0 0,0 1 1 0 0,1 0-1 0 0,-1 0 1 0 0,0 0-1 0 0,0 0 1 0 0,0-1 0 0 0,0 1-1 0 0,0 0 1 0 0,0 0-1 0 0,0 0 1 0 0,0-1-1 0 0,0 1 1 0 0,0 0-1 0 0,0 0 1 0 0,0 0 0 0 0,0 0-1 0 0,0-1 1 0 0,0 1-1 0 0,0 0 1 0 0,0 0-1 0 0,0 0 1 0 0,-1-1 63 0 0,2 1-47 0 0,0 0-1 0 0,0 0 0 0 0,-1 0 0 0 0,1 1 0 0 0,0-1 1 0 0,-1 0-1 0 0,1 0 0 0 0,0 0 0 0 0,0 0 1 0 0,-1-1-1 0 0,1 1 0 0 0,0 0 0 0 0,0 0 0 0 0,-1 0 1 0 0,1 0-1 0 0,0-1 0 0 0,-1 1 0 0 0,1 0 0 0 0,0-1 1 0 0,-1 1-1 0 0,6-8 788 0 0,-28-8-77 0 0,9 24-644 0 0,13-7-83 0 0,0-1 1 0 0,0 0-1 0 0,0 1 0 0 0,0-1 1 0 0,-1 0-1 0 0,1 0 0 0 0,0 1 1 0 0,0-1-1 0 0,0 0 1 0 0,0 0-1 0 0,-1 1 0 0 0,1-1 1 0 0,0 0-1 0 0,0 0 1 0 0,-1 0-1 0 0,1 1 0 0 0,0-1 1 0 0,0 0-1 0 0,-1 0 0 0 0,1 0 1 0 0,0 0-1 0 0,0 0 1 0 0,-1 0-1 0 0,1 0 0 0 0,0 0 1 0 0,-1 1-1 0 0,1-1 0 0 0,0 0 1 0 0,-1 0-1 0 0,1 0 1 0 0,0 0-1 0 0,0 0 0 0 0,-1 0 1 0 0,1-1-1 0 0,0 1 0 0 0,-1 0 1 0 0,1 0-1 0 0,0 0 1 0 0,-1 0-1 0 0,1 0 0 0 0,0 0 1 0 0,0 0-1 0 0,-1-1 1 0 0,1 1-1 0 0,0 0 0 0 0,0 0 1 0 0,0 0-1 0 0,-1-1 0 0 0,1 1 1 0 0,0 0-1 0 0,0 0 1 0 0,0-1-1 0 0,-1 1 0 0 0,1 0 1 0 0,0 0-1 0 0,0-1 0 0 0,0 1 1 0 0,0 0-1 0 0,0-1 1 0 0,0 1-1 0 0,0 0 0 0 0,0 0 1 0 0,0-1-1 0 0,-1 1 0 0 0,1 0 1 0 0,1-1-1 0 0,-2 1-1 0 0,1 0 0 0 0,0-1 0 0 0,-1 1 0 0 0,1 0-1 0 0,0 0 1 0 0,0 0 0 0 0,-1 0 0 0 0,1 0 0 0 0,0 0 0 0 0,-1-1-1 0 0,1 1 1 0 0,0 0 0 0 0,-1 0 0 0 0,1 0 0 0 0,0 0 0 0 0,-1 0-1 0 0,1 0 1 0 0,0 0 0 0 0,-1 0 0 0 0,1 1 0 0 0,0-1 0 0 0,-1 0-1 0 0,1 0 1 0 0,0 0 0 0 0,0 0 0 0 0,-1 0 0 0 0,1 0 0 0 0,0 1-1 0 0,-1-1 1 0 0,1 0 0 0 0,0 0 0 0 0,0 0 0 0 0,-1 1 0 0 0,1-1-1 0 0,0 0 1 0 0,0 0 0 0 0,0 1 0 0 0,-1-1 0 0 0,1 0 0 0 0,-10 10-4 0 0,10-10 3 0 0,0 0 0 0 0,0 0 0 0 0,0 0 0 0 0,0 0 0 0 0,0 0 0 0 0,0 0 0 0 0,0-1 1 0 0,0 1-1 0 0,0 0 0 0 0,0 0 0 0 0,0 0 0 0 0,0 0 0 0 0,0 0 0 0 0,0 0 0 0 0,0 0 0 0 0,0-1 0 0 0,0 1 0 0 0,0 0 0 0 0,0 0 0 0 0,0 0 1 0 0,0 0-1 0 0,0 0 0 0 0,0 0 0 0 0,-1 0 0 0 0,1 0 0 0 0,0 0 0 0 0,0 0 0 0 0,0-1 0 0 0,0 1 0 0 0,0 0 0 0 0,0 0 0 0 0,0 0 1 0 0,0 0-1 0 0,0 0 0 0 0,-1 0 0 0 0,1 0 0 0 0,0 0 0 0 0,0 0 0 0 0,0 0 0 0 0,0 0 0 0 0,0 0 0 0 0,0 0 0 0 0,0 0 0 0 0,0 0 0 0 0,-1 0 1 0 0,1 0-1 0 0,0 0 0 0 0,0 0 0 0 0,0 0 0 0 0,0 0 0 0 0,0 0 0 0 0,0 0 0 0 0,0 0 0 0 0,0 0 0 0 0,-1 0 0 0 0,1 0 0 0 0,0 0 1 0 0,0 0-1 0 0,0 0 0 0 0,0 1 0 0 0,0-1 0 0 0,0 0 0 0 0,0-1 0 0 0,0 1 0 0 0,0 0 1 0 0,0 0-1 0 0,0-1 0 0 0,0 1 0 0 0,0 0 0 0 0,0 0 1 0 0,0 0-1 0 0,0-1 0 0 0,0 1 0 0 0,0 0 0 0 0,0 0 1 0 0,0 0-1 0 0,1 0 0 0 0,-1-1 0 0 0,0 1 0 0 0,0 0 1 0 0,0 0-1 0 0,0 0 0 0 0,0 0 0 0 0,1-1 0 0 0,-1 1 1 0 0,0 0-1 0 0,0 0 0 0 0,0 0 0 0 0,1 0 0 0 0,-1 0 1 0 0,0 0-1 0 0,0 0 0 0 0,0 0 0 0 0,1-1 0 0 0,-1 1 1 0 0,0 0-1 0 0,0 0 0 0 0,0 0 0 0 0,1 0 0 0 0,-1 0 1 0 0,0 0-1 0 0,0 0 0 0 0,0 0 0 0 0,1 0 0 0 0,-1 1 0 0 0,0-1 1 0 0,0 0-1 0 0,0 0 0 0 0,1 0 0 0 0,-1 0 0 0 0,0 0 1 0 0,0 0-1 0 0,0 0 0 0 0,1 0 0 0 0,-1 0 0 0 0,0 1 1 0 0,0-1-1 0 0,7 1 4 0 0,-11 1 7 0 0,1-1-10 0 0,-24 13-241 0 0,-5 3-2574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5:58:53.149"/>
    </inkml:context>
    <inkml:brush xml:id="br0">
      <inkml:brushProperty name="width" value="0.4" units="cm"/>
      <inkml:brushProperty name="height" value="0.8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2044 469 6169 0 0,'25'-16'5568'0'0,"-21"16"-5303"0"0,-1 0-148 0 0,-1-1 0 0 0,1 1 0 0 0,-1-1 0 0 0,1 1 0 0 0,-1-1 0 0 0,1 0 0 0 0,-1 0 0 0 0,4-3 0 0 0,19-12 414 0 0,0 0 0 0 0,1 2 0 0 0,1 0 0 0 0,38-12 0 0 0,-48 20-492 0 0,-1-1 0 0 0,0 0 0 0 0,0-1 1 0 0,-1-1-1 0 0,0 0 0 0 0,0-1 0 0 0,-1-1 0 0 0,18-17 0 0 0,-24 22 98 0 0,-1 0-1 0 0,1 0 1 0 0,1 1-1 0 0,-1 0 1 0 0,1 0-1 0 0,-1 1 1 0 0,1 0 0 0 0,1 1-1 0 0,13-4 1 0 0,-15 4-35 0 0,0-1 0 0 0,-1 0 0 0 0,0-1 1 0 0,1 0-1 0 0,-2 0 0 0 0,1 0 0 0 0,8-10 0 0 0,0 1 26 0 0,109-78 586 0 0,-114 80-489 0 0,-9 11-102 0 0,0-1 0 0 0,0 1 0 0 0,0-1 0 0 0,0 1 0 0 0,0 0 0 0 0,0 0 0 0 0,1 0 0 0 0,-1-1 0 0 0,0 1 0 0 0,1 0 0 0 0,1-1 0 0 0,7-22 342 0 0,2 16-301 0 0,-12 9-158 0 0,0-1-1 0 0,1 0 1 0 0,-1 0-1 0 0,0 0 0 0 0,0 0 1 0 0,0 0-1 0 0,0 0 1 0 0,0 1-1 0 0,1-1 1 0 0,-1 0-1 0 0,0 0 0 0 0,0 0 1 0 0,0 0-1 0 0,0 1 1 0 0,0-1-1 0 0,0 0 1 0 0,0 0-1 0 0,0 0 0 0 0,0 0 1 0 0,1 1-1 0 0,-1-1 1 0 0,0 0-1 0 0,0 0 0 0 0,0 0 1 0 0,0 1-1 0 0,0-1 1 0 0,0 0-1 0 0,0 0 1 0 0,0 0-1 0 0,0 1 0 0 0,-1-1 1 0 0,1 0-1 0 0,0 0 1 0 0,0 0-1 0 0,0 1 1 0 0,0 0 9 0 0,-1 1 0 0 0,1-1 0 0 0,0 0 0 0 0,-1 1 0 0 0,0-1-1 0 0,1 0 1 0 0,-1 1 0 0 0,0-1 0 0 0,0 0 0 0 0,1 0 0 0 0,-1 0 0 0 0,0 0 0 0 0,0 0 0 0 0,0 0 0 0 0,0 0 0 0 0,-2 1 0 0 0,-1 0 8 0 0,0 1 0 0 0,0 0 0 0 0,1 0 0 0 0,-1 0 0 0 0,1 0 0 0 0,0 1 0 0 0,0-1 0 0 0,0 1 0 0 0,-4 6 0 0 0,-22 42 7 0 0,16-28-23 0 0,12-21-7 0 0,-63 107 30 0 0,51-90-25 0 0,-2-1 0 0 0,0 0 0 0 0,-20 20-1 0 0,-149 169 30 0 0,78-82-44 0 0,72-85 32 0 0,-40 65 1 0 0,10-12-2 0 0,-71 100-12 0 0,69-97 11 0 0,43-66-4 0 0,-50 49 0 0 0,-2 2 13 0 0,37-34-20 0 0,-56 93 0 0 0,79-117-3 0 0,-1-1 1 0 0,0 0 0 0 0,-27 27-1 0 0,-64 57 31 0 0,91-92-35 0 0,-38 36 21 0 0,0-2 6 0 0,-75 90-1 0 0,-14 33 67 0 0,118-139-95 0 0,-38 55 32 0 0,50-69-18 0 0,-30 33-1 0 0,2-3-8 0 0,17-12 6 0 0,20-29-6 0 0,-2 1 0 0 0,1-1-1 0 0,-1 0 1 0 0,-13 14 0 0 0,2-6 15 0 0,9-8-19 0 0,0 0-1 0 0,0-1 1 0 0,-12 8-1 0 0,-68 51 39 0 0,68-51-27 0 0,0 2 0 0 0,1 1-1 0 0,-25 29 1 0 0,-44 67 36 0 0,59-75-44 0 0,15-22 49 0 0,-23 21 0 0 0,26-27-18 0 0,-23 38-4 0 0,21-31-25 0 0,-1-1 1 0 0,-1 1 0 0 0,0-2-1 0 0,-29 24 1 0 0,41-37-2 0 0,0 0 0 0 0,0 1 0 0 0,1-1 0 0 0,-1 1 0 0 0,1-1 0 0 0,0 1 0 0 0,-4 8 0 0 0,-2 2 12 0 0,-3-3 2 0 0,10-11-19 0 0,0 0 0 0 0,0 1 1 0 0,1-1-1 0 0,-1 1 0 0 0,0-1 0 0 0,0 1 1 0 0,1 0-1 0 0,-1-1 0 0 0,0 1 0 0 0,1 0 1 0 0,-1 0-1 0 0,1-1 0 0 0,-1 1 0 0 0,1 0 1 0 0,-1 1-1 0 0,-2 3 1 0 0,1 0 0 0 0,-1-1 0 0 0,1 0 0 0 0,-7 8 0 0 0,2-4-5 0 0,-13 11-2 0 0,17-17 6 0 0,0 0-1 0 0,0 0 1 0 0,0 1-1 0 0,1-1 1 0 0,-1 1-1 0 0,1 0 1 0 0,0 0-1 0 0,-4 4 1 0 0,3 7 22 0 0,3-13-18 0 0,0-1 1 0 0,0 1-1 0 0,0 0 0 0 0,0-1 0 0 0,0 1 1 0 0,0-1-1 0 0,0 1 0 0 0,0 0 0 0 0,-1-1 1 0 0,1 1-1 0 0,0-1 0 0 0,0 1 1 0 0,0-1-1 0 0,-1 1 0 0 0,1-1 0 0 0,0 1 1 0 0,-1-1-1 0 0,1 1 0 0 0,-1-1 1 0 0,1 1-1 0 0,0-1 0 0 0,-1 1 0 0 0,1-1 1 0 0,-2 1-1 0 0,0 1-5 0 0,-1 0 0 0 0,1 0 1 0 0,-1 1-1 0 0,1-1 0 0 0,0 1 0 0 0,0 0 1 0 0,0-1-1 0 0,0 1 0 0 0,1 0 0 0 0,-1 0 1 0 0,1 0-1 0 0,-1 0 0 0 0,0 5 0 0 0,4-11 10 0 0,0 0-1 0 0,0 0 0 0 0,0 0 0 0 0,0 0 0 0 0,0 0 1 0 0,1 0-1 0 0,-1 1 0 0 0,1-1 0 0 0,0 1 0 0 0,0 0 1 0 0,6-4-1 0 0,59-37 6 0 0,-14 10 4 0 0,-3-6-2 0 0,67-69 1 0 0,19-14 5 0 0,139-79-18 0 0,-218 162 5 0 0,75-66 0 0 0,44-58 15 0 0,-141 129-22 0 0,228-180 13 0 0,-241 197-14 0 0,65-46-9 0 0,-40 30 26 0 0,-1-2 0 0 0,-2-2 0 0 0,44-45 0 0 0,31-46-24 0 0,129-127 8 0 0,-67 97-2 0 0,145-167 45 0 0,-276 270-68 0 0,-35 36 21 0 0,0 1 1 0 0,2 1-1 0 0,-1 0 1 0 0,2 2 0 0 0,39-26-1 0 0,-45 32 7 0 0,0 0 1 0 0,-1 0-1 0 0,0-2 1 0 0,0 1-1 0 0,16-21 0 0 0,14-12 6 0 0,20-17-17 0 0,45-38-7 0 0,-88 86 11 0 0,0 1 0 0 0,1 0 0 0 0,38-14 0 0 0,-51 23 2 0 0,1-1 2 0 0,0 0 0 0 0,1-1 0 0 0,-1 0-1 0 0,0 0 1 0 0,-1 0 0 0 0,1-1 0 0 0,-1 0-1 0 0,8-8 1 0 0,-13 10-3 0 0,6-8-3 0 0,-3 9 0 0 0,-5 1 6 0 0,0 0 0 0 0,0 0 0 0 0,0-1 0 0 0,1 1 0 0 0,-1 0 0 0 0,0 0 0 0 0,1 0 0 0 0,-1 1 0 0 0,1-1 0 0 0,-1 0 0 0 0,1 0 0 0 0,-1 0 0 0 0,1 0 1 0 0,0 0-1 0 0,0 0 0 0 0,-1 1 0 0 0,1-1 0 0 0,0 0 0 0 0,0 1 0 0 0,0-1 0 0 0,1 0 0 0 0,4-4 13 0 0,-4-1 10 0 0,-2 6-24 0 0,0 0 0 0 0,0-1 0 0 0,0 1 0 0 0,-1 0 0 0 0,1 0 0 0 0,0-1 0 0 0,0 1 0 0 0,1 0 0 0 0,-1 0 0 0 0,0-1 0 0 0,0 1-1 0 0,0 0 1 0 0,0 0 0 0 0,0-1 0 0 0,0 1 0 0 0,0 0 0 0 0,0 0 0 0 0,0-1 0 0 0,0 1 0 0 0,1 0 0 0 0,-1 0 0 0 0,0 0 0 0 0,0-1 0 0 0,0 1 0 0 0,0 0 0 0 0,1 0 0 0 0,-1 0-1 0 0,0 0 1 0 0,0 0 0 0 0,0-1 0 0 0,1 1 0 0 0,-1 0 0 0 0,0 0 0 0 0,0 0 0 0 0,1 0 0 0 0,-1 0 0 0 0,0 0 0 0 0,0 0 0 0 0,1 0 0 0 0,-1 0 0 0 0,0 0 0 0 0,0 0-1 0 0,1 0 1 0 0,-1 0-4 0 0,0 0-1 0 0,0 0 0 0 0,-1 0 0 0 0,1 0 0 0 0,0 0 0 0 0,0 0 1 0 0,0 0-1 0 0,0 0 0 0 0,0 0 0 0 0,0 0 0 0 0,0 0 0 0 0,-1 0 0 0 0,1 0 1 0 0,0 0-1 0 0,0 0 0 0 0,0 0 0 0 0,0 0 0 0 0,0 0 0 0 0,0 0 1 0 0,0 0-1 0 0,-1 0 0 0 0,1 0 0 0 0,0 0 0 0 0,0 0 0 0 0,0 0 1 0 0,0-1-1 0 0,0 1 0 0 0,0 0 0 0 0,0 0 0 0 0,0 0 0 0 0,0 0 1 0 0,-1 0-1 0 0,1 2 2 0 0,0 1 0 0 0,0-1 0 0 0,-1 1 0 0 0,1 0 0 0 0,-1-1 0 0 0,0 0 0 0 0,0 1 0 0 0,0-1 0 0 0,0 1 0 0 0,0-1 0 0 0,0 0 0 0 0,-1 0 0 0 0,1 0 1 0 0,-1 0-1 0 0,-3 4 0 0 0,-34 25 3 0 0,7-7-10 0 0,3 1 3 0 0,21-18 2 0 0,-1 1-1 0 0,1-1 1 0 0,-9 12-1 0 0,-70 107-15 0 0,-31 39 35 0 0,111-156-15 0 0,-36 41 12 0 0,3 2-1 0 0,-46 79 0 0 0,17-14 87 0 0,32-58-81 0 0,-40 92-1 0 0,3-7 37 0 0,46-93-13 0 0,13-28-31 0 0,0 0 0 0 0,-2-1 0 0 0,-22 25 0 0 0,-21 26-9 0 0,-19 23 16 0 0,52-66-14 0 0,1 1 1 0 0,-25 41-1 0 0,-22 37 45 0 0,25-42-27 0 0,11-17-14 0 0,-60 96 85 0 0,61-87-86 0 0,24-39 15 0 0,-19 26-1 0 0,-89 104 54 0 0,108-134-63 0 0,-1-1-8 0 0,1 1 0 0 0,-10 19 1 0 0,6-7 3 0 0,-28 33 1 0 0,3-3 26 0 0,35-47-30 0 0,0 0 1 0 0,-6 20-1 0 0,9-22 3 0 0,-1-1-1 0 0,1 1 1 0 0,-2-1 0 0 0,1 0-1 0 0,-9 12 1 0 0,-7 8-5 0 0,15-21 0 0 0,-1 1 0 0 0,1-1 0 0 0,-1 0 0 0 0,-11 9 0 0 0,12-12 2 0 0,3-2-2 0 0,0-1 0 0 0,0 1 0 0 0,0 0 0 0 0,1-1 0 0 0,-1 1 1 0 0,0 0-1 0 0,1 0 0 0 0,-1 0 0 0 0,1 1 0 0 0,-2 3 1 0 0,2-4 3 0 0,-1 0 1 0 0,1 0-1 0 0,-1 0 1 0 0,0 0-1 0 0,1 0 1 0 0,-1 0-1 0 0,0-1 1 0 0,-2 3-1 0 0,-13 14 34 0 0,0-3-22 0 0,-2 0-21 0 0,17-11 6 0 0,-1 0 0 0 0,0 1 0 0 0,1-1 0 0 0,0 1 0 0 0,0 0-1 0 0,0 0 1 0 0,0 0 0 0 0,-1 7 0 0 0,24-24 54 0 0,17-21-3 0 0,5-4-23 0 0,93-93-3 0 0,-104 101-25 0 0,146-137 8 0 0,150-129 12 0 0,-44 56 5 0 0,-73 27 3 0 0,-174 173-32 0 0,73-84-13 0 0,-48 51 12 0 0,112-100 0 0 0,-105 105-8 0 0,-41 38 2 0 0,-1 2-2 0 0,-9 7 5 0 0,1 2-1 0 0,43-33 1 0 0,-21 22 22 0 0,-1-2-1 0 0,36-36 1 0 0,65-77-7 0 0,-118 123-4 0 0,0 2 0 0 0,2 0 1 0 0,0 2-1 0 0,38-20 0 0 0,-37 22-8 0 0,30-14-11 0 0,-39 21 13 0 0,-1-1 0 0 0,1 0 0 0 0,29-23 1 0 0,15-17-14 0 0,-30 23 18 0 0,6-7 0 0 0,-28 25-4 0 0,1 1 0 0 0,-1 0 0 0 0,1 0 0 0 0,0 1 0 0 0,1 0 1 0 0,0 1-1 0 0,0 0 0 0 0,19-5 0 0 0,14-7-2 0 0,-28 12-22 0 0,-16 5 23 0 0,0 1 0 0 0,0-1 0 0 0,0 0 0 0 0,0 0 0 0 0,1 1 0 0 0,-1-1 0 0 0,0 0 0 0 0,0 0 0 0 0,0 0 0 0 0,0 1 0 0 0,0-1 0 0 0,0 0 0 0 0,0 0 0 0 0,0 1 0 0 0,0-1 0 0 0,0 0 0 0 0,0 0 0 0 0,-1 1 0 0 0,1-1 0 0 0,0 0 0 0 0,0 0 0 0 0,0 0 0 0 0,0 1 0 0 0,0-1 0 0 0,0 0 0 0 0,0 0 0 0 0,-1 0 0 0 0,1 0 0 0 0,0 1 0 0 0,0-1 0 0 0,0 0 0 0 0,0 0 0 0 0,-1 0 0 0 0,1 1 0 0 0,-25 20-25 0 0,19-16 26 0 0,0 0 1 0 0,1 0-1 0 0,-1 1 1 0 0,1 0-1 0 0,0 0 0 0 0,0 0 1 0 0,1 0-1 0 0,0 1 1 0 0,0 0-1 0 0,-3 7 1 0 0,-10 17-9 0 0,-60 67-7 0 0,61-76 7 0 0,-31 28 1 0 0,1 0-8 0 0,-19 16-2 0 0,44-46 20 0 0,-33 37 0 0 0,-171 267 5 0 0,138-193-7 0 0,28-28-1 0 0,43-72 0 0 0,-36 53 0 0 0,20-37 62 0 0,-46 92-1 0 0,59-103-49 0 0,8-18 2 0 0,0-1-1 0 0,-19 21 1 0 0,17-21-4 0 0,0 0 1 0 0,-14 26-1 0 0,5-7 3 0 0,-2 0 0 0 0,-32 37-1 0 0,-6 8-7 0 0,-47 76 71 0 0,94-133-41 0 0,0 0 0 0 0,-22 50 0 0 0,26-51-39 0 0,-25 39 1 0 0,23-41 3 0 0,0 0 1 0 0,-10 27 0 0 0,19-37 1 0 0,-4 10 19 0 0,-1 0-1 0 0,0-1 1 0 0,-1 0 0 0 0,-2-1 0 0 0,-17 24-1 0 0,-2-8-20 0 0,26-28 2 0 0,0-1 0 0 0,1 0 0 0 0,0 1 0 0 0,0 0 0 0 0,0 0 0 0 0,1 0 0 0 0,0 1 0 0 0,-3 8 0 0 0,-3 8 4 0 0,-7-3 97 0 0,20-27-82 0 0,1 0 0 0 0,0 0 0 0 0,0 0 0 0 0,0 0 0 0 0,1 1 1 0 0,12-9-1 0 0,9-10 0 0 0,53-43-13 0 0,25-30 9 0 0,15-14-7 0 0,144-141 33 0 0,-80 80-63 0 0,-116 106 27 0 0,177-184 30 0 0,-86 85 1 0 0,-96 103-42 0 0,44-30-4 0 0,0 5 15 0 0,-88 71-10 0 0,28-19 0 0 0,-15 12-6 0 0,28-21 2 0 0,71-57-10 0 0,-95 69 19 0 0,2 3 0 0 0,0 0-1 0 0,61-32 1 0 0,-68 42-5 0 0,-2 0 1 0 0,50-44-1 0 0,-10 6 14 0 0,-49 45-12 0 0,0 0 1 0 0,0 1-1 0 0,39-15 0 0 0,-34 16 2 0 0,56-28 7 0 0,-2 3-24 0 0,-59 29-32 0 0,-20 6 47 0 0,1 0-1 0 0,-1 0 1 0 0,0 0 0 0 0,0 1 0 0 0,1-1 0 0 0,-1 0 0 0 0,0 0 0 0 0,0 1-1 0 0,1-1 1 0 0,-1 0 0 0 0,0 0 0 0 0,0 1 0 0 0,0-1 0 0 0,0 0 0 0 0,0 1-1 0 0,1-1 1 0 0,-1 0 0 0 0,0 0 0 0 0,0 1 0 0 0,0-1 0 0 0,0 0 0 0 0,0 1-1 0 0,0-1 1 0 0,0 0 0 0 0,0 1 0 0 0,0-1 0 0 0,0 0 0 0 0,0 1 0 0 0,0-1-1 0 0,0 0 1 0 0,0 1 0 0 0,0-1 0 0 0,-1 0 0 0 0,1 1 0 0 0,0-1 0 0 0,0 0-1 0 0,0 1 1 0 0,0-1 0 0 0,-1 0 0 0 0,1 0 0 0 0,0 1 0 0 0,0-1 0 0 0,-1 0-1 0 0,1 0 1 0 0,0 1 0 0 0,-22 49-49 0 0,15-31 14 0 0,-20 34-1 0 0,-121 162 9 0 0,16-26 8 0 0,111-158 21 0 0,10-16-3 0 0,-16 32 1 0 0,12-21-7 0 0,-25 37 0 0 0,28-47 8 0 0,-7 12 16 0 0,-2-2 1 0 0,-47 47-1 0 0,58-62-11 0 0,1 1 1 0 0,0 0-1 0 0,0 0 1 0 0,1 1-1 0 0,1 0 0 0 0,0 1 1 0 0,1-1-1 0 0,-9 29 0 0 0,7-20-3 0 0,0 0 1 0 0,-18 30-1 0 0,-34 59-16 0 0,4 16 73 0 0,41-88-60 0 0,-1-1 0 0 0,-24 40 0 0 0,13-35 13 0 0,-6 10 7 0 0,-39 83 0 0 0,64-118-9 0 0,-18 29 1 0 0,13-22-2 0 0,-10 13 6 0 0,21-36-14 0 0,0 1 1 0 0,0 0-1 0 0,1 0 1 0 0,-1 0-1 0 0,1 0 0 0 0,0 0 1 0 0,-1 5-1 0 0,-9 18-1 0 0,2-12-1 0 0,-49 66-8 0 0,5-10 32 0 0,52-69-21 0 0,1 0 0 0 0,-1 0-1 0 0,0 0 1 0 0,0 0 0 0 0,1 0 0 0 0,-1-1-1 0 0,1 1 1 0 0,-1 0 0 0 0,1 0-1 0 0,-1 0 1 0 0,1 1 0 0 0,0-1 0 0 0,-1 0-1 0 0,1 0 1 0 0,0 0 0 0 0,0 0 0 0 0,0 0-1 0 0,0 0 1 0 0,0 0 0 0 0,0 1 0 0 0,0-1-1 0 0,0 0 1 0 0,0 0 0 0 0,0 0 0 0 0,1 0-1 0 0,-1 0 1 0 0,0 0 0 0 0,1 0 0 0 0,-1 0-1 0 0,1 0 1 0 0,0 1 0 0 0,4 10 14 0 0,-10 0 54 0 0,4-12-34 0 0,10-8 11 0 0,-3 2-33 0 0,-1 0-10 0 0,0 1 1 0 0,1-1 0 0 0,0 1-1 0 0,0 1 1 0 0,0-1-1 0 0,12-5 1 0 0,-10 5-4 0 0,0 0 0 0 0,0 0 0 0 0,0-1 0 0 0,-1 0 0 0 0,0 0 0 0 0,0 0 0 0 0,-1-1 0 0 0,0 0 0 0 0,9-14 0 0 0,-6 9 1 0 0,0 1-1 0 0,1 0 0 0 0,0 0 1 0 0,16-11-1 0 0,-3 1 2 0 0,131-139-62 0 0,-66 65-122 0 0,-3 4 128 0 0,-25 24-17 0 0,95-80-1 0 0,-141 134 76 0 0,23-26 0 0 0,-10 10 0 0 0,28-36 13 0 0,-30 36-18 0 0,30-29-1 0 0,7 1-3 0 0,57-53-8 0 0,-79 74 12 0 0,1 1 0 0 0,2 3 0 0 0,91-53 0 0 0,-106 70-5 0 0,-16 9-1 0 0,0-1-1 0 0,20-14 1 0 0,-19 11 6 0 0,26-13 0 0 0,-6 3 10 0 0,-11 6 2 0 0,-12 9-10 0 0,0-2 0 0 0,0 1 0 0 0,-1-1 0 0 0,9-9 0 0 0,0 0-2 0 0,24-18-1 0 0,-12 12-12 0 0,0 5 8 0 0,-26 15 3 0 0,0 0 1 0 0,0 0-1 0 0,0 0 1 0 0,0 0-1 0 0,0-1 0 0 0,5-4 1 0 0,2-3-1 0 0,-9 9 2 0 0,1-1 0 0 0,-1 0 0 0 0,0 0 0 0 0,0 0 0 0 0,0-1-1 0 0,-1 1 1 0 0,4-4 0 0 0,-2 2 1 0 0,0 1 0 0 0,0 0 0 0 0,1 1 0 0 0,0-1 0 0 0,-1 0 1 0 0,1 1-1 0 0,0 0 0 0 0,0 0 0 0 0,1 0 0 0 0,-1 1 0 0 0,7-3 0 0 0,13-5 3 0 0,0-4-20 0 0,29-20 0 0 0,-52 32 13 0 0,0 0 0 0 0,0 0 0 0 0,0 1-1 0 0,0-1 1 0 0,0 0 0 0 0,0 1 0 0 0,0-1 0 0 0,0 1-1 0 0,1-1 1 0 0,-1 1 0 0 0,0 0 0 0 0,0-1-1 0 0,0 1 1 0 0,0 0 0 0 0,1 0 0 0 0,-1 0 0 0 0,0 0-1 0 0,0 0 1 0 0,3 0 0 0 0,-4 1 2 0 0,1 0 0 0 0,-1-1 0 0 0,1 1 0 0 0,-1-1 0 0 0,1 1 0 0 0,-1 0 0 0 0,0 0 0 0 0,1-1 0 0 0,-1 1 0 0 0,0 0 1 0 0,0-1-1 0 0,1 1 0 0 0,-1 0 0 0 0,0 0 0 0 0,0 0 0 0 0,0-1 0 0 0,0 1 0 0 0,0 0 0 0 0,0 0 0 0 0,0-1 0 0 0,0 1 0 0 0,0 0 0 0 0,0 0 0 0 0,-1-1 0 0 0,1 1 0 0 0,0 0 0 0 0,-1 0 1 0 0,1-1-1 0 0,0 1 0 0 0,-1 0 0 0 0,0 0 0 0 0,-16 47 26 0 0,-35 83-66 0 0,42-115 42 0 0,0 0 1 0 0,0-1 0 0 0,-2 0 0 0 0,-14 15-1 0 0,13-17-1 0 0,2 0 0 0 0,-1 2-1 0 0,2-1 1 0 0,-14 26-1 0 0,13-21 1 0 0,0 0-1 0 0,-16 20 1 0 0,13-20-3 0 0,-19 35 1 0 0,20-34 8 0 0,10-17-6 0 0,1 1 0 0 0,0-1 1 0 0,0 1-1 0 0,0-1 0 0 0,-2 8 1 0 0,1-4-1 0 0,0-1 1 0 0,0 0 0 0 0,0 1-1 0 0,-1-1 1 0 0,0-1 0 0 0,0 1-1 0 0,-1 0 1 0 0,1-1-1 0 0,-10 8 1 0 0,6-5-1 0 0,1 0 0 0 0,-13 17 0 0 0,-5 12 6 0 0,11-16 3 0 0,-21 41 0 0 0,-40 72-1 0 0,16-59 26 0 0,41-48-30 0 0,-61 94-22 0 0,73-110 34 0 0,-11 25 11 0 0,-9 19-11 0 0,7-15-5 0 0,12-29-9 0 0,2 0 0 0 0,0 1 1 0 0,-6 19-1 0 0,5-13 8 0 0,0-1 1 0 0,-11 21-1 0 0,2-5-33 0 0,1-1 21 0 0,5-13 3 0 0,-9 29 0 0 0,16-40 12 0 0,1-8-11 0 0,1 1 1 0 0,-1 0-1 0 0,1 0 1 0 0,-1 0 0 0 0,1 0-1 0 0,-1 0 1 0 0,1 0-1 0 0,0 0 1 0 0,0 0 0 0 0,0 0-1 0 0,-1 0 1 0 0,1 1-1 0 0,0-1 1 0 0,0 0 0 0 0,0 0-1 0 0,1 0 1 0 0,-1 0-1 0 0,0 0 1 0 0,0 0 0 0 0,1 0-1 0 0,-1 0 1 0 0,0 0-1 0 0,1 0 1 0 0,-1 0 0 0 0,1 0-1 0 0,-1 0 1 0 0,1 0-1 0 0,1 1 1 0 0,-1 2-5 0 0,-1 0 0 0 0,1 0 0 0 0,-1 0-1 0 0,0 0 1 0 0,0 0 0 0 0,0 4 0 0 0,0-4 0 0 0,0 0 3 0 0,0 0 0 0 0,0 0 0 0 0,-1 0 0 0 0,1 0 0 0 0,-1 0 0 0 0,0 0 0 0 0,0 0 0 0 0,0 0-1 0 0,0 0 1 0 0,-4 7 0 0 0,5-10 0 0 0,-1-1 0 0 0,1 1 0 0 0,0-1-1 0 0,0 1 1 0 0,0-1 0 0 0,0 1-1 0 0,0-1 1 0 0,0 1 0 0 0,0-1 0 0 0,0 1-1 0 0,0-1 1 0 0,0 1 0 0 0,0-1-1 0 0,0 1 1 0 0,0-1 0 0 0,0 1 0 0 0,0-1-1 0 0,1 1 1 0 0,-1-1 0 0 0,0 1-1 0 0,0-1 1 0 0,1 1 0 0 0,-1-1 0 0 0,0 1-1 0 0,1-1 1 0 0,-1 0 0 0 0,0 1-1 0 0,1-1 1 0 0,-1 0 0 0 0,0 1 0 0 0,1-1-1 0 0,-1 0 1 0 0,1 1 0 0 0,6 7 26 0 0,15-20 65 0 0,1-10-56 0 0,12-13-24 0 0,33-42 0 0 0,-38 42 11 0 0,66-59 0 0 0,-14 16-37 0 0,219-245-48 0 0,-193 198 19 0 0,-64 74 43 0 0,0-1-8 0 0,1 2 0 0 0,100-84 0 0 0,-122 118 4 0 0,27-13-1 0 0,12-8 7 0 0,-30 10-2 0 0,10 10-1 0 0,-32 14-1 0 0,0-1 0 0 0,0 0 0 0 0,13-8 0 0 0,-16 7-3 0 0,1 1 0 0 0,-1 1 0 0 0,1-1 0 0 0,-1 1 0 0 0,1 0 1 0 0,0 1-1 0 0,0 0 0 0 0,1 0 0 0 0,-1 1 0 0 0,0 0 0 0 0,1 0 0 0 0,12 1 0 0 0,-17 0 4 0 0,0 0 1 0 0,0 0-1 0 0,0-1 0 0 0,0 0 0 0 0,0 0 0 0 0,0 0 1 0 0,6-3-1 0 0,5-1 22 0 0,1-1-18 0 0,-12 5-4 0 0,-1-1 1 0 0,1 1-1 0 0,0 0 0 0 0,-1 0 1 0 0,1 0-1 0 0,0 0 1 0 0,0 1-1 0 0,0-1 1 0 0,0 1-1 0 0,-1 0 0 0 0,6 0 1 0 0,-8 1-2 0 0,-1 0 0 0 0,1-1 0 0 0,0 1 0 0 0,-1 0 0 0 0,1-1 0 0 0,-1 1-1 0 0,1 0 1 0 0,-1 0 0 0 0,1 0 0 0 0,-1 0 0 0 0,1-1 0 0 0,-1 1 0 0 0,0 0 0 0 0,1 0 0 0 0,-1 0 0 0 0,0 0 0 0 0,0 0 0 0 0,0 0 0 0 0,0 0 0 0 0,0 0 0 0 0,0 0 0 0 0,0 0 0 0 0,0 0 0 0 0,0 0 0 0 0,0 0 0 0 0,0 0 0 0 0,-1 1 0 0 0,-6 27 12 0 0,-23 17-5 0 0,28-40-12 0 0,-1 0 0 0 0,-1 0 0 0 0,1-1-1 0 0,-6 7 1 0 0,-11 20-14 0 0,11-13 12 0 0,-1-1 0 0 0,-18 25 0 0 0,-2 5-3 0 0,-104 195 28 0 0,111-205 0 0 0,-35 47-1 0 0,37-54-17 0 0,0 0 1 0 0,2 1-1 0 0,-18 43 0 0 0,16-28 56 0 0,8-6-40 0 0,-17 78 0 0 0,25-95-11 0 0,-14 40 1 0 0,11-40-8 0 0,-5 28-1 0 0,7-36 9 0 0,1 6 16 0 0,5-22-16 0 0,-1 1 0 0 0,1-1 0 0 0,0 1 0 0 0,0 0 0 0 0,0-1 0 0 0,0 1 0 0 0,0 0 0 0 0,0-1 0 0 0,0 1 0 0 0,0-1 0 0 0,1 1 0 0 0,-1 0 0 0 0,0-1 0 0 0,0 1 0 0 0,0-1 0 0 0,1 1 0 0 0,-1 0 0 0 0,0-1 0 0 0,1 1 0 0 0,-1-1 0 0 0,0 1 0 0 0,1 0 0 0 0,12-6 122 0 0,-5 1-108 0 0,6-8-1 0 0,-13 10-17 0 0,1 1 1 0 0,-1-1-1 0 0,1 1 0 0 0,-1-1 0 0 0,1 1 1 0 0,0 0-1 0 0,-1 0 0 0 0,1-1 1 0 0,0 1-1 0 0,0 1 0 0 0,2-2 0 0 0,3-1 3 0 0,0 0 0 0 0,-1-1 0 0 0,1 0 0 0 0,9-7 0 0 0,16-25-2 0 0,-11 16 23 0 0,29-37 0 0 0,-32 34-8 0 0,34-33-1 0 0,52-50 11 0 0,-56 53-16 0 0,-16 15-20 0 0,22-22-21 0 0,-20 26 46 0 0,46-61-1 0 0,3-4-30 0 0,64-54 0 0 0,-137 144 17 0 0,0 1-1 0 0,20-13 1 0 0,14-11 15 0 0,-14 9-24 0 0,-29 22 6 0 0,-1 1 0 0 0,1-1 0 0 0,-1 1 0 0 0,1-1 0 0 0,0 0 0 0 0,-1 1 0 0 0,1-1 1 0 0,0 1-1 0 0,0 0 0 0 0,-1-1 0 0 0,1 1 0 0 0,0-1 0 0 0,0 1 0 0 0,0 0 1 0 0,-1 0-1 0 0,1 0 0 0 0,0-1 0 0 0,0 1 0 0 0,0 0 0 0 0,0 0 0 0 0,-1 0 1 0 0,1 0-1 0 0,0 0 0 0 0,0 0 0 0 0,0 1 0 0 0,0-1 0 0 0,0 0 0 0 0,-1 0 1 0 0,1 1-1 0 0,0-1 0 0 0,0 0 0 0 0,1 1 0 0 0,0 2-5 0 0,0-1-1 0 0,0 0 1 0 0,0 1-1 0 0,0-1 1 0 0,-1 1-1 0 0,1-1 1 0 0,1 5-1 0 0,-2-5 9 0 0,6 12 11 0 0,-5-11-11 0 0,0 0-1 0 0,0 0 1 0 0,-1 0 0 0 0,1 0 0 0 0,-1 0-1 0 0,0 0 1 0 0,0 0 0 0 0,0 0-1 0 0,0 1 1 0 0,-1-1 0 0 0,1 0-1 0 0,-1 1 1 0 0,0-1 0 0 0,0 0-1 0 0,0 1 1 0 0,0-1 0 0 0,-2 6-1 0 0,-20 67 32 0 0,16-59-30 0 0,0 0 0 0 0,-12 23 0 0 0,18-39-1 0 0,-11 26-1 0 0,-14 54 1 0 0,18-54 3 0 0,-1-1 0 0 0,-17 38 0 0 0,20-54-1 0 0,1 0-1 0 0,0 1 1 0 0,1-1-1 0 0,0 0 0 0 0,1 1 1 0 0,0 0-1 0 0,1 0 0 0 0,0-1 1 0 0,1 1-1 0 0,0 0 0 0 0,2 14 1 0 0,-2-8-5 0 0,0 1 0 0 0,-1-1 0 0 0,-1 0 0 0 0,-5 22 0 0 0,3-18 23 0 0,1 0 1 0 0,0 25-1 0 0,3-43-17 0 0,1-1 0 0 0,-1 0 0 0 0,1 0 0 0 0,0 1-1 0 0,0-1 1 0 0,0 0 0 0 0,0 0 0 0 0,0 0 0 0 0,3 3 0 0 0,7 16 23 0 0,-2 17 5 0 0,-8-37-14 0 0,13-20 127 0 0,-6 7-132 0 0,134-161 59 0 0,-64 61-74 0 0,-54 77-4 0 0,-12 18 1 0 0,-1-1 0 0 0,15-29 0 0 0,-9 12 0 0 0,41-59 1 0 0,-45 76 1 0 0,10-18-17 0 0,-15 18 11 0 0,0 1 1 0 0,2 0 0 0 0,0 0-1 0 0,1 1 1 0 0,16-19-1 0 0,-25 34-2 0 0,0-1-1 0 0,-1 1 0 0 0,1 0 1 0 0,0 0-1 0 0,0 0 1 0 0,0 0-1 0 0,0 0 0 0 0,1 1 1 0 0,-1-1-1 0 0,0 0 1 0 0,0 1-1 0 0,3-1 1 0 0,-3-1 9 0 0,11-10 7 0 0,-12 12-6 0 0,-1 0 1 0 0,0 0 0 0 0,1 0 0 0 0,-1-1 0 0 0,0 1 0 0 0,1 0 0 0 0,-1 0 0 0 0,0 0 0 0 0,1 0 0 0 0,-1 0 0 0 0,0 0 0 0 0,1 0 0 0 0,-1 0 0 0 0,0 0 0 0 0,1 0-1 0 0,-1 0 1 0 0,0 0 0 0 0,1 0 0 0 0,-1 0 0 0 0,1 1 0 0 0,-1-1 0 0 0,0 0 0 0 0,0 0 0 0 0,1 0 0 0 0,-1 0 0 0 0,0 1 0 0 0,1-1 0 0 0,-1 0 0 0 0,0 0 0 0 0,0 1 0 0 0,1-1-1 0 0,-1 0 1 0 0,0 0 0 0 0,0 1 0 0 0,1-1 0 0 0,-1 0 0 0 0,0 1 0 0 0,0-1 0 0 0,0 0 0 0 0,0 1 0 0 0,0-1 0 0 0,1 0 0 0 0,-1 1 0 0 0,0-1 0 0 0,0 1 0 0 0,0 4-8 0 0,1 0 0 0 0,-1 1 0 0 0,0-1 1 0 0,0 0-1 0 0,0 1 0 0 0,-1-1 1 0 0,0 0-1 0 0,0 0 0 0 0,0 0 1 0 0,-1 0-1 0 0,-2 7 0 0 0,-3 10 6 0 0,2-1 0 0 0,2 0 1 0 0,0 0-1 0 0,-1 40 0 0 0,2-32 4 0 0,-2 0 0 0 0,-1 0 0 0 0,-1-1 0 0 0,-12 34 0 0 0,17-59-4 0 0,-6 19-2 0 0,3-9 15 0 0,0 0 1 0 0,1 1-1 0 0,0-1 0 0 0,1 1 0 0 0,-1 16 0 0 0,4-24-8 0 0,0 1 0 0 0,0-1 0 0 0,0 0 0 0 0,4 11 0 0 0,4 14 11 0 0,-1-2-24 0 0,-7-25 8 0 0,1 0 0 0 0,-1 1 1 0 0,0-1-1 0 0,0 0 0 0 0,0 1 0 0 0,0 6 1 0 0,-1-5 1 0 0,-1-5 0 0 0,1 0 1 0 0,0 0-1 0 0,0 0 0 0 0,0 0 0 0 0,0 0 1 0 0,0 0-1 0 0,0 0 0 0 0,0 0 0 0 0,1 0 1 0 0,-1 0-1 0 0,0 0 0 0 0,0-1 0 0 0,1 1 1 0 0,-1 0-1 0 0,1 0 0 0 0,-1 0 0 0 0,0 0 1 0 0,1-1-1 0 0,0 1 0 0 0,-1 0 0 0 0,1 0 1 0 0,-1-1-1 0 0,2 2 0 0 0,0 0 2 0 0,-1 0-1 0 0,0 0 0 0 0,0 0 1 0 0,-1 0-1 0 0,1 1 1 0 0,0-1-1 0 0,-1 0 1 0 0,1 0-1 0 0,-1 0 0 0 0,1 1 1 0 0,-1-1-1 0 0,0 0 1 0 0,0 4-1 0 0,-5 28-10 0 0,1-23 39 0 0,3-9-38 0 0,0 0 0 0 0,0 0 1 0 0,0 0-1 0 0,0 1 1 0 0,1-1-1 0 0,-1 0 0 0 0,1 1 1 0 0,-1 4-1 0 0,1-7-19 0 0,0 1 0 0 0,0-1 0 0 0,0 0 0 0 0,0 1-1 0 0,0-1 1 0 0,-1 0 0 0 0,1 1 0 0 0,0-1 0 0 0,0 0 0 0 0,0 0-1 0 0,0 1 1 0 0,-1-1 0 0 0,1 0 0 0 0,0 1 0 0 0,0-1 0 0 0,-1 0 0 0 0,1 0-1 0 0,0 0 1 0 0,0 1 0 0 0,-1-1 0 0 0,1 0 0 0 0,0 0 0 0 0,-1 0-1 0 0,1 0 1 0 0,0 1 0 0 0,-1-1 0 0 0,1 0 0 0 0,0 0 0 0 0,-1 0-1 0 0,1 0 1 0 0,0 0 0 0 0,-1 0 0 0 0,1 0 0 0 0,0 0 0 0 0,-1 0 0 0 0,0 0-1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4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2865 0 0,'6'-14'3777'0'0,"-5"11"-3409"0"0,0 0 0 0 0,0 0-1 0 0,0 1 1 0 0,0-1-1 0 0,1 0 1 0 0,-1 1-1 0 0,1 0 1 0 0,0-1 0 0 0,4-3-1 0 0,5-4 726 0 0,0 0-151 0 0,0 0-1 0 0,13-8 0 0 0,-20 16-826 0 0,0 0 0 0 0,0 0 0 0 0,0 0 0 0 0,0 0 0 0 0,0 0 0 0 0,0 1 0 0 0,1 0-1 0 0,-1 0 1 0 0,0 0 0 0 0,1 0 0 0 0,4 1 0 0 0,-8 0-112 0 0,0 0-1 0 0,-1 0 1 0 0,1 0-1 0 0,0 0 1 0 0,-1 0 0 0 0,1 0-1 0 0,0 0 1 0 0,-1 1-1 0 0,1-1 1 0 0,0 0-1 0 0,-1 0 1 0 0,1 1 0 0 0,-1-1-1 0 0,1 0 1 0 0,0 1-1 0 0,-1-1 1 0 0,1 0 0 0 0,-1 1-1 0 0,1-1 1 0 0,-1 1-1 0 0,0-1 1 0 0,1 1-1 0 0,-1-1 1 0 0,1 1 0 0 0,-1 0-1 0 0,0 0 1 0 0,3 20 9 0 0,-4-12-12 0 0,0-1-1 0 0,-1 0 1 0 0,-4 11-1 0 0,-87 201 194 0 0,87-207-159 0 0,-12 21 402 0 0,12-31 683 0 0,12-9-198 0 0,7-1-782 0 0,-2 0 0 0 0,1-1 0 0 0,-1 0 0 0 0,0-1 0 0 0,19-20 0 0 0,10-8-301 0 0,-28 27 15 0 0,0 0-1210 0 0,0 0 0 0 0,1 1-1 0 0,0 0 1 0 0,23-12 0 0 0,-19 14-593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1:34.536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 8 192 0 0,'4'-4'168'0'0,"-3"2"-80"0"0,-1 0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1:42.871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299 111 720 0 0,'81'-111'15160'0'0,"-82"116"-14768"0"0,-2 3-598 0 0,-2 31 256 0 0,4-33-26 0 0,1 0 0 0 0,-1 1 0 0 0,0-1 0 0 0,-1 0 0 0 0,1 0 0 0 0,-1 1 1 0 0,0-2-1 0 0,-1 1 0 0 0,-3 7 0 0 0,1-4 2 0 0,1 0 0 0 0,0 0 1 0 0,1 0-1 0 0,0 0 0 0 0,0 1 1 0 0,-1 9-1 0 0,2-8 6 0 0,-1 1-1 0 0,0-1 1 0 0,-8 17 0 0 0,2-5 34 0 0,-6 10 17 0 0,9-23-73 0 0,1-1 0 0 0,1 2 0 0 0,0-1 0 0 0,-5 21 0 0 0,4-14 5 0 0,0 7 20 0 0,5-20-27 0 0,-1 0 0 0 0,1-1 0 0 0,-1 1 0 0 0,0-1 0 0 0,0 1 0 0 0,-3 5 0 0 0,-3 17 41 0 0,6-23-45 0 0,1 0 1 0 0,-1 0-1 0 0,1 0 0 0 0,-1 0 1 0 0,0-1-1 0 0,0 1 1 0 0,-2 3-1 0 0,1-2 15 0 0,0 0 0 0 0,0 1 0 0 0,1-1 0 0 0,0 1 0 0 0,-2 8 0 0 0,-1 8 87 0 0,-14 39 114 0 0,16-53-198 0 0,0 1 1 0 0,0 0-1 0 0,0 16 1 0 0,2-18-20 0 0,-1 1 1 0 0,0 0-1 0 0,0-1 1 0 0,0 1 0 0 0,-1-1-1 0 0,-4 11 1 0 0,4-12-3 0 0,0 0-1 0 0,0 0 1 0 0,1 0 0 0 0,-2 9 0 0 0,2-9 0 0 0,1 0-1 0 0,-2 0 1 0 0,1-1 0 0 0,-1 1 0 0 0,-2 5 0 0 0,-1 6 7 0 0,-3 5 13 0 0,6-19-18 0 0,-2 3 2 0 0,0 1 1 0 0,0 0-1 0 0,0-1 0 0 0,1 1 1 0 0,0 0-1 0 0,-4 10 0 0 0,3 3-1 0 0,4-17-1 0 0,-1 0 0 0 0,0 1-1 0 0,1-1 1 0 0,0 0 0 0 0,-1 0-1 0 0,1 0 1 0 0,0 1 0 0 0,0-1-1 0 0,0 0 1 0 0,1 0 0 0 0,-1 1-1 0 0,1 2 1 0 0,0 1-3 0 0,-1 0 0 0 0,1 0 1 0 0,-2-1-1 0 0,1 1 0 0 0,-1 0 0 0 0,1 0 0 0 0,-2-1 0 0 0,1 1 1 0 0,-1-1-1 0 0,1 1 0 0 0,-2-1 0 0 0,1 1 0 0 0,0-1 0 0 0,-1 0 1 0 0,-6 8-1 0 0,1 6 0 0 0,8-18-1 0 0,-1 1 1 0 0,1 0 0 0 0,-1 0-1 0 0,1-1 1 0 0,-1 1 0 0 0,0-1-1 0 0,0 1 1 0 0,0-1 0 0 0,0 1-1 0 0,0-1 1 0 0,0 1 0 0 0,0-1-1 0 0,-1 0 1 0 0,-1 2-1 0 0,1-1 2 0 0,-1 1-1 0 0,1 0 1 0 0,0-1-1 0 0,-1 1 1 0 0,1 0-1 0 0,0 0 1 0 0,-2 7-1 0 0,-13 15 12 0 0,14-12 16 0 0,1-3 2 0 0,-6 78-112 0 0,7-87 83 0 0,1-1-1 0 0,0 1 1 0 0,0 0-1 0 0,0-1 1 0 0,0 1 0 0 0,0 0-1 0 0,0-1 1 0 0,0 1-1 0 0,0 0 1 0 0,0-1-1 0 0,0 1 1 0 0,1 0-1 0 0,-1-1 1 0 0,0 1-1 0 0,0 0 1 0 0,0-1-1 0 0,1 1 1 0 0,-1-1-1 0 0,0 1 1 0 0,1 0-1 0 0,-1-1 1 0 0,1 1-1 0 0,-1-1 1 0 0,1 1-1 0 0,-1-1 1 0 0,1 1-1 0 0,1 0 3 0 0,-1 0 1 0 0,1-1-1 0 0,-1 1 0 0 0,0-1 0 0 0,1 1 1 0 0,-1-1-1 0 0,1 0 0 0 0,-1 1 0 0 0,1-1 1 0 0,-1 0-1 0 0,3 0 0 0 0,-1 0 14 0 0,-1 0 1 0 0,1 0-1 0 0,-1-1 0 0 0,1 1 0 0 0,-1 0 0 0 0,1-1 1 0 0,-1 0-1 0 0,0 0 0 0 0,1 1 0 0 0,-1-1 0 0 0,0-1 1 0 0,1 1-1 0 0,-1 0 0 0 0,2-2 0 0 0,1-2 31 0 0,0 1 1 0 0,1 0-1 0 0,-1 0 0 0 0,1 1 0 0 0,10-5 1 0 0,-4 2 0 0 0,-6 2-40 0 0,0 1 1 0 0,1-1 0 0 0,-1 0-1 0 0,-1 0 1 0 0,1-1-1 0 0,-1 0 1 0 0,1 0-1 0 0,-1 0 1 0 0,-1 0-1 0 0,1-1 1 0 0,3-6 0 0 0,-1 1-5 0 0,1 1 0 0 0,0 1 0 0 0,0 0 1 0 0,0 0-1 0 0,1 0 0 0 0,12-8 0 0 0,26-26-23 0 0,19-34 30 0 0,-17 20-9 0 0,67-62 0 0 0,-78 85 5 0 0,47-31 1 0 0,-70 55-8 0 0,0 1 0 0 0,1 0-1 0 0,0 1 1 0 0,0 1 0 0 0,1 0 0 0 0,29-7-1 0 0,24-5 39 0 0,-38 4 18 0 0,-28 13-40 0 0,0-1 0 0 0,0 1 1 0 0,0 0-1 0 0,0 0 0 0 0,1 1 0 0 0,-1-1 1 0 0,0 1-1 0 0,1 0 0 0 0,-1 0 0 0 0,7 0 1 0 0,1-9 127 0 0,-4 2-80 0 0,-8 8-64 0 0,0 0-1 0 0,0 0 0 0 0,0 0 0 0 0,0 0 0 0 0,1 0 0 0 0,-1 0 0 0 0,0 0 0 0 0,0-1 1 0 0,0 1-1 0 0,0 0 0 0 0,0 0 0 0 0,1 0 0 0 0,-1 0 0 0 0,0 0 0 0 0,0 0 1 0 0,0 0-1 0 0,0 0 0 0 0,1 0 0 0 0,-1 0 0 0 0,0 0 0 0 0,0 1 0 0 0,0-1 0 0 0,0 0 1 0 0,0 0-1 0 0,1 0 0 0 0,-1 0 0 0 0,0 0 0 0 0,0 0 0 0 0,0 0 0 0 0,0 0 1 0 0,0 0-1 0 0,1 0 0 0 0,-1 0 0 0 0,0 1 0 0 0,0-1 0 0 0,0 0 0 0 0,0 0 0 0 0,0 0 1 0 0,0 0-1 0 0,0 0 0 0 0,0 1 0 0 0,0-1 0 0 0,0 0 0 0 0,0 0 0 0 0,1 0 1 0 0,-1 0-1 0 0,0 0 0 0 0,0 1 0 0 0,0-1 0 0 0,-8 19 72 0 0,7-17-65 0 0,1 0 0 0 0,0 0 0 0 0,-1 1 0 0 0,0-1 0 0 0,0 0 0 0 0,1 0 0 0 0,-1-1 0 0 0,0 1 0 0 0,0 0 1 0 0,-3 2-1 0 0,3-1 0 0 0,-1 0 1 0 0,0-1 0 0 0,1 1 0 0 0,0 0 0 0 0,-1 0 0 0 0,1-1-1 0 0,0 1 1 0 0,0 4 0 0 0,-2 7 9 0 0,-1 1 0 0 0,0-1 0 0 0,-2 0 0 0 0,1-1 0 0 0,-1 1 0 0 0,-1-1 0 0 0,-1 0 0 0 0,-12 16 0 0 0,8-10-13 0 0,0 0 0 0 0,-15 37 0 0 0,-7 7 18 0 0,19-28-11 0 0,-2 0 1 0 0,-26 39 0 0 0,-11 20-14 0 0,28-43 3 0 0,-58 126 3 0 0,73-149-3 0 0,2 1-1 0 0,0 0 1 0 0,2 0 0 0 0,-5 44-1 0 0,8-41 27 0 0,-1 1-1 0 0,-2-1 1 0 0,-1-1-1 0 0,-2 1 0 0 0,-24 53 1 0 0,19-48-2 0 0,-13 47 0 0 0,11-29-12 0 0,-14 16 37 0 0,7-19-19 0 0,9 1-40 0 0,8-23 5 0 0,6-26 10 0 0,-1 0 0 0 0,1-1 0 0 0,-1 1 1 0 0,0-1-1 0 0,0 0 0 0 0,0 1 1 0 0,0-1-1 0 0,-5 5 0 0 0,-3 4 2 0 0,4 21-18 0 0,4-28 13 0 0,1-1 1 0 0,0 1-1 0 0,0 0 0 0 0,0 0 0 0 0,1-1 0 0 0,-1 7 0 0 0,1-6-4 0 0,0-1 0 0 0,-1 1 0 0 0,1 0 0 0 0,-1-1 0 0 0,-2 8 0 0 0,1-8 6 0 0,0 0-1 0 0,-1-1 1 0 0,1 1 0 0 0,-1 0-1 0 0,0-1 1 0 0,-5 5-1 0 0,-12 17 20 0 0,11-13-16 0 0,7-10-9 0 0,1 0 0 0 0,-1 0 1 0 0,1 0-1 0 0,-1 1 1 0 0,1-1-1 0 0,0 0 0 0 0,-1 1 1 0 0,1-1-1 0 0,0 1 0 0 0,1 0 1 0 0,-2 3-1 0 0,1 1 3 0 0,0-1 1 0 0,0 1-1 0 0,-1-1 0 0 0,0 0 0 0 0,0 0 0 0 0,-1 0 0 0 0,-3 8 1 0 0,-1-2 8 0 0,7-10-11 0 0,0-1 0 0 0,-1 1 0 0 0,0-1 0 0 0,1 1 0 0 0,-1-1 0 0 0,0 0 0 0 0,1 0 0 0 0,-1 1 0 0 0,0-1 0 0 0,0 0 0 0 0,0 0 1 0 0,0 0-1 0 0,-2 2 0 0 0,2-3-2 0 0,1 0 1 0 0,0 0 0 0 0,0 0 0 0 0,0 0 0 0 0,0 0-1 0 0,0 0 1 0 0,-1 0 0 0 0,1 0 0 0 0,0 1-1 0 0,0-1 1 0 0,0 0 0 0 0,0 0 0 0 0,0 0 0 0 0,0 0-1 0 0,0 0 1 0 0,0 0 0 0 0,-1 1 0 0 0,1-1-1 0 0,0 0 1 0 0,0 0 0 0 0,0 0 0 0 0,0 0 0 0 0,0 0-1 0 0,0 1 1 0 0,0-1 0 0 0,0 0 0 0 0,0 0-1 0 0,0 0 1 0 0,0 0 0 0 0,0 1 0 0 0,0-1 0 0 0,0 0-1 0 0,0 0 1 0 0,0 0 0 0 0,0 0 0 0 0,0 0 0 0 0,0 1-1 0 0,0-1 1 0 0,0 0 0 0 0,1 0 0 0 0,-1 0-1 0 0,0 0 1 0 0,0 0 0 0 0,0 1 0 0 0,0-1 0 0 0,0 0-1 0 0,0 0 1 0 0,0 0 0 0 0,1 0 0 0 0,-1 0-1 0 0,0 0 1 0 0,0 0 0 0 0,0 0 0 0 0,0 1 0 0 0,1-2 1 0 0,-1 1 1 0 0,1 0-1 0 0,-1 0 1 0 0,1 0 0 0 0,-1-1-1 0 0,1 1 1 0 0,-1 0 0 0 0,1 0-1 0 0,-1-1 1 0 0,1 1 0 0 0,-1 0-1 0 0,1-1 1 0 0,-1 1-1 0 0,0 0 1 0 0,1-1 0 0 0,-1 1-1 0 0,0-1 1 0 0,1 1 0 0 0,-1-1-1 0 0,0 1 1 0 0,1-1 0 0 0,-1 1-1 0 0,0-1 1 0 0,0 1-1 0 0,0-1 1 0 0,0 1 0 0 0,1-1-1 0 0,-1 1 1 0 0,0-1 0 0 0,0 0-1 0 0,0 0 1 0 0,3-6-1 0 0,1-1 0 0 0,0 1 0 0 0,0 0 0 0 0,0 1 0 0 0,1-1 0 0 0,0 1 0 0 0,1 0 0 0 0,-1 0 0 0 0,1 0 0 0 0,11-7 0 0 0,13-15 9 0 0,-1-6-1 0 0,-3 0-1 0 0,28-48 0 0 0,-9 14 5 0 0,72-92 32 0 0,-83 120-50 0 0,1 1 0 0 0,1 2 0 0 0,76-58 0 0 0,4-4 7 0 0,-79 56 23 0 0,-15 24-14 0 0,38-41 1 0 0,-12 10-15 0 0,9-1-10 0 0,-22 21 14 0 0,35-41 0 0 0,-27 26 16 0 0,52-43 1 0 0,-42 41-12 0 0,-35 31-16 0 0,0 2-1 0 0,1 0 0 0 0,40-21 1 0 0,-59 36 19 0 0,0 1 1 0 0,0-1-1 0 0,0 1 1 0 0,-1 0-1 0 0,1-1 1 0 0,-1 1 0 0 0,1-1-1 0 0,-1 1 1 0 0,1-1-1 0 0,-1 1 1 0 0,0-1-1 0 0,1 0 1 0 0,-3 3 0 0 0,-64 69 305 0 0,53-57-303 0 0,1 1 0 0 0,1 0 0 0 0,1 1 0 0 0,-16 30-1 0 0,-6 11 19 0 0,-113 203 17 0 0,121-216-31 0 0,-13 30-18 0 0,-18 33 10 0 0,30-65-5 0 0,-45 68 24 0 0,41-67 7 0 0,18-26-22 0 0,-22 27 0 0 0,-48 59 47 0 0,66-84-60 0 0,-95 160 34 0 0,25-36 7 0 0,68-119-36 0 0,1 1 0 0 0,2 1 0 0 0,0 0 0 0 0,2 1 0 0 0,-15 49 0 0 0,23-60 0 0 0,-2 0 0 0 0,-11 23 0 0 0,10-25-2 0 0,1 1 0 0 0,-10 34 0 0 0,-13 42 62 0 0,14-55-50 0 0,-1 5-7 0 0,-3 28 2 0 0,18-54-7 0 0,2-8 2 0 0,-1-1 1 0 0,0 0 0 0 0,-1 0-1 0 0,0 0 1 0 0,0 0-1 0 0,-1 0 1 0 0,1 0-1 0 0,-2-1 1 0 0,1 1 0 0 0,-1-1-1 0 0,-7 10 1 0 0,9-15-7 0 0,1 0 1 0 0,0 0-1 0 0,-1 0 0 0 0,1 0 1 0 0,0 1-1 0 0,0-1 1 0 0,0 0-1 0 0,0 1 0 0 0,1-1 1 0 0,-1 1-1 0 0,1-1 1 0 0,-1 1-1 0 0,1-1 0 0 0,0 1 1 0 0,0-1-1 0 0,0 1 1 0 0,0-1-1 0 0,0 1 0 0 0,2 4 1 0 0,-2-6 2 0 0,1-1 1 0 0,-1 1 0 0 0,0-1-1 0 0,1 1 1 0 0,-1 0 0 0 0,1-1-1 0 0,-1 1 1 0 0,1-1-1 0 0,0 0 1 0 0,-1 1 0 0 0,1-1-1 0 0,-1 1 1 0 0,1-1 0 0 0,0 0-1 0 0,-1 0 1 0 0,1 1 0 0 0,0-1-1 0 0,0 0 1 0 0,1 0 2 0 0,0 0 1 0 0,0-1 0 0 0,0 1-1 0 0,0-1 1 0 0,0 1 0 0 0,-1-1-1 0 0,1 0 1 0 0,0 1 0 0 0,0-1-1 0 0,-1 0 1 0 0,1 0 0 0 0,-1-1-1 0 0,1 1 1 0 0,-1 0 0 0 0,1 0-1 0 0,-1-1 1 0 0,0 1 0 0 0,2-3-1 0 0,21-34 26 0 0,-12 18-36 0 0,1 0-1 0 0,0 1 0 0 0,28-28 0 0 0,0-2-6 0 0,-2-3 5 0 0,133-157 14 0 0,-151 189 2 0 0,2 1 1 0 0,0 0-1 0 0,45-26 0 0 0,-29 20-17 0 0,-28 18 10 0 0,9-6 11 0 0,0-2 0 0 0,20-17 0 0 0,-14 8 8 0 0,-11 10-16 0 0,1 0 0 0 0,-2-1 0 0 0,14-19 0 0 0,66-90-14 0 0,-47 63 6 0 0,39-39 44 0 0,-27 33-31 0 0,-36 43-16 0 0,79-71 34 0 0,-19 20-11 0 0,-77 69-17 0 0,1 0 0 0 0,0 1-1 0 0,0-1 1 0 0,0 1 0 0 0,1 1 0 0 0,-1-1 0 0 0,16-5 0 0 0,0 4 1 0 0,-17 5 3 0 0,0 0-1 0 0,0-1 0 0 0,-1 1 1 0 0,9-5-1 0 0,7-17 26 0 0,24-14-14 0 0,-28 21 8 0 0,1 2 1 0 0,26-17-1 0 0,-35 23-18 0 0,-6 5-18 0 0,-4 15 23 0 0,0-10 2 0 0,0 0 0 0 0,0 0 0 0 0,0 0 0 0 0,0 0 0 0 0,0 0 0 0 0,-1 0 0 0 0,1-1 0 0 0,-1 1 0 0 0,1 0 0 0 0,-1-1-1 0 0,-2 3 1 0 0,-12 15 69 0 0,12-13-59 0 0,0 0 1 0 0,0 0 0 0 0,0-1 0 0 0,-1 1 0 0 0,0-1 0 0 0,-5 5 0 0 0,-21 24 39 0 0,25-27-48 0 0,0 1-1 0 0,-1-1 0 0 0,0 0 0 0 0,-11 8 0 0 0,-15 15 5 0 0,-60 60 12 0 0,-6 6-6 0 0,-103 153 14 0 0,97-115-10 0 0,26-41-15 0 0,-46 60 5 0 0,58-69 8 0 0,64-80-23 0 0,-28 32 1 0 0,-27 42 0 0 0,-27 44-16 0 0,36-45 38 0 0,-5 5-7 0 0,30-49-27 0 0,18-26 7 0 0,1-1-1 0 0,0 1 1 0 0,0 1-1 0 0,1-1 0 0 0,0 1 1 0 0,0 0-1 0 0,-4 11 0 0 0,1 2 15 0 0,-1 0-1 0 0,-11 22 1 0 0,-4 7 3 0 0,2-12-22 0 0,11-21 32 0 0,4 8-25 0 0,6-23-1 0 0,0 0 1 0 0,0 0-1 0 0,0 0 1 0 0,0 0 0 0 0,-1 0-1 0 0,1 0 1 0 0,-1 0-1 0 0,1 0 1 0 0,-1 0-1 0 0,0 0 1 0 0,0 0-1 0 0,0 0 1 0 0,0 0-1 0 0,-2 2 1 0 0,1-2 0 0 0,0 1 1 0 0,0-1-1 0 0,1 1 1 0 0,-1 0-1 0 0,1 0 1 0 0,-3 5-1 0 0,-4 8 12 0 0,5-11-9 0 0,0 0 0 0 0,1 0 1 0 0,-1 0-1 0 0,1 0 1 0 0,0 1-1 0 0,1-1 0 0 0,-1 1 1 0 0,1-1-1 0 0,-1 8 1 0 0,2-13-11 0 0,-1-1-2 0 0,11 10 26 0 0,-10-9-16 0 0,1 0 0 0 0,-1 1 0 0 0,0-1 0 0 0,0 0 0 0 0,0 0 0 0 0,0 0 0 0 0,1 0 0 0 0,-1 1 0 0 0,0-1 0 0 0,0 0 0 0 0,0 0 0 0 0,0 0 0 0 0,0 1 0 0 0,0-1 0 0 0,1 0 0 0 0,-1 0 0 0 0,0 0 0 0 0,0 1 0 0 0,0-1 0 0 0,0 0 0 0 0,0 0-1 0 0,0 1 1 0 0,0-1 0 0 0,0 0 0 0 0,0 0 0 0 0,0 1 0 0 0,0-1 0 0 0,0 0 0 0 0,0 0 0 0 0,0 1 0 0 0,-1-1 0 0 0,1 0 0 0 0,0 0 0 0 0,0 0 0 0 0,0 1 0 0 0,0-1 0 0 0,0 0 0 0 0,0 0 0 0 0,-1 0 0 0 0,1 1 0 0 0,0-1 0 0 0,0 0 1 0 0,3-2 2 0 0,1-1-2 0 0,0 0 0 0 0,0 0 0 0 0,-1 0 0 0 0,1-1 0 0 0,-1 1 0 0 0,0-1-1 0 0,4-5 1 0 0,6-9 5 0 0,33-37 4 0 0,-32 37-6 0 0,0 1 0 0 0,1 0 0 0 0,23-19 0 0 0,39-26-6 0 0,91-77-7 0 0,-125 100 7 0 0,66-77-1 0 0,212-246 49 0 0,-299 339-39 0 0,-1 0-5 0 0,1 1 0 0 0,1 1 0 0 0,42-30 0 0 0,111-52-2 0 0,-156 93 1 0 0,-1-1 1 0 0,-1-1-1 0 0,0 0 0 0 0,-1-2 1 0 0,0 0-1 0 0,-1 0 0 0 0,18-22 1 0 0,0 1 5 0 0,45-38 1 0 0,-65 60-7 0 0,42-41 2 0 0,-44 40-1 0 0,2 0 0 0 0,0 1-1 0 0,0 0 1 0 0,1 1-1 0 0,29-17 1 0 0,-27 24-1 0 0,-16 5-1 0 0,0 0 0 0 0,0 0 0 0 0,0 0 0 0 0,0 0 0 0 0,0 0 0 0 0,0-1 0 0 0,0 1 0 0 0,0 0 0 0 0,0-1 0 0 0,0 1 0 0 0,0-1 0 0 0,0 1 0 0 0,0-1 0 0 0,-1 1 0 0 0,1-1 0 0 0,0 0 0 0 0,0 1 0 0 0,-1-1 0 0 0,1 0 0 0 0,1-1 0 0 0,5-8 5 0 0,2 1-1 0 0,0-1 0 0 0,0 1 0 0 0,0 1 0 0 0,1 0 0 0 0,0 0 1 0 0,14-8-1 0 0,37-29-4 0 0,-50 37-8 0 0,-11 7 7 0 0,1 0-1 0 0,0 0 1 0 0,-1 1 0 0 0,1-1-1 0 0,0 0 1 0 0,0 1-1 0 0,-1-1 1 0 0,1 1 0 0 0,0-1-1 0 0,0 1 1 0 0,0-1 0 0 0,0 1-1 0 0,0 0 1 0 0,0-1 0 0 0,0 1-1 0 0,0 0 1 0 0,0 0 0 0 0,0-1-1 0 0,2 1 1 0 0,-3 1 1 0 0,0-1 0 0 0,1 0 1 0 0,-1 1-1 0 0,0-1 0 0 0,0 1 0 0 0,1-1 1 0 0,-1 1-1 0 0,0-1 0 0 0,0 1 0 0 0,0-1 1 0 0,0 0-1 0 0,0 1 0 0 0,0-1 0 0 0,1 1 0 0 0,-1-1 1 0 0,0 1-1 0 0,0-1 0 0 0,0 1 0 0 0,-1-1 1 0 0,1 1-1 0 0,0-1 0 0 0,0 1 0 0 0,0-1 0 0 0,0 1 1 0 0,0-1-1 0 0,0 1 0 0 0,-1-1 0 0 0,1 0 1 0 0,0 1-1 0 0,-1 0 0 0 0,-6 11 13 0 0,-13 18 67 0 0,10-12-41 0 0,-50 91 80 0 0,50-89-104 0 0,-42 94 80 0 0,-9 19-15 0 0,30-76-78 0 0,7-15-1 0 0,3 0-1 0 0,1 1 0 0 0,2 1 1 0 0,-13 49-1 0 0,20-57 21 0 0,-1-2 0 0 0,-1 0 0 0 0,-21 37 0 0 0,15-34-5 0 0,2 1 1 0 0,-13 43-1 0 0,-20 67-61 0 0,46-137 53 0 0,0 0 0 0 0,-1-1-1 0 0,0 0 1 0 0,-1 0 0 0 0,0-1 0 0 0,0 0-1 0 0,-1 0 1 0 0,-11 12 0 0 0,9-11 0 0 0,0 0 0 0 0,1 1 0 0 0,1 0 0 0 0,-13 23 0 0 0,11-6 0 0 0,-5-4 16 0 0,13-21-24 0 0,0-1 0 0 0,0 0 0 0 0,0 1 0 0 0,0-1 0 0 0,0 0 0 0 0,0 0 1 0 0,0 1-1 0 0,-1-1 0 0 0,1 0 0 0 0,-1 0 0 0 0,-3 2 0 0 0,-8 14 28 0 0,5-3-16 0 0,-2-1 1 0 0,-10 14 0 0 0,11-17-22 0 0,-8 11 14 0 0,10-14-6 0 0,1 0 0 0 0,-1 0 1 0 0,1 1-1 0 0,1 0 0 0 0,0 0 1 0 0,-8 19-1 0 0,2-7 19 0 0,11-21-6 0 0,0 0-4 0 0,-1 0-6 0 0,10-10-4 0 0,-9 10 1 0 0,0 0 1 0 0,0 0 0 0 0,0 0 0 0 0,0-1 0 0 0,0 1 0 0 0,0 0 0 0 0,0 0 0 0 0,0 0-1 0 0,0 0 1 0 0,0 0 0 0 0,0 0 0 0 0,0 0 0 0 0,0 0 0 0 0,0 0 0 0 0,0 0 0 0 0,1 0 0 0 0,-1 0-1 0 0,0 0 1 0 0,0-1 0 0 0,0 1 0 0 0,0 0 0 0 0,0 0 0 0 0,0 0 0 0 0,0 0 0 0 0,0 0-1 0 0,0 0 1 0 0,0 0 0 0 0,0 0 0 0 0,0 0 0 0 0,1 0 0 0 0,-1 0 0 0 0,0 0 0 0 0,0 0 0 0 0,0 0-1 0 0,0 0 1 0 0,0 0 0 0 0,0 0 0 0 0,0 0 0 0 0,0 0 0 0 0,0 0 0 0 0,0 0 0 0 0,1 0-1 0 0,-1 0 1 0 0,0 0 0 0 0,0 0 0 0 0,0 1 0 0 0,0-1 0 0 0,0 0 0 0 0,0 0 0 0 0,0 0 0 0 0,0 0-1 0 0,0 0 1 0 0,0 0 0 0 0,0 0 0 0 0,0 0 0 0 0,0 0 0 0 0,0 0 0 0 0,0 0 0 0 0,0 0 0 0 0,0 0-1 0 0,1 1 1 0 0,-2 6 2 0 0,-2 2 6 0 0,4-11-7 0 0,0 0 0 0 0,0 0 0 0 0,1 0 0 0 0,-1 0 1 0 0,1 0-1 0 0,-1 1 0 0 0,1-1 0 0 0,-1 0 0 0 0,1 1 0 0 0,3-2 0 0 0,5-6 9 0 0,15-17-8 0 0,2 2 1 0 0,32-23 0 0 0,-32 26-2 0 0,5-4-3 0 0,-2 3-3 0 0,-2-2 0 0 0,40-42 0 0 0,-36 30-2 0 0,58-64 23 0 0,72-85-63 0 0,-69 75-18 0 0,-83 100 59 0 0,1 0 0 0 0,18-14 0 0 0,18-16-1 0 0,-34 29 11 0 0,0 0 0 0 0,0 1 1 0 0,27-16-1 0 0,3-2 4 0 0,-31 21-15 0 0,0-1 1 0 0,17-6-1 0 0,16-9 3 0 0,-34 16 4 0 0,-6 4 3 0 0,0 0 0 0 0,0-1-1 0 0,-1 1 1 0 0,1-1-1 0 0,4-4 1 0 0,-4 3-1 0 0,1 0 0 0 0,0 0 0 0 0,12-7 0 0 0,-7 5-2 0 0,9-5-14 0 0,0 1 1 0 0,31-13-1 0 0,-5 3 24 0 0,32-28 6 0 0,-59 34-6 0 0,-18 13-11 0 0,0 1-1 0 0,1-1 1 0 0,-1 0-1 0 0,1 1 1 0 0,0-1-1 0 0,-1 1 1 0 0,1 0-1 0 0,0 0 0 0 0,0-1 1 0 0,0 1-1 0 0,0 0 1 0 0,0 0-1 0 0,0 1 1 0 0,0-1-1 0 0,0 0 1 0 0,0 1-1 0 0,0-1 1 0 0,0 1-1 0 0,1 0 1 0 0,-1 0-1 0 0,0 0 1 0 0,0 0-1 0 0,4 0 1 0 0,-4 1-5 0 0,2 2 26 0 0,-5 10-7 0 0,-3-2-10 0 0,0 1 0 0 0,-2-1 0 0 0,1 0 0 0 0,-1-1 0 0 0,-1 1-1 0 0,0-1 1 0 0,-12 13 0 0 0,8-9-3 0 0,-127 159 23 0 0,125-157-24 0 0,0 0 0 0 0,2 1 0 0 0,0 1 0 0 0,1 0 0 0 0,1 0 0 0 0,0 1 0 0 0,1 0 0 0 0,-9 38 0 0 0,10-34-3 0 0,0-1 0 0 0,-2-1 1 0 0,-16 32-1 0 0,17-38 5 0 0,0 3 8 0 0,-8 28 0 0 0,-5 11-4 0 0,16-43 2 0 0,0-1-1 0 0,-3 16 1 0 0,-4 12 25 0 0,7-28-32 0 0,-14 35 11 0 0,15-42-10 0 0,0 0 1 0 0,0 1-1 0 0,1 0 1 0 0,0 0-1 0 0,1 0 1 0 0,0 0 0 0 0,0 0-1 0 0,0 0 1 0 0,1 0-1 0 0,-1 11 1 0 0,2-15-1 0 0,-1-1 1 0 0,1 0-1 0 0,-1 0 0 0 0,0 0 1 0 0,1 0-1 0 0,-1 0 0 0 0,0 0 1 0 0,0 0-1 0 0,0 0 0 0 0,-3 3 1 0 0,3-3-1 0 0,0 0-1 0 0,-1 0 1 0 0,1 0 0 0 0,0 0-1 0 0,0 0 1 0 0,0 1 0 0 0,0-1-1 0 0,1 0 1 0 0,-1 1 0 0 0,0 3 0 0 0,1 0-1 0 0,-1-1 1 0 0,1 0 0 0 0,-1 0-1 0 0,-1 1 1 0 0,1-1 0 0 0,-1 0-1 0 0,1 0 1 0 0,-1 0 0 0 0,-5 8-1 0 0,6-9-2 0 0,0 1 0 0 0,0-1 1 0 0,1 0-1 0 0,0 0 0 0 0,0 1 0 0 0,0-1 0 0 0,0 0 0 0 0,1 1 0 0 0,1 5 1 0 0,-2-10 2 0 0,1 0 0 0 0,-1 1 0 0 0,1-1 1 0 0,-1 0-1 0 0,1 0 0 0 0,-1 0 0 0 0,1 0 0 0 0,0 0 1 0 0,-1 0-1 0 0,1 0 0 0 0,-1 0 0 0 0,1 0 1 0 0,-1 0-1 0 0,1 0 0 0 0,0 0 0 0 0,-1 0 1 0 0,1 0-1 0 0,-1 0 0 0 0,1-1 0 0 0,-1 1 1 0 0,1 0-1 0 0,-1 0 0 0 0,1-1 0 0 0,-1 1 1 0 0,1 0-1 0 0,-1-1 0 0 0,1 1 0 0 0,-1 0 1 0 0,1-1-1 0 0,-1 1 0 0 0,0-1 0 0 0,1 1 1 0 0,-1-1-1 0 0,18-16-1 0 0,-1-1-3 0 0,1 0 0 0 0,1 1 0 0 0,29-20 0 0 0,24-24 11 0 0,27-13-17 0 0,-50 32 9 0 0,-1-2 0 0 0,45-55 0 0 0,-64 68 7 0 0,41-32 1 0 0,2-2 1 0 0,-43 38-10 0 0,0 1 1 0 0,55-36 0 0 0,0 7-6 0 0,-72 49 12 0 0,-7 2-6 0 0,0 1 0 0 0,1 0 0 0 0,0 0 0 0 0,-1 0 0 0 0,1 1 0 0 0,0 0 0 0 0,0 0 0 0 0,7-1 0 0 0,-12 4 0 0 0,-1 0 0 0 0,1 1 0 0 0,0-1 0 0 0,0 0 0 0 0,-1 1 0 0 0,1-1 0 0 0,-1 1 1 0 0,0-1-1 0 0,1 0 0 0 0,-1 1 0 0 0,0-1 0 0 0,0 1 0 0 0,0 0 0 0 0,0-1 1 0 0,0 1-1 0 0,0-1 0 0 0,0 1 0 0 0,0-1 0 0 0,-1 2 0 0 0,-25 46 15 0 0,18-23-9 0 0,8-22-6 0 0,-1-1 1 0 0,0 0-1 0 0,0 1 0 0 0,0-1 1 0 0,0 0-1 0 0,-1 0 1 0 0,1 0-1 0 0,-3 3 0 0 0,-50 88 8 0 0,42-71-9 0 0,-11 13 14 0 0,4-2-20 0 0,6-10 8 0 0,4-10-4 0 0,1 0 0 0 0,1 1 1 0 0,0 0-1 0 0,-8 31 0 0 0,5-18 17 0 0,7-24-13 0 0,2 1 0 0 0,-1-1-1 0 0,0 1 1 0 0,1 0 0 0 0,0-1 0 0 0,0 1-1 0 0,0 0 1 0 0,1 0 0 0 0,-1 0-1 0 0,1-1 1 0 0,1 10 0 0 0,16 46 23 0 0,-15-57-24 0 0,-1 0 0 0 0,0-1 0 0 0,1 1 0 0 0,0-1 0 0 0,0 1 0 0 0,0-1 0 0 0,0 0-1 0 0,0 0 1 0 0,0 0 0 0 0,0 0 0 0 0,1 0 0 0 0,-1 0 0 0 0,1 0 0 0 0,-1-1 0 0 0,1 1 0 0 0,0-1 0 0 0,0 0 0 0 0,0 0 0 0 0,-1 0 0 0 0,1 0 0 0 0,0-1 0 0 0,0 1 0 0 0,4 0 0 0 0,4-4 5 0 0,0-1 1 0 0,0 0-1 0 0,0 0 1 0 0,-1-1-1 0 0,18-11 1 0 0,-15 7-11 0 0,25-20 1 0 0,5-5-3 0 0,136-98 15 0 0,-139 98-19 0 0,-40 34 11 0 0,0 0-1 0 0,1 0 1 0 0,-1 0-1 0 0,0 0 1 0 0,1 0-1 0 0,-1 0 1 0 0,0 0-1 0 0,0 0 1 0 0,1 0-1 0 0,-1 0 1 0 0,0 0-1 0 0,1 0 1 0 0,-1 0-1 0 0,0 0 1 0 0,1 0-1 0 0,-1 0 1 0 0,0 0-1 0 0,0 0 1 0 0,1 0-1 0 0,-1 0 1 0 0,0 1-1 0 0,0-1 1 0 0,1 0-1 0 0,-1 0 1 0 0,0 0-1 0 0,0 0 1 0 0,1 1-1 0 0,-1-1 1 0 0,0 0-1 0 0,0 0 1 0 0,0 1-1 0 0,1-1 1 0 0,-1 0-1 0 0,0 0 1 0 0,0 1-1 0 0,0-1 1 0 0,0 0-1 0 0,0 0 1 0 0,0 1-1 0 0,1-1 0 0 0,-1 0 1 0 0,0 1-1 0 0,0-1 1 0 0,0 0-1 0 0,0 0 1 0 0,0 1-1 0 0,3 18 8 0 0,-2-15-4 0 0,-1 8-4 0 0,0 0 0 0 0,-1-1 1 0 0,0 1-1 0 0,-1 0 0 0 0,0-1 0 0 0,-1 1 1 0 0,0-1-1 0 0,-7 15 0 0 0,1 3-2 0 0,-2 7-1 0 0,-23 85 1 0 0,30-103 6 0 0,1 0 0 0 0,1 0 1 0 0,1 0-1 0 0,1 33 1 0 0,1-48-5 0 0,-1-1 1 0 0,1 1-1 0 0,-1 0 1 0 0,1-1 0 0 0,0 1-1 0 0,0 0 1 0 0,0-1-1 0 0,0 1 1 0 0,0-1 0 0 0,1 0-1 0 0,-1 1 1 0 0,1-1-1 0 0,2 2 1 0 0,-4-3 2 0 0,1 0-1 0 0,0-1 1 0 0,0 1 0 0 0,0 0 0 0 0,0-1 0 0 0,-1 1-1 0 0,1-1 1 0 0,0 1 0 0 0,0-1 0 0 0,0 1 0 0 0,0-1-1 0 0,0 0 1 0 0,0 0 0 0 0,0 1 0 0 0,0-1-1 0 0,0 0 1 0 0,0 0 0 0 0,0 0 0 0 0,1 0 0 0 0,-1 0-1 0 0,0 0 1 0 0,0 0 0 0 0,0 0 0 0 0,0-1 0 0 0,0 1-1 0 0,0 0 1 0 0,0-1 0 0 0,0 1 0 0 0,0-1 0 0 0,0 1-1 0 0,0-1 1 0 0,-1 1 0 0 0,1-1 0 0 0,0 1-1 0 0,1-2 1 0 0,12-9 0 0 0,-1 0 0 0 0,0-1 0 0 0,-1 0 0 0 0,18-24 0 0 0,0-5-6 0 0,38-58-26 0 0,-55 79 19 0 0,0 0-1 0 0,1 2 1 0 0,1-1-1 0 0,34-31 1 0 0,-14 26 26 0 0,-34 26-16 0 0,0 0-1 0 0,-1 0 1 0 0,1 0 0 0 0,-1 0 0 0 0,0 0 0 0 0,1 1 0 0 0,-1-1 0 0 0,0 0 0 0 0,0 0 0 0 0,0 0 0 0 0,-1 0 0 0 0,1 0 0 0 0,-1 2 0 0 0,-36 146 17 0 0,28-116-20 0 0,-3 18-9 0 0,12-48 13 0 0,-1-1-1 0 0,1 1 1 0 0,0 0-1 0 0,0 0 1 0 0,1 0 0 0 0,-1-1-1 0 0,1 1 1 0 0,0 0 0 0 0,0 0-1 0 0,0-1 1 0 0,2 5 0 0 0,-2-7 0 0 0,-1-1 1 0 0,0 1 0 0 0,0-1 0 0 0,1 1 0 0 0,-1-1 0 0 0,0 0 0 0 0,1 1 0 0 0,-1-1 0 0 0,0 1 0 0 0,1-1 0 0 0,-1 0 0 0 0,1 0 0 0 0,-1 1 0 0 0,1-1 0 0 0,-1 0 0 0 0,0 0 0 0 0,1 1 0 0 0,-1-1 0 0 0,1 0-1 0 0,-1 0 1 0 0,1 0 0 0 0,-1 0 0 0 0,1 0 0 0 0,-1 0 0 0 0,1 0 0 0 0,-1 0 0 0 0,1 0 0 0 0,0 0 0 0 0,17-7 11 0 0,12-19 1 0 0,28-35-4 0 0,13-18 6 0 0,-69 76-16 0 0,2 0 1 0 0,-1 0-1 0 0,0 1 1 0 0,0 0-1 0 0,1-1 1 0 0,0 1-1 0 0,-1 0 1 0 0,1 1 0 0 0,6-3-1 0 0,-6 2-3 0 0,1 0 1 0 0,-1 0-1 0 0,1 0 0 0 0,-1-1 0 0 0,0 1 1 0 0,6-6-1 0 0,-9 7 4 0 0,-1 1-1 0 0,1-1 1 0 0,-1 0 0 0 0,1 1-1 0 0,-1-1 1 0 0,1 1 0 0 0,0-1 0 0 0,-1 1-1 0 0,1-1 1 0 0,0 1 0 0 0,-1 0-1 0 0,1-1 1 0 0,0 1 0 0 0,0 0 0 0 0,-1 0-1 0 0,1-1 1 0 0,0 1 0 0 0,0 0-1 0 0,-1 0 1 0 0,1 0 0 0 0,0 0-1 0 0,0 0 1 0 0,0 0 0 0 0,-1 0 0 0 0,1 0-1 0 0,0 0 1 0 0,0 0 0 0 0,0 1-1 0 0,-1-1 1 0 0,1 0 0 0 0,0 0 0 0 0,-1 1-1 0 0,1-1 1 0 0,0 0 0 0 0,0 1-1 0 0,-1-1 1 0 0,1 1 0 0 0,-1-1-1 0 0,1 1 1 0 0,0-1 0 0 0,-1 1 0 0 0,1 0-1 0 0,-1-1 1 0 0,1 1 0 0 0,-1 0-1 0 0,0-1 1 0 0,1 1 0 0 0,-1 0 0 0 0,0-1-1 0 0,1 1 1 0 0,-1 0 0 0 0,0 0-1 0 0,0-1 1 0 0,0 1 0 0 0,1 0-1 0 0,-1 0 1 0 0,0 0 0 0 0,0 0 0 0 0,0 17-8 0 0,-1 0 1 0 0,0 0-1 0 0,-1 0 1 0 0,-9 33-1 0 0,10-47 11 0 0,1 1 0 0 0,-1-1-1 0 0,1 0 1 0 0,0 1-1 0 0,0-1 1 0 0,0 0 0 0 0,1 1-1 0 0,0-1 1 0 0,-1 0 0 0 0,1 0-1 0 0,1 1 1 0 0,2 6 0 0 0,-3-7 0 0 0,0-2-4 0 0,1 1 0 0 0,-1 0 1 0 0,1-1-1 0 0,-1 1 0 0 0,1-1 1 0 0,0 0-1 0 0,4 5 1 0 0,-6-7 0 0 0,1 1 0 0 0,-1-1 0 0 0,1 1 1 0 0,-1-1-1 0 0,1 1 0 0 0,-1-1 0 0 0,1 1 0 0 0,0-1 1 0 0,-1 1-1 0 0,1-1 0 0 0,-1 0 0 0 0,1 1 0 0 0,0-1 1 0 0,-1 0-1 0 0,1 0 0 0 0,0 1 0 0 0,0-1 1 0 0,-1 0-1 0 0,1 0 0 0 0,0 0 0 0 0,-1 0 0 0 0,1 0 1 0 0,0 0-1 0 0,0 0 0 0 0,-1 0 0 0 0,1 0 0 0 0,0 0 1 0 0,0 0-1 0 0,-1-1 0 0 0,1 1 0 0 0,0 0 1 0 0,-1 0-1 0 0,1-1 0 0 0,1 0 0 0 0,44-38 49 0 0,-14 14-35 0 0,-31 24-14 0 0,0 0-1 0 0,0 0 1 0 0,0 0 0 0 0,0 1 0 0 0,0-1-1 0 0,0 0 1 0 0,0 1 0 0 0,0-1-1 0 0,0 1 1 0 0,1-1 0 0 0,-1 1 0 0 0,2-1-1 0 0,-2 1 1 0 0,-1 0-1 0 0,0 0 1 0 0,0 0 0 0 0,1 0-1 0 0,-1 0 1 0 0,0 1-1 0 0,1-1 1 0 0,-1 0-1 0 0,0 0 1 0 0,1 0 0 0 0,-1 0-1 0 0,0 1 1 0 0,0-1-1 0 0,1 0 1 0 0,-1 0-1 0 0,0 0 1 0 0,0 1 0 0 0,0-1-1 0 0,1 0 1 0 0,-1 0-1 0 0,0 1 1 0 0,0-1-1 0 0,0 0 1 0 0,0 1 0 0 0,0-1-1 0 0,1 0 1 0 0,-1 0-1 0 0,0 1 1 0 0,0-1-1 0 0,0 1 1 0 0,0 5-7 0 0,0-1 0 0 0,0 1 0 0 0,0-1 0 0 0,-2 11 0 0 0,0 8-5 0 0,2-22 12 0 0,0 0-1 0 0,0 0 1 0 0,0-1-1 0 0,0 1 1 0 0,1 0-1 0 0,-1-1 1 0 0,1 1 0 0 0,-1 0-1 0 0,1-1 1 0 0,-1 1-1 0 0,1 0 1 0 0,0-1 0 0 0,0 1-1 0 0,0-1 1 0 0,0 1-1 0 0,0-1 1 0 0,0 0 0 0 0,0 1-1 0 0,0-1 1 0 0,1 0-1 0 0,-1 0 1 0 0,2 2 0 0 0,6 21 41 0 0,-8-22-41 0 0,-1 0 0 0 0,1-1 1 0 0,0 1-1 0 0,0 0 0 0 0,0-1 0 0 0,0 1 0 0 0,0-1 1 0 0,0 0-1 0 0,0 1 0 0 0,0-1 0 0 0,1 0 1 0 0,-1 0-1 0 0,0 0 0 0 0,1 1 0 0 0,-1-2 0 0 0,1 1 1 0 0,-1 0-1 0 0,1 0 0 0 0,0 0 0 0 0,-1-1 0 0 0,1 1 1 0 0,0-1-1 0 0,0 1 0 0 0,-1-1 0 0 0,1 0 1 0 0,0 0-1 0 0,0 1 0 0 0,-1-1 0 0 0,1 0 0 0 0,0-1 1 0 0,0 1-1 0 0,0 0 0 0 0,-1-1 0 0 0,1 1 1 0 0,0 0-1 0 0,2-2 0 0 0,0 0 1 0 0,0 0 0 0 0,0-1 1 0 0,-1 1-1 0 0,1-1 0 0 0,-1 0 0 0 0,1 0 0 0 0,5-6 1 0 0,-3 2-11 0 0,-3 6 55 0 0,-1 0 0 0 0,0 0 0 0 0,0 1-1 0 0,1-1 1 0 0,-1 0 0 0 0,1 1 0 0 0,-1 0-1 0 0,0 0 1 0 0,1-1 0 0 0,-1 2 0 0 0,1-1-1 0 0,-1 0 1 0 0,1 0 0 0 0,-1 1 0 0 0,3 0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2:04.472"/>
    </inkml:context>
    <inkml:brush xml:id="br0">
      <inkml:brushProperty name="width" value="0.4" units="cm"/>
      <inkml:brushProperty name="height" value="0.8" units="cm"/>
      <inkml:brushProperty name="color" value="#FF2500"/>
      <inkml:brushProperty name="transparency" value="127"/>
      <inkml:brushProperty name="tip" value="rectangle"/>
      <inkml:brushProperty name="rasterOp" value="maskPen"/>
    </inkml:brush>
  </inkml:definitions>
  <inkml:trace contextRef="#ctx0" brushRef="#br0">80 222 1304 0 0,'-6'25'6464'0'0,"0"-14"-5506"0"0,6-10-916 0 0,0 0-1 0 0,-1 0 1 0 0,1 0 0 0 0,0-1 0 0 0,0 1 0 0 0,-1 0 0 0 0,1 0 0 0 0,-1 0-1 0 0,1-1 1 0 0,-1 1 0 0 0,1 0 0 0 0,-1 0 0 0 0,0-1 0 0 0,1 1-1 0 0,-2 0 1 0 0,1 0 26 0 0,0 0-1 0 0,0 0 0 0 0,0 1 0 0 0,0-1 1 0 0,0 0-1 0 0,0 0 0 0 0,1 1 1 0 0,-1-1-1 0 0,0 0 0 0 0,1 1 0 0 0,-1-1 1 0 0,1 0-1 0 0,-1 2 0 0 0,0-1 9 0 0,1 0-1 0 0,-1-1 1 0 0,1 1-1 0 0,-1-1 1 0 0,0 1-1 0 0,1-1 1 0 0,-1 1 0 0 0,0-1-1 0 0,0 1 1 0 0,0-1-1 0 0,-2 1 1 0 0,2 0 32 0 0,-1 0 0 0 0,0 0-1 0 0,1-1 1 0 0,-1 1 0 0 0,1 0 0 0 0,-1 0 0 0 0,1 1 0 0 0,0-1 0 0 0,0 0 0 0 0,0 0 0 0 0,0 0 0 0 0,-1 5-1 0 0,2-5-49 0 0,-1-2-30 0 0,1 0 0 0 0,0 1 0 0 0,0-1 0 0 0,0 0 0 0 0,-1 1 1 0 0,1-1-1 0 0,0 0 0 0 0,-1 1 0 0 0,1-1 0 0 0,0 0 0 0 0,-1 0 0 0 0,1 1 0 0 0,0-1 0 0 0,-1 0 0 0 0,1 0 0 0 0,0 0 0 0 0,-1 0 0 0 0,1 1 0 0 0,0-1 1 0 0,-1 0-1 0 0,1 0 0 0 0,-1 0 0 0 0,1 0 0 0 0,0 0 0 0 0,-1 0 0 0 0,1 0 0 0 0,-1 0 0 0 0,1 0 0 0 0,0 0 0 0 0,-1 0 0 0 0,1 0 0 0 0,-1-1 1 0 0,1 1-1 0 0,0 0 0 0 0,-1 0 0 0 0,1 0 0 0 0,0 0 0 0 0,-1-1 0 0 0,1 1 0 0 0,0 0 0 0 0,-1 0 0 0 0,1-1 0 0 0,0 1 0 0 0,-1 0 0 0 0,1-1 1 0 0,0 1-1 0 0,0 0 0 0 0,-1-1 0 0 0,1 1 0 0 0,0 0 0 0 0,0-1 0 0 0,0 1 0 0 0,0 0 0 0 0,-1-1 0 0 0,1 1 0 0 0,0-1 0 0 0,0 0 0 0 0,1 0-21 0 0,-1-1 0 0 0,1 1 0 0 0,-1-1-1 0 0,1 1 1 0 0,0 0 0 0 0,0-1-1 0 0,0 1 1 0 0,0 0 0 0 0,0 0 0 0 0,0 0-1 0 0,0-1 1 0 0,0 1 0 0 0,1 0-1 0 0,-1 0 1 0 0,0 1 0 0 0,0-1 0 0 0,1 0-1 0 0,1 0 1 0 0,29-12 45 0 0,-23 2 56 0 0,-9 9-100 0 0,1 1 0 0 0,0-1 0 0 0,0 1 0 0 0,0-1-1 0 0,0 1 1 0 0,0-1 0 0 0,0 1 0 0 0,0 0 0 0 0,0 0-1 0 0,0-1 1 0 0,1 1 0 0 0,-1 0 0 0 0,3-1 0 0 0,5-2 3 0 0,-1-1 0 0 0,0 1 1 0 0,0-1-1 0 0,0 0 1 0 0,0-1-1 0 0,-1 0 0 0 0,0 0 1 0 0,9-10-1 0 0,19-16 3 0 0,-30 28-6 0 0,0 0 56 0 0,1-1-1 0 0,0 1 1 0 0,0 1-1 0 0,0-1 1 0 0,0 1-1 0 0,0 0 1 0 0,8-3-1 0 0,-9 4 28 0 0,0 0 1 0 0,0 0-1 0 0,0-1 0 0 0,-1 1 0 0 0,1-1 1 0 0,-1 0-1 0 0,0 0 0 0 0,6-6 1 0 0,29-34 392 0 0,-23 26-342 0 0,29-21 228 0 0,-22 23-197 0 0,-22 14-171 0 0,-1 1 0 0 0,1-1 0 0 0,0 1 0 0 0,-1 0 0 0 0,1-1 1 0 0,0 1-1 0 0,0 0 0 0 0,-1-1 0 0 0,1 1 0 0 0,0 0 0 0 0,0 0 1 0 0,-1 0-1 0 0,1 0 0 0 0,0 0 0 0 0,0 0 0 0 0,0 0 0 0 0,-1 0 0 0 0,1 0 1 0 0,0 0-1 0 0,0 0 0 0 0,-1 1 0 0 0,1-1 0 0 0,0 0 0 0 0,0 0 1 0 0,-1 1-1 0 0,1-1 0 0 0,1 1 0 0 0,-1 2 2 0 0,1-1 0 0 0,-1 1 0 0 0,0-1 1 0 0,0 1-1 0 0,-1-1 0 0 0,1 1 0 0 0,0-1 0 0 0,-1 1 0 0 0,0 0 1 0 0,0-1-1 0 0,1 1 0 0 0,-2 0 0 0 0,1 0 0 0 0,0-1 0 0 0,0 1 0 0 0,-1 0 1 0 0,1-1-1 0 0,-1 1 0 0 0,0-1 0 0 0,-1 4 0 0 0,-4 6 55 0 0,0 1 1 0 0,-14 20-1 0 0,4-6 8 0 0,0 8-52 0 0,2 1 0 0 0,1 1 0 0 0,-14 66 0 0 0,5-15 0 0 0,-29 62 34 0 0,0-1-1 0 0,43-125-28 0 0,-2 0-1 0 0,0-1 0 0 0,-25 40 1 0 0,32-58-21 0 0,1 0 1 0 0,1 0 0 0 0,-1 0 0 0 0,1 1 0 0 0,-1-1-1 0 0,1 0 1 0 0,1 1 0 0 0,-1-1 0 0 0,1 7 0 0 0,0-5 5 0 0,0 0-1 0 0,-1 0 1 0 0,0 0 0 0 0,-3 11 0 0 0,-4 5 12 0 0,-5 36 0 0 0,5-18 9 0 0,-14 7 52 0 0,2 20-24 0 0,10-36-51 0 0,-9 46 0 0 0,20-47 8 0 0,0-28-10 0 0,-1 1 0 0 0,0-1 0 0 0,1 0 0 0 0,-1 1 1 0 0,-1-1-1 0 0,1 0 0 0 0,0 1 0 0 0,-2 3 0 0 0,1-3 4 0 0,0 0-1 0 0,1 0 1 0 0,-1 0 0 0 0,1 1-1 0 0,0-1 1 0 0,0 0 0 0 0,0 0-1 0 0,2 8 1 0 0,-1-4 0 0 0,-8 37-5 0 0,3-22-13 0 0,3-19 16 0 0,0-1 0 0 0,0 1 0 0 0,0-1-1 0 0,1 1 1 0 0,-1-1 0 0 0,1 1 0 0 0,0 0-1 0 0,0-1 1 0 0,0 1 0 0 0,1 0 0 0 0,-1-1 0 0 0,1 1-1 0 0,0-1 1 0 0,0 1 0 0 0,2 4 0 0 0,-2-7-3 0 0,-1 1 1 0 0,1-1-1 0 0,-1 0 1 0 0,0 0-1 0 0,0 1 1 0 0,1-1-1 0 0,-1 0 1 0 0,0 0-1 0 0,0 1 1 0 0,0-1-1 0 0,0 0 1 0 0,-1 1-1 0 0,1-1 1 0 0,0 0-1 0 0,-1 0 1 0 0,1 0 0 0 0,0 1-1 0 0,-1-1 1 0 0,1 0-1 0 0,-1 0 1 0 0,0 0-1 0 0,1 0 1 0 0,-1 0-1 0 0,0 0 1 0 0,0 0-1 0 0,-1 2 1 0 0,1-2 0 0 0,0-1 1 0 0,0 1-1 0 0,0 0 1 0 0,1 0-1 0 0,-1 0 1 0 0,0 0-1 0 0,1 0 1 0 0,-1 0-1 0 0,1 0 1 0 0,-1 0-1 0 0,1 0 1 0 0,0 1-1 0 0,-1-1 1 0 0,1 0-1 0 0,0 0 1 0 0,0 0-1 0 0,0 0 1 0 0,0 2-1 0 0,0-2 6 0 0,1-1-1 0 0,-1 1 1 0 0,0-1-1 0 0,1 1 1 0 0,-1-1-1 0 0,1 0 1 0 0,-1 1-1 0 0,1-1 0 0 0,-1 0 1 0 0,1 0-1 0 0,-1 1 1 0 0,1-1-1 0 0,-1 0 1 0 0,1 0-1 0 0,-1 0 1 0 0,1 0-1 0 0,-1 0 1 0 0,1 1-1 0 0,0-1 1 0 0,-1 0-1 0 0,1 0 1 0 0,-1 0-1 0 0,1 0 1 0 0,-1-1-1 0 0,1 1 0 0 0,0 0 1 0 0,-1 0-1 0 0,1 0 1 0 0,-1 0-1 0 0,1-1 1 0 0,-1 1-1 0 0,1 0 1 0 0,-1 0-1 0 0,1-1 1 0 0,-1 1-1 0 0,1 0 1 0 0,-1-1-1 0 0,0 1 1 0 0,1-1-1 0 0,-1 1 0 0 0,1 0 1 0 0,-1-1-1 0 0,0 1 1 0 0,1-1-1 0 0,-1 1 1 0 0,0-2-1 0 0,1-3 33 0 0,1-1 0 0 0,-1 0 0 0 0,1 1 1 0 0,0-1-1 0 0,0 1 0 0 0,1 0 0 0 0,0 0 0 0 0,0 0 0 0 0,6-8 0 0 0,38-41 130 0 0,-18 24-118 0 0,29-48-6 0 0,1-2 3 0 0,54-65 23 0 0,-31 37-36 0 0,-62 82-28 0 0,2 0 1 0 0,0 1-1 0 0,2 2 1 0 0,1 0 0 0 0,49-35-1 0 0,-41 38-9 0 0,86-60-15 0 0,-110 72 17 0 0,1-1-1 0 0,-2 0 0 0 0,11-14 0 0 0,17-19 10 0 0,-24 30-6 0 0,-2 0 1 0 0,1-1 0 0 0,-2 0-1 0 0,1-1 1 0 0,7-17 0 0 0,-9 16-1 0 0,1-1 0 0 0,1 2 0 0 0,1-1 0 0 0,13-14 0 0 0,-4 7 7 0 0,31-45 0 0 0,-12 13 0 0 0,-24 33-11 0 0,-11 15 0 0 0,0 0 1 0 0,0 1-1 0 0,1-1 0 0 0,7-6 1 0 0,19-19 1 0 0,-26 25-5 0 0,1-1 0 0 0,0 1 1 0 0,0 0-1 0 0,1 1 0 0 0,-1 0 1 0 0,1 0-1 0 0,0 0 1 0 0,1 1-1 0 0,-1 0 0 0 0,14-5 1 0 0,-9 6 7 0 0,-9 2-5 0 0,-1 1 0 0 0,1-1 0 0 0,0 1 0 0 0,-1-1 0 0 0,1 0 0 0 0,-1 0 1 0 0,1 0-1 0 0,-1-1 0 0 0,1 1 0 0 0,-1 0 0 0 0,0-1 0 0 0,0 0 0 0 0,0 1 0 0 0,2-3 1 0 0,1-1 10 0 0,-3 2-2 0 0,0 1 1 0 0,-1 1-1 0 0,1-1 1 0 0,0 0 0 0 0,0 0-1 0 0,0 1 1 0 0,0-1-1 0 0,0 1 1 0 0,1-1 0 0 0,-1 1-1 0 0,0 0 1 0 0,1 0-1 0 0,-1 0 1 0 0,1 0 0 0 0,-1 1-1 0 0,1-1 1 0 0,-1 1-1 0 0,4-1 1 0 0,-3-3 31 0 0,-8 13-56 0 0,-1 1 18 0 0,-2 0 0 0 0,0 0 0 0 0,0 0 1 0 0,-1-1-1 0 0,-11 10 0 0 0,2-1-10 0 0,-30 35 16 0 0,3 2 0 0 0,-70 112-1 0 0,78-106 3 0 0,-4-3 0 0 0,-87 98-1 0 0,49-82 7 0 0,-32 35 19 0 0,76-61-54 0 0,-17 21 19 0 0,34-43 14 0 0,-18 30 0 0 0,18-27-10 0 0,13-22 0 0 0,0 1 0 0 0,1 0 0 0 0,-1 1 0 0 0,1-1-1 0 0,1 1 1 0 0,0-1 0 0 0,0 1 0 0 0,-2 13 0 0 0,4-16 4 0 0,0 0 0 0 0,0 0 1 0 0,0 0-1 0 0,-1 0 0 0 0,0 0 1 0 0,0 0-1 0 0,0 0 0 0 0,-1-1 0 0 0,-3 6 1 0 0,6-11-8 0 0,0 0 1 0 0,0 0 0 0 0,0 1 0 0 0,0-1 0 0 0,0 0 0 0 0,0 0-1 0 0,0 0 1 0 0,0 0 0 0 0,-1 1 0 0 0,1-1 0 0 0,0 0-1 0 0,0 0 1 0 0,0 0 0 0 0,0 0 0 0 0,0 0 0 0 0,0 1 0 0 0,-1-1-1 0 0,1 0 1 0 0,0 0 0 0 0,0 0 0 0 0,0 0 0 0 0,0 0-1 0 0,-1 0 1 0 0,1 0 0 0 0,0 0 0 0 0,0 0 0 0 0,0 0 0 0 0,0 1-1 0 0,-1-1 1 0 0,1 0 0 0 0,0 0 0 0 0,0 0 0 0 0,0 0-1 0 0,-1 0 1 0 0,1 0 0 0 0,0-1 0 0 0,0 1 0 0 0,0 0 0 0 0,-1 0-1 0 0,1 0 1 0 0,0 0 0 0 0,0 0 0 0 0,-4-10 58 0 0,4-14 8 0 0,17-32-34 0 0,50-104 0 0 0,-46 120-31 0 0,3 2-1 0 0,32-42 1 0 0,11-16-1 0 0,-36 49 11 0 0,-15 24-1 0 0,17-33 0 0 0,-19 15-13 0 0,2-4-5 0 0,24-47 2 0 0,-24 54 8 0 0,-5 11-4 0 0,2 0-1 0 0,20-32 1 0 0,-1 0-12 0 0,-24 43 12 0 0,1 0-1 0 0,0 1 1 0 0,19-25 0 0 0,-24 35-4 0 0,-1 0 1 0 0,0 0-1 0 0,0-1 1 0 0,3-7 0 0 0,10-15-27 0 0,-10 25 39 0 0,-7-2 16 0 0,-1 1-24 0 0,2 4-1 0 0,0 0 0 0 0,0 0-1 0 0,0-1 1 0 0,-1 1 0 0 0,1 0 0 0 0,0 0 0 0 0,0-1 0 0 0,0 1 0 0 0,-1 0 0 0 0,1 0 0 0 0,0-1 0 0 0,0 1 0 0 0,0 0 0 0 0,-1 0 0 0 0,1 0-1 0 0,0 0 1 0 0,0-1 0 0 0,-1 1 0 0 0,1 0 0 0 0,0 0 0 0 0,0 0 0 0 0,-1 0 0 0 0,1 0 0 0 0,0 0 0 0 0,-1 0 0 0 0,1 0 0 0 0,0 0 0 0 0,0 0-1 0 0,-1 0 1 0 0,1 0 0 0 0,0 0 0 0 0,-1 0 0 0 0,1 0 0 0 0,0 0 0 0 0,0 0 0 0 0,-1 0 0 0 0,1 0 0 0 0,0 0 0 0 0,-1 0 0 0 0,1 1 0 0 0,-14 12-8 0 0,-15 32-8 0 0,20-30 13 0 0,-4 5 1 0 0,-5 6-9 0 0,-23 46 0 0 0,36-63 12 0 0,-1 0-1 0 0,0 0 0 0 0,0-1 0 0 0,-13 13 0 0 0,11-12 1 0 0,0 0 0 0 0,-13 21 0 0 0,2-2 10 0 0,14-22-9 0 0,1 1-1 0 0,0 0 1 0 0,0 0-1 0 0,-6 15 1 0 0,0 3 0 0 0,-23 42 0 0 0,-20 17-14 0 0,50-79 11 0 0,-1 0 0 0 0,0 0 0 0 0,-1 0 1 0 0,-5 4-1 0 0,-13 16 8 0 0,15-15-7 0 0,-1 0 0 0 0,-15 13 0 0 0,-14 16-2 0 0,39-39 3 0 0,-1 0-1 0 0,0 0 1 0 0,0 0-1 0 0,0 0 1 0 0,0 0-1 0 0,1 0 1 0 0,-1 0-1 0 0,0 0 1 0 0,0 0-1 0 0,0 0 1 0 0,1 0-1 0 0,-1 0 0 0 0,0 0 1 0 0,0 0-1 0 0,0 0 1 0 0,1 0-1 0 0,-1 0 1 0 0,0 0-1 0 0,0 0 1 0 0,0 0-1 0 0,1 0 1 0 0,-1 1-1 0 0,0-1 1 0 0,0 0-1 0 0,0 0 1 0 0,0 0-1 0 0,1 0 1 0 0,-1 0-1 0 0,0 0 1 0 0,0 1-1 0 0,0-1 0 0 0,0 0 1 0 0,0 0-1 0 0,0 0 1 0 0,0 0-1 0 0,1 1 1 0 0,-1-1-1 0 0,0 0 1 0 0,0 0-1 0 0,0 0 1 0 0,0 0-1 0 0,0 1 1 0 0,0-1-1 0 0,0 0 1 0 0,0 0-1 0 0,0 0 1 0 0,0 1-1 0 0,0-1 0 0 0,0 0 1 0 0,0 0-1 0 0,0 0 1 0 0,0 1-1 0 0,0-1 1 0 0,0 0-1 0 0,0 0 1 0 0,0 0-1 0 0,-1 1 1 0 0,1-1-1 0 0,0 0 1 0 0,0 0-1 0 0,0 0 1 0 0,0 0-1 0 0,0 1 1 0 0,-1-1-1 0 0,21-5 44 0 0,-18 4-40 0 0,13-4 4 0 0,-1-2 0 0 0,1 0 0 0 0,-1-1 1 0 0,18-13-1 0 0,-1 2-14 0 0,-14 7 5 0 0,0 0 1 0 0,-2-1-1 0 0,16-15 1 0 0,12-11-6 0 0,87-85 4 0 0,-15 14-4 0 0,-108 103 8 0 0,152-123 20 0 0,-123 103-12 0 0,2 2 0 0 0,62-31 0 0 0,-23 11-8 0 0,-54 30-35 0 0,42-21-1 0 0,-65 37 33 0 0,0-1 0 0 0,0 0 0 0 0,0 0 0 0 0,0 0 0 0 0,-1 1 1 0 0,1-1-1 0 0,0 0 0 0 0,0 0 0 0 0,0 0 0 0 0,0 1 0 0 0,0-1 0 0 0,0 0 0 0 0,0 0 0 0 0,0 1 0 0 0,0-1 0 0 0,0 0 1 0 0,0 1-1 0 0,0-1 0 0 0,0 0 0 0 0,0 0 0 0 0,0 1 0 0 0,0-1 0 0 0,0 0 0 0 0,0 0 0 0 0,0 1 0 0 0,0-1 0 0 0,0 0 1 0 0,0 0-1 0 0,0 0 0 0 0,1 1 0 0 0,-1-1 0 0 0,0 0 0 0 0,0 0 0 0 0,0 1 0 0 0,0-1 0 0 0,0 0 0 0 0,1 0 0 0 0,-1 0 1 0 0,0 0-1 0 0,0 1 0 0 0,1-1 0 0 0,-1 0 0 0 0,0 0 0 0 0,0 0 0 0 0,0 0 0 0 0,1 0 0 0 0,-1 0 0 0 0,0 0 0 0 0,0 0 0 0 0,1 0 1 0 0,-1 0-1 0 0,0 0 0 0 0,0 0 0 0 0,1 0 0 0 0,-1 0 0 0 0,0 0 0 0 0,1 0 0 0 0,-1 0 0 0 0,0 0 0 0 0,0 0 0 0 0,1 0 1 0 0,-1 0-1 0 0,0 0 0 0 0,0 0 0 0 0,0 0 0 0 0,1 0 0 0 0,-1-1 0 0 0,0 1 0 0 0,1 0 0 0 0,-9 17 20 0 0,-6 3-11 0 0,0 0-1 0 0,-1-1 1 0 0,-1-1 0 0 0,-1 0 0 0 0,-19 15 0 0 0,-6 6-14 0 0,-2 11 10 0 0,2 1 0 0 0,2 2 1 0 0,-41 75-1 0 0,12-21 0 0 0,-82 105 5 0 0,-17 24 0 0 0,160-224-9 0 0,-159 260 38 0 0,162-263-38 0 0,-12 23 6 0 0,-1-1-1 0 0,-1-1 0 0 0,-40 48 1 0 0,51-70-6 0 0,2-2 5 0 0,0 0-1 0 0,0 1 0 0 0,0 0 0 0 0,1 0 0 0 0,0 0 1 0 0,0 1-1 0 0,0-1 0 0 0,1 1 0 0 0,-5 16 0 0 0,5-14-4 0 0,0 0-1 0 0,0 0 1 0 0,-1-1-1 0 0,0 0 0 0 0,-8 10 1 0 0,-8 17 6 0 0,-9 21 10 0 0,8-17 6 0 0,-15 44 0 0 0,18-35-53 0 0,18-47 29 0 0,-5 16 9 0 0,0 0 0 0 0,-1-1-1 0 0,-1 0 1 0 0,-11 19-1 0 0,-2 11 19 0 0,11-22-36 0 0,8-19 10 0 0,0 0 1 0 0,0 0-1 0 0,-1 0 1 0 0,0 0-1 0 0,-6 9 1 0 0,6-11 12 0 0,2-3-10 0 0,1-1 0 0 0,0 0-1 0 0,0 0 1 0 0,0 0-1 0 0,-1 1 1 0 0,1-1 0 0 0,0 0-1 0 0,0 0 1 0 0,0 1 0 0 0,0-1-1 0 0,0 0 1 0 0,0 1-1 0 0,0-1 1 0 0,0 0 0 0 0,0 0-1 0 0,0 1 1 0 0,0-1-1 0 0,0 0 1 0 0,0 1 0 0 0,0-1-1 0 0,0 0 1 0 0,0 0 0 0 0,0 1-1 0 0,0-1 1 0 0,0 0-1 0 0,0 1 1 0 0,0-1 0 0 0,0 0-1 0 0,0 0 1 0 0,1 1-1 0 0,-1-1 1 0 0,0 1 0 0 0,1 1-6 0 0,-1 0 3 0 0,0 1 1 0 0,0-1-1 0 0,0 0 0 0 0,-1 0 0 0 0,1 0 0 0 0,-1 0 0 0 0,1 0 0 0 0,-1 0 0 0 0,0 0 0 0 0,0 0 0 0 0,0 0 0 0 0,0 0 1 0 0,0-1-1 0 0,0 1 0 0 0,0 0 0 0 0,-2 1 0 0 0,1 0 2 0 0,0 0 0 0 0,0 0 0 0 0,0 0 0 0 0,1 0 0 0 0,-1 1 0 0 0,1-1-1 0 0,-1 4 1 0 0,-6 6 6 0 0,8-11-4 0 0,-1 4-2 0 0,1-1 0 0 0,-1 1 0 0 0,-1 0 1 0 0,1 0-1 0 0,-1 0 0 0 0,0-1 0 0 0,0 1 0 0 0,0-1 1 0 0,-1 0-1 0 0,-5 9 0 0 0,3-6 13 0 0,4-5 35 0 0,1-8 5 0 0,0 5-54 0 0,-1 0-1 0 0,1 0 1 0 0,0 1-1 0 0,0-1 0 0 0,0 0 1 0 0,0 0-1 0 0,0 0 1 0 0,0 0-1 0 0,0 1 0 0 0,0-1 1 0 0,0 0-1 0 0,0 0 1 0 0,0 0-1 0 0,0 1 0 0 0,0-1 1 0 0,0 0-1 0 0,0 0 1 0 0,0 0-1 0 0,1 0 0 0 0,-1 1 1 0 0,0-1-1 0 0,0 0 1 0 0,0 0-1 0 0,0 0 0 0 0,0 0 1 0 0,0 0-1 0 0,0 1 1 0 0,0-1-1 0 0,1 0 1 0 0,-1 0-1 0 0,0 0 0 0 0,0 0 1 0 0,0 0-1 0 0,0 0 1 0 0,0 0-1 0 0,1 1 0 0 0,-1-1 1 0 0,0 0-1 0 0,0 0 1 0 0,0 0-1 0 0,0 0 0 0 0,1 0 1 0 0,-1 0-1 0 0,0 0 1 0 0,0 0-1 0 0,0 0 0 0 0,1 0 1 0 0,-1 0-1 0 0,0 0 1 0 0,0 0-1 0 0,0 0 0 0 0,0 0 1 0 0,1 0-1 0 0,-1 0 1 0 0,0 0-1 0 0,0-1 0 0 0,1 1 1 0 0,-3 12 0 0 0,2-10 1 0 0,0-1 1 0 0,0 0-1 0 0,0 1 0 0 0,0-1 0 0 0,-1 0 0 0 0,1 1 0 0 0,0-1 1 0 0,-1 0-1 0 0,1 1 0 0 0,-1-1 0 0 0,0 2 0 0 0,1-3 0 0 0,-1 0-1 0 0,1 1 1 0 0,0-1-1 0 0,0 0 1 0 0,0 0-1 0 0,0 0 1 0 0,0 0-1 0 0,0 0 1 0 0,-1 0-1 0 0,1 0 1 0 0,0 0-1 0 0,0 1 1 0 0,0-1-1 0 0,0 0 1 0 0,0 0-1 0 0,0 0 1 0 0,0 0-1 0 0,0 0 1 0 0,0 1-1 0 0,0-1 1 0 0,0 0-1 0 0,0 0 1 0 0,0 0-1 0 0,0 0 1 0 0,0 0-1 0 0,0 1 1 0 0,0-1-1 0 0,0 0 1 0 0,0 0-1 0 0,0 0 1 0 0,0 0-1 0 0,0 1 1 0 0,0-1-1 0 0,0 0 1 0 0,0 0-1 0 0,0 0 1 0 0,0 0-1 0 0,0 0 1 0 0,0 1-1 0 0,0-1 1 0 0,0 0-1 0 0,0 0 1 0 0,0 0-1 0 0,1 0 1 0 0,-1 0-1 0 0,0 0 1 0 0,0 0-1 0 0,0 0 1 0 0,0 1-1 0 0,0-1 1 0 0,0 0-1 0 0,1 0 1 0 0,-1 0-1 0 0,0 0 1 0 0,0 0-1 0 0,0 0 1 0 0,0 0-1 0 0,1 0 1 0 0,-1 0-1 0 0,0 0 1 0 0,0 0-1 0 0,0 0 1 0 0,0 0-1 0 0,0 0 1 0 0,1 0-1 0 0,-1 0 1 0 0,1 0 1 0 0,-1 0-1 0 0,0-1 0 0 0,1 1 1 0 0,-1 0-1 0 0,1 0 0 0 0,-1-1 1 0 0,0 1-1 0 0,1 0 0 0 0,-1 0 1 0 0,0-1-1 0 0,1 1 0 0 0,-1 0 0 0 0,0-1 1 0 0,0 1-1 0 0,1-1 0 0 0,-1 1 1 0 0,0 0-1 0 0,0-1 0 0 0,0 1 1 0 0,1-1-1 0 0,-1 1 0 0 0,0 0 1 0 0,0-1-1 0 0,0 1 0 0 0,0-1 1 0 0,0 1-1 0 0,0-1 0 0 0,0 0 0 0 0,1-4 1 0 0,1 1 1 0 0,-1-1-1 0 0,1 1 0 0 0,0-1 0 0 0,0 1 0 0 0,1-1 0 0 0,-1 1 0 0 0,1 0 0 0 0,0 0 0 0 0,5-5 0 0 0,97-101 33 0 0,-27 31-13 0 0,98-101-4 0 0,-11 12 62 0 0,127-132 107 0 0,-101 98-159 0 0,-3 32 21 0 0,-121 114-33 0 0,92-99 0 0 0,-130 121-9 0 0,2 2 1 0 0,66-52 0 0 0,-68 60-3 0 0,-1 0 0 0 0,36-42 0 0 0,41-61 13 0 0,-100 121-18 0 0,161-173 46 0 0,-140 153-37 0 0,42-60 23 0 0,-59 79-47 0 0,0 0 1 0 0,0 0 0 0 0,1 1 0 0 0,0 0-1 0 0,11-4 1 0 0,5-4 21 0 0,4 3 11 0 0,-25 10-15 0 0,1-1 0 0 0,-1 0-1 0 0,0 0 1 0 0,10-6 0 0 0,8-7-16 0 0,25-12-1 0 0,-46 23-16 0 0,-8 11 38 0 0,3-2-10 0 0,0 0 1 0 0,-1 0 0 0 0,0-1 0 0 0,0 1 0 0 0,0-1 0 0 0,-1 0 0 0 0,1 0 0 0 0,-11 7 0 0 0,-1 2 9 0 0,-43 42-9 0 0,3 2-1 0 0,2 3 0 0 0,-63 89 1 0 0,-109 128-21 0 0,199-247 21 0 0,-38 50 0 0 0,-62 101 1 0 0,71-77 5 0 0,24-42-2 0 0,-9 21-4 0 0,27-51 2 0 0,-1-2 0 0 0,-21 32 0 0 0,17-34 12 0 0,-24 32 10 0 0,4-14-17 0 0,1 2 1 0 0,-52 87-1 0 0,38-46 9 0 0,41-71-1 0 0,-20 26 0 0 0,0 0-1 0 0,14-18-5 0 0,-81 139-16 0 0,82-139 27 0 0,12-21-17 0 0,1 0 0 0 0,0 0 1 0 0,0 0-1 0 0,-4 9 1 0 0,-3 9-14 0 0,0-1 0 0 0,-16 24 0 0 0,13-23 24 0 0,-16 34 0 0 0,-1-7 32 0 0,29-49-44 0 0,-2 5-5 0 0,1-1 0 0 0,-1 1 1 0 0,1 0-1 0 0,0 0 1 0 0,-2 9-1 0 0,2-6 8 0 0,-1 0 1 0 0,0 1-1 0 0,-1-1 1 0 0,0 0 0 0 0,-6 8-1 0 0,5-6-1 0 0,-1 0 1 0 0,-5 17-1 0 0,-10 34-9 0 0,14-48-9 0 0,5-12 14 0 0,0 1 0 0 0,1-1 0 0 0,0 1 0 0 0,0 0 0 0 0,0-1 0 0 0,0 1 0 0 0,-1 4 0 0 0,0 1 4 0 0,-1-1-1 0 0,0 1 1 0 0,0-1-1 0 0,0 1 1 0 0,-1-1 0 0 0,0 0-1 0 0,0-1 1 0 0,-9 10 0 0 0,7-8 2 0 0,1 0 0 0 0,-1 0 0 0 0,1 1 0 0 0,1-1 0 0 0,-4 11 1 0 0,7-19-6 0 0,1 1 1 0 0,0-1 0 0 0,0 0 0 0 0,0 1 0 0 0,0-1 0 0 0,0 0 0 0 0,0 1 0 0 0,0-1 0 0 0,0 1 0 0 0,0-1 0 0 0,-1 0 1 0 0,1 1-1 0 0,0-1 0 0 0,0 0 0 0 0,0 1 0 0 0,-1-1 0 0 0,1 0 0 0 0,0 1 0 0 0,0-1 0 0 0,-1 0 0 0 0,1 0 0 0 0,0 1 0 0 0,-1-1 1 0 0,1 0-1 0 0,0 0 0 0 0,-1 1 0 0 0,1-1 0 0 0,0 0 0 0 0,-1 0 0 0 0,1 0 0 0 0,-1 0 0 0 0,1 0 0 0 0,0 0 0 0 0,-1 0 0 0 0,1 0 0 0 0,-1 0 1 0 0,0 0-1 0 0,1 0 7 0 0,3-3-2 0 0,0 0-1 0 0,0 1 1 0 0,0-1 0 0 0,0 0 0 0 0,0 1 0 0 0,1 0 0 0 0,0-1 0 0 0,-1 2 0 0 0,1-1 0 0 0,4-1 0 0 0,4-1 6 0 0,-11 4-8 0 0,0 0 0 0 0,0 0 0 0 0,0 0-1 0 0,0-1 1 0 0,0 1 0 0 0,0 0 0 0 0,0-1 0 0 0,0 1 0 0 0,0-1 0 0 0,0 1 0 0 0,0-1 0 0 0,0 1 0 0 0,0-1 0 0 0,0 0 0 0 0,0 0 0 0 0,-1 1 0 0 0,1-1 0 0 0,1-1 0 0 0,4-9 3 0 0,0 0 0 0 0,1 0 1 0 0,1 1-1 0 0,-1 0 0 0 0,2 1 1 0 0,14-15-1 0 0,-5 6-2 0 0,171-206 2 0 0,-111 127-6 0 0,-36 48-1 0 0,3 1 0 0 0,2 2 0 0 0,2 3 0 0 0,77-53 0 0 0,-84 65 8 0 0,68-64 0 0 0,28-46 24 0 0,24-23-10 0 0,-71 75-34 0 0,37-32 16 0 0,-102 98-2 0 0,82-65 4 0 0,154-121-11 0 0,-222 181 4 0 0,-21 15 1 0 0,-1-1 1 0 0,23-21-1 0 0,-3-4 1 0 0,1 2 0 0 0,3 2 0 0 0,58-38 0 0 0,38-8 14 0 0,-66 40-10 0 0,82-61 0 0 0,-79 49-40 0 0,-46 34 36 0 0,-1-2 1 0 0,38-34 0 0 0,15-21 28 0 0,-36 35-15 0 0,39-46 0 0 0,-77 80-15 0 0,0 1 0 0 0,0 0 1 0 0,0 0-1 0 0,1 0 0 0 0,0 1 1 0 0,0 1-1 0 0,0-1 1 0 0,1 1-1 0 0,-1 0 0 0 0,12-2 1 0 0,-20 6-1 0 0,0 0 0 0 0,0 0 1 0 0,0 0-1 0 0,1 0 1 0 0,-1 0-1 0 0,0 0 0 0 0,0 1 1 0 0,0-1-1 0 0,0 0 1 0 0,1 0-1 0 0,-1 0 0 0 0,0 0 1 0 0,0 0-1 0 0,0 1 1 0 0,0-1-1 0 0,0 0 0 0 0,0 0 1 0 0,1 0-1 0 0,-1 0 1 0 0,0 1-1 0 0,0-1 0 0 0,0 0 1 0 0,0 0-1 0 0,0 0 1 0 0,0 1-1 0 0,0-1 0 0 0,0 0 1 0 0,0 0-1 0 0,0 0 1 0 0,0 0-1 0 0,0 1 0 0 0,0-1 1 0 0,0 0-1 0 0,0 0 1 0 0,0 0-1 0 0,0 1 0 0 0,0-1 1 0 0,0 0-1 0 0,0 0 1 0 0,-1 0-1 0 0,1 1 0 0 0,0-1 1 0 0,0 0-1 0 0,0 0 1 0 0,-3 10 11 0 0,-5 7 12 0 0,-1 0-1 0 0,-1-1 1 0 0,0 0-1 0 0,-20 23 1 0 0,5-6 2 0 0,-457 666 9 0 0,424-607-29 0 0,-161 228 16 0 0,37-83-5 0 0,133-166-11 0 0,-57 114 0 0 0,50-88 10 0 0,18-32-10 0 0,-71 122 24 0 0,105-180-24 0 0,-11 18 22 0 0,-10 27 1 0 0,21-44-30 0 0,0 0 1 0 0,-1-1-1 0 0,0 0 0 0 0,-10 12 0 0 0,-6 8 8 0 0,-61 87 33 0 0,-15 24-38 0 0,73-102 16 0 0,-9 19 10 0 0,-65 103 6 0 0,72-120-27 0 0,6-11 19 0 0,13-19-23 0 0,1 0 0 0 0,0 1 1 0 0,-4 8-1 0 0,0 1 0 0 0,-19 24-1 0 0,25-36-6 0 0,-4 6 13 0 0,-1 0 0 0 0,-1-1 0 0 0,0 0 1 0 0,0-1-1 0 0,-16 13 0 0 0,25-22-10 0 0,0 0 1 0 0,0 0 0 0 0,0 0-1 0 0,1 0 1 0 0,-1 0 0 0 0,0 0-1 0 0,0 0 1 0 0,1 0-1 0 0,-1 0 1 0 0,1 0 0 0 0,-1 0-1 0 0,0 2 1 0 0,-6 8 5 0 0,7-10-5 0 0,-1 0-1 0 0,1-1 1 0 0,-1 1 0 0 0,1 0 0 0 0,0 0-1 0 0,-1 0 1 0 0,1-1 0 0 0,0 1 0 0 0,-1 0 0 0 0,1 0-1 0 0,0 0 1 0 0,0 0 0 0 0,0-1 0 0 0,-1 1-1 0 0,1 0 1 0 0,0 1 0 0 0,0-1 0 0 0,0 0-1 0 0,0 0 1 0 0,0 1 0 0 0,0-1-1 0 0,0 0 1 0 0,-1 0 0 0 0,1 0 0 0 0,0 0-1 0 0,-1 0 1 0 0,1 0 0 0 0,-1 0-1 0 0,1 0 1 0 0,-2 2 0 0 0,1-3 0 0 0,1 0 0 0 0,0 0 0 0 0,0 1 0 0 0,-1-1 1 0 0,1 0-1 0 0,0 0 0 0 0,-1 0 0 0 0,1 1 0 0 0,0-1 0 0 0,0 0 1 0 0,-1 0-1 0 0,1 1 0 0 0,0-1 0 0 0,0 0 0 0 0,0 1 0 0 0,-1-1 1 0 0,1 0-1 0 0,0 1 0 0 0,0-1 0 0 0,0 0 0 0 0,0 1 0 0 0,0-1 1 0 0,0 0-1 0 0,-1 1 0 0 0,1-1 0 0 0,0 0 0 0 0,0 1 0 0 0,0-1 1 0 0,0 0-1 0 0,0 1 0 0 0,0-1 0 0 0,1 0 0 0 0,-1 1 0 0 0,0-1 1 0 0,0 0-1 0 0,0 1 0 0 0,0-1 0 0 0,0 0 0 0 0,0 1 0 0 0,1-1 1 0 0,-1 0-1 0 0,0 1 0 0 0,0-1 0 0 0,0 0 0 0 0,1 0 0 0 0,-1 1 0 0 0,1-1 1 0 0,0 0-1 0 0,-1 0 1 0 0,1 0-1 0 0,0 0 0 0 0,-1 0 1 0 0,1 0-1 0 0,0 0 0 0 0,-1 0 1 0 0,1 0-1 0 0,0-1 0 0 0,-1 1 1 0 0,1 0-1 0 0,0 0 0 0 0,-1-1 1 0 0,1 1-1 0 0,0 0 1 0 0,-1-1-1 0 0,1 1 0 0 0,-1 0 1 0 0,1-1-1 0 0,-1 1 0 0 0,1-1 1 0 0,-1 1-1 0 0,1-1 0 0 0,-1 0 1 0 0,1 0-1 0 0,18-27 29 0 0,-9 14-36 0 0,19-23 0 0 0,162-177-9 0 0,-81 84 6 0 0,102-107 5 0 0,140-128 43 0 0,-128 127-37 0 0,-92 112-3 0 0,-65 65 11 0 0,67-79 0 0 0,122-155 21 0 0,-108 113-14 0 0,-109 129-9 0 0,3 1-1 0 0,2 2 0 0 0,59-52 1 0 0,85-39-47 0 0,-72 67 37 0 0,103-74 6 0 0,-143 80-1 0 0,6-5-6 0 0,6 9-2 0 0,-70 47 10 0 0,-16 15-4 0 0,0 0 1 0 0,0 0-1 0 0,0-1 1 0 0,0 2-1 0 0,1-1 1 0 0,-1 0-1 0 0,0 0 1 0 0,1 1-1 0 0,0-1 1 0 0,4-1-1 0 0,49-24 15 0 0,-47 22-10 0 0,0-1 1 0 0,0 0-1 0 0,16-13 1 0 0,-16 11-3 0 0,1 0 1 0 0,16-9 0 0 0,5-2 2 0 0,-16 10-22 0 0,28-14 1 0 0,-28 14-26 0 0,-12 6 9 0 0,-8 10 17 0 0,-17 16 15 0 0,16-17-1 0 0,0 1 0 0 0,0 0-1 0 0,0 0 1 0 0,1 0 0 0 0,-6 10 0 0 0,-29 59-38 0 0,-3-1 0 0 0,-3-3 0 0 0,-106 128 0 0 0,17-36 32 0 0,-196 311 1 0 0,282-397 21 0 0,-3-4 0 0 0,-96 106 0 0 0,73-96-2 0 0,-120 172-1 0 0,-40 75 14 0 0,201-281-28 0 0,-81 132-7 0 0,79-125 21 0 0,-3-2 1 0 0,-52 59-1 0 0,34-44-6 0 0,-7 3-1 0 0,38-46-1 0 0,2 1 0 0 0,-28 43 0 0 0,-104 162 75 0 0,120-181-71 0 0,-23 19 8 0 0,41-48 1 0 0,-31 32 0 0 0,29-35-11 0 0,-12 22 8 0 0,29-39-12 0 0,1 0-1 0 0,-1 0 0 0 0,0 0 1 0 0,1 0-1 0 0,0 0 0 0 0,-2 4 0 0 0,-12 14-6 0 0,-24 27 1 0 0,27-33 1 0 0,9-10 8 0 0,0 0 0 0 0,0-1-1 0 0,0 1 1 0 0,0-1 0 0 0,-7 5 0 0 0,-19 19 50 0 0,20-21-51 0 0,1 1 1 0 0,0-1 0 0 0,-15 18 0 0 0,-5 3 1 0 0,-56 58 42 0 0,73-74-45 0 0,1 0-1 0 0,-16 25 1 0 0,18-23 23 0 0,-2-1 0 0 0,-21 22 1 0 0,32-34-23 0 0,-1 0 1 0 0,1-1 0 0 0,-1 1 0 0 0,1-1 0 0 0,-1 1-1 0 0,1-1 1 0 0,-1 1 0 0 0,0-1 0 0 0,1 0 0 0 0,-1 1-1 0 0,1-1 1 0 0,-1 0 0 0 0,0 1 0 0 0,1-1 0 0 0,-1 0-1 0 0,0 0 1 0 0,0 0 0 0 0,1 1 0 0 0,-1-1 0 0 0,0 0 0 0 0,0-1-2 0 0,0 1 1 0 0,1-1 0 0 0,-1 1 0 0 0,1-1-1 0 0,-1 1 1 0 0,1-1 0 0 0,-1 1 0 0 0,1-1 0 0 0,0 0-1 0 0,-1 1 1 0 0,1-1 0 0 0,0 0 0 0 0,-1 1 0 0 0,1-1-1 0 0,0 0 1 0 0,0 1 0 0 0,0-1 0 0 0,0 0-1 0 0,0 1 1 0 0,-1-1 0 0 0,1 0 0 0 0,1-1 0 0 0,-2-11-3 0 0,2 1 0 0 0,0-1 0 0 0,0 0 1 0 0,1 0-1 0 0,1 1 0 0 0,7-22 0 0 0,1-8 5 0 0,35-114-14 0 0,-3 15 31 0 0,10-54-31 0 0,-43 165-1 0 0,28-58 1 0 0,-9 25 1 0 0,-21 44 9 0 0,2 2 0 0 0,20-30-1 0 0,-18 30 1 0 0,-1 0 0 0 0,14-31 0 0 0,1-11-2 0 0,20-52 4 0 0,-34 79-4 0 0,22-38 1 0 0,-3 5 6 0 0,-20 40-5 0 0,-3 9-5 0 0,-1 0 0 0 0,0-1 0 0 0,-1-1 0 0 0,-1 1 0 0 0,4-30 0 0 0,-7 37 0 0 0,0 0-5 0 0,-10 15-27 0 0,-26 20-11 0 0,27-21 35 0 0,0 1 0 0 0,0 0 0 0 0,-8 8 0 0 0,-147 140-52 0 0,88-86 59 0 0,21-21-3 0 0,-22 23-5 0 0,-104 107 3 0 0,53-33-22 0 0,11-17 70 0 0,95-105-37 0 0,6-6 4 0 0,0-1 0 0 0,-1-1-1 0 0,0 0 1 0 0,-33 21 0 0 0,31-24-9 0 0,-25 20 0 0 0,25-17 0 0 0,-25 14 0 0 0,36-23 5 0 0,1-1 0 0 0,-1 1 0 0 0,1 0 0 0 0,-7 7 0 0 0,12-10 2 0 0,0-1-1 0 0,-1 0 0 0 0,1 1 0 0 0,-1-1 1 0 0,1 0-1 0 0,0 1 0 0 0,-1-1 1 0 0,1 0-1 0 0,-1 0 0 0 0,1 0 0 0 0,-1 0 1 0 0,1 1-1 0 0,-1-1 0 0 0,1 0 1 0 0,-1 0-1 0 0,1 0 0 0 0,-1 0 0 0 0,1 0 1 0 0,-1 0-1 0 0,0 0 0 0 0,1 0 1 0 0,-1 0-1 0 0,1-1 0 0 0,-1 1 0 0 0,1 0 1 0 0,-1 0-1 0 0,1 0 0 0 0,0 0 1 0 0,-1-1-1 0 0,1 1 0 0 0,-1 0 1 0 0,1-1-1 0 0,-1 1 0 0 0,1 0 0 0 0,0-1 1 0 0,-1 1-1 0 0,1 0 0 0 0,0-1 1 0 0,-1 1-1 0 0,1-1 0 0 0,0 1 0 0 0,-1 0 1 0 0,1-1-1 0 0,0 1 0 0 0,0-1 1 0 0,-1 0-1 0 0,-13-32-8 0 0,9 19 23 0 0,1 9-11 0 0,1 0-1 0 0,0 0 1 0 0,0 0 0 0 0,-3-10-1 0 0,5 13-7 0 0,1 0 0 0 0,-1-1-1 0 0,1 1 1 0 0,0 0 0 0 0,-1 0-1 0 0,1-1 1 0 0,1 1 0 0 0,-1 0-1 0 0,0-1 1 0 0,0 1 0 0 0,1 0-1 0 0,0 0 1 0 0,-1-1 0 0 0,1 1 0 0 0,1-3-1 0 0,8-17-13 0 0,-7 13 5 0 0,1 1 0 0 0,0-1-1 0 0,0 1 1 0 0,1 0 0 0 0,0 1-1 0 0,0-1 1 0 0,10-10 0 0 0,5 0-12 0 0,0 1-1 0 0,39-24 1 0 0,-34 25 2 0 0,-2-1 0 0 0,26-23 0 0 0,29-30-8 0 0,42-44 14 0 0,19-24 11 0 0,144-121 106 0 0,23 25-7 0 0,-216 166-84 0 0,236-149 14 0 0,-96 68-29 0 0,-13-17 18 0 0,-146 102 5 0 0,3 3-1 0 0,116-73 1 0 0,-183 129-28 0 0,1 1 0 0 0,0 0 0 0 0,1 0 1 0 0,-1 0-1 0 0,0 1 0 0 0,1 0 0 0 0,14-2 0 0 0,-22 5 7 0 0,0 0-1 0 0,0 1 0 0 0,-1-1 0 0 0,1 0 1 0 0,0 0-1 0 0,0 1 0 0 0,-1-1 0 0 0,1 1 1 0 0,0-1-1 0 0,0 1 0 0 0,-1-1 0 0 0,1 1 1 0 0,-1-1-1 0 0,1 1 0 0 0,0-1 1 0 0,-1 1-1 0 0,1 0 0 0 0,-1-1 0 0 0,1 1 1 0 0,-1 0-1 0 0,0 0 0 0 0,1-1 0 0 0,-1 1 1 0 0,0 0-1 0 0,1 0 0 0 0,-1-1 0 0 0,0 1 1 0 0,0 0-1 0 0,0 0 0 0 0,0 1 0 0 0,5 30-5 0 0,-5-28 2 0 0,0 2 0 0 0,0 1 1 0 0,0 0 0 0 0,-1-1-1 0 0,0 1 1 0 0,-1 0 0 0 0,1-1 0 0 0,-1 1-1 0 0,-4 9 1 0 0,-28 52-14 0 0,26-55 20 0 0,-503 812-34 0 0,469-760 32 0 0,-199 266 2 0 0,5-7-19 0 0,-83 145 41 0 0,292-424-9 0 0,-36 79 1 0 0,42-79-3 0 0,16-36-15 0 0,-44 104 14 0 0,44-101-7 0 0,1 1 0 0 0,1-1 0 0 0,0 1 0 0 0,1 0 0 0 0,0 0 0 0 0,1 0 0 0 0,1 16 0 0 0,0-27-5 0 0,1 1 0 0 0,-1 0 0 0 0,1 0 0 0 0,-1 0 1 0 0,1-1-1 0 0,0 1 0 0 0,0 0 0 0 0,2 2 0 0 0,-3-4 0 0 0,0-1 0 0 0,0 1 1 0 0,1-1-1 0 0,-1 0 0 0 0,1 1 0 0 0,-1-1 0 0 0,0 0 0 0 0,1 1 0 0 0,-1-1 0 0 0,1 0 1 0 0,-1 1-1 0 0,1-1 0 0 0,-1 0 0 0 0,1 0 0 0 0,-1 1 0 0 0,1-1 0 0 0,-1 0 0 0 0,1 0 1 0 0,-1 0-1 0 0,1 0 0 0 0,-1 0 0 0 0,1 0 0 0 0,-1 0 0 0 0,1 0 0 0 0,-1 0 0 0 0,1 0 1 0 0,-1 0-1 0 0,1 0 0 0 0,0 0 0 0 0,-1 0 0 0 0,1 0 0 0 0,-1 0 0 0 0,1-1 0 0 0,-1 1 1 0 0,1 0-1 0 0,-1 0 0 0 0,0-1 0 0 0,1 1 0 0 0,-1 0 0 0 0,1-1 0 0 0,-1 1 0 0 0,0 0 1 0 0,1-1-1 0 0,-1 1 0 0 0,1-1 0 0 0,-1 1 0 0 0,0-1 0 0 0,0 1 0 0 0,1-1 0 0 0,-1 0 1 0 0,14-13-9 0 0,27-21 0 0 0,1-1 2 0 0,-17 12 3 0 0,16-14 4 0 0,-2-2 0 0 0,42-56 0 0 0,33-50-2 0 0,284-346 24 0 0,-272 344-25 0 0,199-304 0 0 0,-226 303 19 0 0,6 4 1 0 0,148-154 0 0 0,-127 155 8 0 0,75-80 17 0 0,-53 83-37 0 0,-128 123-9 0 0,95-81 0 0 0,43-40 23 0 0,25-54 13 0 0,-22 21-25 0 0,-111 125-5 0 0,78-60 0 0 0,88-25-9 0 0,-147 92 4 0 0,-29 15 21 0 0,-2-3 0 0 0,41-37 0 0 0,-42 33-11 0 0,-34 30-4 0 0,234-203 84 0 0,-215 185-76 0 0,2 0 0 0 0,26-16 0 0 0,-27 22-14 0 0,0 2-1 0 0,38-15 0 0 0,-60 27 4 0 0,14-6 24 0 0,30-7 1 0 0,-36 10 81 0 0,-9 3-107 0 0,-1 1 1 0 0,1-1 0 0 0,0 0-1 0 0,0 0 1 0 0,0 0-1 0 0,0 0 1 0 0,0 0-1 0 0,0 0 1 0 0,0 1 0 0 0,0-1-1 0 0,0 0 1 0 0,0 0-1 0 0,0 0 1 0 0,0 0-1 0 0,0 0 1 0 0,0 0-1 0 0,0 1 1 0 0,0-1 0 0 0,0 0-1 0 0,0 0 1 0 0,1 0-1 0 0,-1 0 1 0 0,0 0-1 0 0,0 0 1 0 0,0 0 0 0 0,0 1-1 0 0,0-1 1 0 0,0 0-1 0 0,0 0 1 0 0,0 0-1 0 0,0 0 1 0 0,0 0 0 0 0,0 0-1 0 0,1 0 1 0 0,-1 0-1 0 0,0 0 1 0 0,0 0-1 0 0,0 0 1 0 0,0 0 0 0 0,0 0-1 0 0,0 0 1 0 0,0 1-1 0 0,1-1 1 0 0,-1 0-1 0 0,0 0 1 0 0,0 0-1 0 0,0 0 1 0 0,0 0 0 0 0,0 0-1 0 0,0 0 1 0 0,1-1-1 0 0,-95 96-78 0 0,-92 121-1 0 0,-243 314 22 0 0,422-522 57 0 0,-561 721 10 0 0,501-632-6 0 0,-15 20-1 0 0,42-65-2 0 0,-5 7 7 0 0,-70 72-1 0 0,-122 116-3 0 0,186-186-27 0 0,3 1-1 0 0,-54 93 0 0 0,16 8 12 0 0,40-74 22 0 0,31-58-1 0 0,6-12-7 0 0,-1 0 0 0 0,-14 19-1 0 0,-21 23 11 0 0,-107 134-16 0 0,104-136 20 0 0,2 2 0 0 0,3 2 0 0 0,3 2 0 0 0,-31 71 0 0 0,-16 20 1 0 0,-9 18-2 0 0,78-140-4 0 0,-41 53 0 0 0,48-71-10 0 0,-60 68 20 0 0,37-42-9 0 0,19-23-1 0 0,-19 28 0 0 0,11-13 0 0 0,-50 56 0 0 0,57-72 0 0 0,16-17-10 0 0,0-1 1 0 0,-1 0-1 0 0,1 0 0 0 0,-1 1 0 0 0,1-1 1 0 0,0 0-1 0 0,-1 1 0 0 0,1-1 0 0 0,0 0 1 0 0,-1 1-1 0 0,1-1 0 0 0,0 1 0 0 0,0-1 1 0 0,-1 0-1 0 0,1 1 0 0 0,0-1 0 0 0,0 1 1 0 0,0-1-1 0 0,-1 1 0 0 0,1-1 0 0 0,0 1 0 0 0,0-1 1 0 0,0 1-1 0 0,0-1 0 0 0,0 1 0 0 0,0-1 1 0 0,0 1-1 0 0,0-1 0 0 0,0 1 0 0 0,0-1 1 0 0,1 1-1 0 0,-1-1 0 0 0,0 1 0 0 0,12-1 37 0 0,-3-3-34 0 0,0-1 0 0 0,-1 0 0 0 0,0-1 0 0 0,0 0 0 0 0,0 0 0 0 0,-1 0 0 0 0,13-13 0 0 0,45-53-27 0 0,-32 31 30 0 0,170-207 22 0 0,23-26-42 0 0,-66 94 20 0 0,324-364 18 0 0,-352 390-22 0 0,213-218-4 0 0,-219 240 20 0 0,51-73 12 0 0,-34 36-2 0 0,-26 33-12 0 0,55-59 14 0 0,-60 79-35 0 0,133-146-25 0 0,-172 180 47 0 0,166-143 0 0 0,-155 160-37 0 0,175-100-1 0 0,-48 30 25 0 0,-193 122-4 0 0,41-32 18 0 0,93-88 1 0 0,-2-1 2 0 0,-113 104-15 0 0,195-141 141 0 0,-193 142 80 0 0,44-39 0 0 0,-53 42-20 0 0,-29 25-200 0 0,-1 0-1 0 0,1-1 1 0 0,-1 1 0 0 0,1 0-1 0 0,-1 0 1 0 0,1-1 0 0 0,-1 1-1 0 0,1 0 1 0 0,-1-1 0 0 0,0 1-1 0 0,1 0 1 0 0,-1-1 0 0 0,1 1-1 0 0,-1-1 1 0 0,0 1 0 0 0,1-1 0 0 0,-1 1-1 0 0,0-1 1 0 0,0 1 0 0 0,1-1-1 0 0,-1 1 1 0 0,0-1 0 0 0,0 1-1 0 0,0-1 1 0 0,0 0 0 0 0,0 1-1 0 0,0-1 1 0 0,-1 1-7 0 0,0 0 1 0 0,0 1-1 0 0,0-1 1 0 0,0 1-1 0 0,0 0 0 0 0,0-1 1 0 0,0 1-1 0 0,0 0 1 0 0,0-1-1 0 0,0 1 0 0 0,1 0 1 0 0,-1 0-1 0 0,0 0 1 0 0,-1 1-1 0 0,-164 171-53 0 0,-22 27 32 0 0,85-80 9 0 0,-193 174-1 0 0,178-176 14 0 0,-126 164 1 0 0,180-204-1 0 0,-190 210 6 0 0,133-155-7 0 0,-19 25 6 0 0,-160 176 22 0 0,254-284-29 0 0,1 3-1 0 0,3 1 0 0 0,-59 99 1 0 0,72-100-11 0 0,-16 30 11 0 0,-83 116 0 0 0,123-193 0 0 0,-171 215 17 0 0,48-66-25 0 0,48-43 17 0 0,48-65-7 0 0,-3 5-6 0 0,-122 160-41 0 0,-3-13-45 0 0,93-112 81 0 0,41-53 15 0 0,-30 34 5 0 0,-16 26 3 0 0,63-83-14 0 0,1 0 1 0 0,0 1-1 0 0,0 0 0 0 0,1 0 1 0 0,-7 18-1 0 0,-29 47 0 0 0,36-60-2 0 0,3-8 2 0 0,0-1 0 0 0,0 0 0 0 0,0 0 0 0 0,-1 0 0 0 0,-6 9 0 0 0,-25 33-11 0 0,26-34 17 0 0,-21 26 0 0 0,12-19 0 0 0,-19 30 0 0 0,12-15-17 0 0,-6 11 22 0 0,-46 95 0 0 0,19-30-1 0 0,46-88-2 0 0,-14 38 0 0 0,17-40 10 0 0,9-21-10 0 0,1-3-8 0 0,0 0 1 0 0,0 0-1 0 0,0 0 0 0 0,1 0 1 0 0,-1 0-1 0 0,0 0 0 0 0,0 0 0 0 0,0 0 1 0 0,0 0-1 0 0,0 0 0 0 0,0 0 1 0 0,0 0-1 0 0,0 0 0 0 0,0 0 0 0 0,0 0 1 0 0,0 0-1 0 0,0 0 0 0 0,0 0 1 0 0,0 0-1 0 0,0 0 0 0 0,0 0 1 0 0,0 0-1 0 0,1 0 0 0 0,-1 0 0 0 0,0 0 1 0 0,0 0-1 0 0,0 0 0 0 0,0 0 1 0 0,0 0-1 0 0,0 0 0 0 0,0 0 0 0 0,0 0 1 0 0,0 0-1 0 0,0 0 0 0 0,0 0 1 0 0,0 0-1 0 0,0 0 0 0 0,0 0 1 0 0,0 0-1 0 0,0 1 0 0 0,0-1 0 0 0,0 0 1 0 0,0 0-1 0 0,0 0 0 0 0,0 0 1 0 0,0 0-1 0 0,0 0 0 0 0,0 0 0 0 0,0 0 1 0 0,8-2-2 0 0,-3 1 1 0 0,0 0-1 0 0,0-1 1 0 0,0 0 0 0 0,0 0-1 0 0,0 0 1 0 0,-1-1-1 0 0,1 1 1 0 0,-1-1-1 0 0,7-5 1 0 0,36-37-5 0 0,-20 17 6 0 0,164-146-38 0 0,98-128 67 0 0,-98 93 25 0 0,133-103 48 0 0,-206 201-84 0 0,140-174 0 0 0,39-37 40 0 0,-165 182-33 0 0,-62 63-13 0 0,-9 11-11 0 0,271-262-29 0 0,103-20 100 0 0,-134 80-59 0 0,-150 127-17 0 0,84-86 129 0 0,-107 88-131 0 0,29-29 4 0 0,-59 53 58 0 0,-17 18-4 0 0,-31 42-34 0 0,78-79-20 0 0,-104 112-3 0 0,5-5-15 0 0,58-41 0 0 0,-50 43 22 0 0,-2-2 0 0 0,0-1 0 0 0,-1-1 0 0 0,38-45 0 0 0,7-6-3 0 0,-9 11 0 0 0,-50 47-9 0 0,-9 12 12 0 0,-2-1 0 0 0,1 0 1 0 0,-1 0-1 0 0,-1-1 0 0 0,13-24 1 0 0,-17 15-13 0 0,-4 20 9 0 0,0 0 0 0 0,0 0 0 0 0,0 0 0 0 0,0 0 0 0 0,0 0 0 0 0,1 0 0 0 0,-1 0-1 0 0,0 0 1 0 0,0 0 0 0 0,1 0 0 0 0,-1 0 0 0 0,1 0 0 0 0,-1 0 0 0 0,0 0 0 0 0,1 0 0 0 0,0 0 0 0 0,-1 0 0 0 0,1 1 0 0 0,0-1 0 0 0,-1 0 0 0 0,1 0 0 0 0,0 1 0 0 0,0-1 0 0 0,0 0-1 0 0,-1 1 1 0 0,1-1 0 0 0,0 1 0 0 0,0-1 0 0 0,0 1 0 0 0,1-1 0 0 0,15-8 39 0 0,-15 7 5 0 0,-11 5-3 0 0,4 0-34 0 0,1-1 0 0 0,-1 1-1 0 0,1 0 1 0 0,0 0 0 0 0,0 1-1 0 0,0-1 1 0 0,1 1 0 0 0,-5 5 0 0 0,-27 39 2 0 0,17-22-16 0 0,-150 204-96 0 0,168-229 103 0 0,-40 52-13 0 0,-74 73-1 0 0,-88 72 38 0 0,138-132-16 0 0,-96 124-1 0 0,108-124-12 0 0,-319 429-11 0 0,290-390 24 0 0,-107 109 0 0 0,4-8 5 0 0,-130 201 2 0 0,110-178-35 0 0,156-179 18 0 0,23-24 1 0 0,-128 139 26 0 0,-15 52-3 0 0,98-122-26 0 0,24-35 13 0 0,-1-2 1 0 0,-4-2 0 0 0,-80 69-1 0 0,103-100-7 0 0,1 1 0 0 0,-45 56 0 0 0,-35 67 12 0 0,62-83-2 0 0,-3-4 0 0 0,-98 96-1 0 0,35-41-2 0 0,-22 16 2 0 0,-17 21 2 0 0,110-105-14 0 0,-73 84 42 0 0,100-117-37 0 0,1 0 0 0 0,1 1-1 0 0,1 0 1 0 0,0 1-1 0 0,-10 25 1 0 0,10-19-1 0 0,-2 0 1 0 0,-17 25 0 0 0,-90 128 61 0 0,108-160-58 0 0,3-6-12 0 0,0 1 0 0 0,1 0 0 0 0,0 1 0 0 0,-6 19 1 0 0,8-21 3 0 0,0 0 0 0 0,0 0 0 0 0,-1 0 0 0 0,-11 16 0 0 0,-12 22 4 0 0,-3 1-8 0 0,19-33 17 0 0,-4 6 15 0 0,16-22-24 0 0,1 0-1 0 0,-1-1 0 0 0,1 1 1 0 0,-1 0-1 0 0,1 0 0 0 0,0-1 0 0 0,-1 1 1 0 0,1 0-1 0 0,0 0 0 0 0,0 0 1 0 0,0 0-1 0 0,-1-1 0 0 0,1 1 1 0 0,0 0-1 0 0,0 0 0 0 0,0 0 0 0 0,0 0 1 0 0,0 0-1 0 0,1 0 0 0 0,-1-1 1 0 0,0 1-1 0 0,0 0 0 0 0,1 1 1 0 0,0-1-1 0 0,-1 0 1 0 0,1 0-1 0 0,0 0 1 0 0,0 0-1 0 0,0 0 1 0 0,-1 0 0 0 0,1 0-1 0 0,0 0 1 0 0,0-1-1 0 0,1 1 1 0 0,-1 0 0 0 0,0 0-1 0 0,0-1 1 0 0,0 1-1 0 0,2 0 1 0 0,9-3-11 0 0,-11 2 8 0 0,-1 0 0 0 0,1 0 0 0 0,0 0 0 0 0,0 0 0 0 0,0 0 0 0 0,0-1 0 0 0,-1 1 0 0 0,1 0 0 0 0,0 0 0 0 0,0-1 0 0 0,0 1 0 0 0,-1 0 0 0 0,1-1 0 0 0,0 1 0 0 0,-1 0 0 0 0,2-1 0 0 0,55-37 16 0 0,-18 11 0 0 0,-5 5 0 0 0,34-39 48 0 0,81-96 0 0 0,-10 9-32 0 0,241-202 28 0 0,-364 336-59 0 0,110-102 14 0 0,12-11-12 0 0,13-12-3 0 0,33-42-8 0 0,170-190 56 0 0,-210 218-26 0 0,-35 55-26 0 0,4-4 10 0 0,197-208 2 0 0,-234 235 6 0 0,-17 15-1 0 0,112-88 0 0 0,138-96-13 0 0,-170 122 14 0 0,-57 52 15 0 0,62-58 32 0 0,133-126 25 0 0,-259 240-73 0 0,-1-1-1 0 0,0-1 1 0 0,-1 0 0 0 0,-1-2-1 0 0,-1 1 1 0 0,16-27-1 0 0,-23 34-11 0 0,1 1 0 0 0,0 0 0 0 0,0 0 0 0 0,1 1-1 0 0,9-7 1 0 0,-8 6-3 0 0,0 1 0 0 0,-1-1 0 0 0,0 0 0 0 0,7-11 0 0 0,-1 0 8 0 0,1 2 0 0 0,36-34 0 0 0,-20 21-11 0 0,-18 15-8 0 0,-1 0 1 0 0,20-30-1 0 0,-11 28 23 0 0,13-20-4 0 0,23-31-22 0 0,-58 69 14 0 0,0-1-1 0 0,0 1 1 0 0,1 0 0 0 0,-1-1 0 0 0,0 1 0 0 0,0 0 0 0 0,1-1-1 0 0,-1 1 1 0 0,0 0 0 0 0,0-1 0 0 0,1 1 0 0 0,-1 0 0 0 0,0-1-1 0 0,1 1 1 0 0,-1 0 0 0 0,0 0 0 0 0,1 0 0 0 0,-1-1 0 0 0,1 1-1 0 0,-1 0 1 0 0,0 0 0 0 0,1 0 0 0 0,-1 0 0 0 0,1 0 0 0 0,-1 0-1 0 0,1-1 1 0 0,-1 1 0 0 0,0 0 0 0 0,1 0 0 0 0,-1 0 0 0 0,1 1-1 0 0,-1-1 1 0 0,0 0 0 0 0,1 0 0 0 0,-1 0 0 0 0,1 0 0 0 0,-1 0-1 0 0,1 0 1 0 0,-1 1 0 0 0,0-1 0 0 0,1 0 0 0 0,-1 0 0 0 0,0 0-1 0 0,1 1 1 0 0,-1-1 0 0 0,0 0 0 0 0,1 1 0 0 0,-1 0 0 0 0,1-1 0 0 0,-1 1 0 0 0,1 0 0 0 0,-1 0 0 0 0,0 0 0 0 0,1 0 0 0 0,-1 0 0 0 0,0 0 0 0 0,0 0 0 0 0,0 0 0 0 0,0 0 0 0 0,0 0 0 0 0,0 0 0 0 0,0 0 0 0 0,0 0 0 0 0,0 0 0 0 0,0 0 0 0 0,-1 0 0 0 0,1 0 0 0 0,0 0 0 0 0,-1 0 0 0 0,1 0 0 0 0,-1 0 0 0 0,0 1 0 0 0,-17 23-47 0 0,-1-1 1 0 0,-25 24-1 0 0,20-22 17 0 0,-73 82-39 0 0,-129 189 0 0 0,78-81 19 0 0,96-136 53 0 0,-292 415 38 0 0,279-416-39 0 0,-26 29 2 0 0,-102 160 0 0 0,73-56 6 0 0,83-145-2 0 0,-3-2-1 0 0,-58 71 0 0 0,67-100 18 0 0,-54 46 0 0 0,42-42-17 0 0,-4 5 10 0 0,12-14-7 0 0,2 1 1 0 0,1 2-1 0 0,-41 57 1 0 0,35-37-3 0 0,-18 29-1 0 0,-97 143 11 0 0,116-176-15 0 0,-4 5 43 0 0,-2-3 0 0 0,-74 71 1 0 0,14-26 56 0 0,66-56-24 0 0,-52 72-1 0 0,61-79-66 0 0,-1-2 1 0 0,-2 0-1 0 0,-48 37 0 0 0,14-12 5 0 0,38-28-8 0 0,1 0-1 0 0,2 2 0 0 0,1 0 1 0 0,-34 64-1 0 0,-31 41 33 0 0,75-119-18 0 0,-1 0 0 0 0,0-1 0 0 0,-2-1 0 0 0,0 0-1 0 0,-25 18 1 0 0,28-22-22 0 0,1-1-1 0 0,0 2 0 0 0,1-1 1 0 0,0 1-1 0 0,1 1 0 0 0,0 0 1 0 0,-12 24-1 0 0,-29 49 49 0 0,37-62-32 0 0,11-21-12 0 0,1 0 0 0 0,0 0 0 0 0,0 1 0 0 0,0-1 0 0 0,0 1 1 0 0,0-1-1 0 0,1 1 0 0 0,0-1 0 0 0,0 1 0 0 0,0 0 0 0 0,-1 4 0 0 0,2-7-2 0 0,0-1 0 0 0,0 1 0 0 0,-1 0 0 0 0,1-1 0 0 0,0 1-1 0 0,0-1 1 0 0,-1 1 0 0 0,1 0 0 0 0,0-1 0 0 0,-1 1 0 0 0,1-1 0 0 0,0 1-1 0 0,-1-1 1 0 0,1 1 0 0 0,-1-1 0 0 0,1 1 0 0 0,-1-1 0 0 0,1 0-1 0 0,-1 1 1 0 0,0-1 0 0 0,1 0 0 0 0,-1 1 0 0 0,1-1 0 0 0,-1 0-1 0 0,0 0 1 0 0,1 1 0 0 0,-2-1 0 0 0,2 0-2 0 0,0 0 1 0 0,1 0-1 0 0,-1 0 0 0 0,0 0 0 0 0,0 0 1 0 0,0 1-1 0 0,0-1 0 0 0,1 0 1 0 0,-1 0-1 0 0,0 0 0 0 0,0 0 0 0 0,0 0 1 0 0,0 1-1 0 0,1-1 0 0 0,-1 0 1 0 0,0 0-1 0 0,0 0 0 0 0,0 0 0 0 0,0 1 1 0 0,0-1-1 0 0,0 0 0 0 0,0 0 1 0 0,0 1-1 0 0,0-1 0 0 0,0 0 1 0 0,0 0-1 0 0,0 0 0 0 0,0 1 0 0 0,0-1 1 0 0,0 0-1 0 0,0 0 0 0 0,0 0 1 0 0,0 1-1 0 0,0-1 0 0 0,0 0 0 0 0,0 0 1 0 0,0 1-1 0 0,0-1 0 0 0,0 0 1 0 0,0 0-1 0 0,0 0 0 0 0,0 0 0 0 0,-1 1 1 0 0,1-1-1 0 0,0 0 0 0 0,0 0 1 0 0,0 0-1 0 0,0 0 0 0 0,0 1 0 0 0,-1-1 1 0 0,1 0-1 0 0,0 0 0 0 0,0 0 1 0 0,0 0-1 0 0,-1 0 0 0 0,1 0 0 0 0,0 0 1 0 0,0 0-1 0 0,0 1 0 0 0,-1-1 1 0 0,1 0-1 0 0,0 0 0 0 0,0 0 0 0 0,0 0 1 0 0,-1 0-1 0 0,1 0 4 0 0,0 0 0 0 0,0 0 0 0 0,0 0 0 0 0,1 0 0 0 0,-1 0-1 0 0,0 1 1 0 0,0-1 0 0 0,0 0 0 0 0,0 0 0 0 0,0 0 0 0 0,0 0 0 0 0,0 1 0 0 0,0-1 0 0 0,0 0-1 0 0,0 0 1 0 0,0 0 0 0 0,0 0 0 0 0,0 1 0 0 0,0-1 0 0 0,0 0 0 0 0,0 0 0 0 0,0 0 0 0 0,0 0 0 0 0,0 1-1 0 0,0-1 1 0 0,0 0 0 0 0,0 0 0 0 0,0 0 0 0 0,-1 0 0 0 0,1 0 0 0 0,0 1 0 0 0,0-1 0 0 0,0 0-1 0 0,0 0 1 0 0,0 0 0 0 0,0 0 0 0 0,0 0 0 0 0,-1 0 0 0 0,1 1 0 0 0,0-1 0 0 0,0 0 0 0 0,0 0-1 0 0,0 0 1 0 0,0 0 0 0 0,-1 0 0 0 0,1 0 0 0 0,0 0 0 0 0,0 0 0 0 0,0 0 0 0 0,0 0 0 0 0,-1 0 0 0 0,1 0-1 0 0,0 0 1 0 0,0 0 0 0 0,0 0 0 0 0,0 0 0 0 0,-1 0 0 0 0,1 0 0 0 0,0 0 0 0 0,0 0 0 0 0,-1 0-1 0 0,1 0 16 0 0,-1 0-1 0 0,0-1 0 0 0,1 1 1 0 0,-1 0-1 0 0,1 0 0 0 0,-1 0 1 0 0,0-1-1 0 0,1 1 0 0 0,-1 0 1 0 0,0-1-1 0 0,1 1 0 0 0,-1 0 1 0 0,1-1-1 0 0,-1 1 0 0 0,1-1 1 0 0,-1 1-1 0 0,1-1 0 0 0,-1 1 0 0 0,1-1 1 0 0,0 1-1 0 0,-1-1 0 0 0,1 1 1 0 0,0-1-1 0 0,-1 0 0 0 0,1 1 1 0 0,0-1-1 0 0,0 0 0 0 0,0 1 1 0 0,-1-2-1 0 0,-1-10 135 0 0,0 1 0 0 0,1-1 1 0 0,1 0-1 0 0,0 0 0 0 0,0 1 0 0 0,1-1 0 0 0,0 0 1 0 0,5-16-1 0 0,-5 23-99 0 0,-1 0 0 0 0,0 0 0 0 0,0 0 0 0 0,0 0 0 0 0,0 0 0 0 0,-3-8 0 0 0,2 4 115 0 0,0 8-154 0 0,1 0 1 0 0,-1 0 0 0 0,1 0 0 0 0,-1 1 0 0 0,0-1-1 0 0,1 0 1 0 0,-1 0 0 0 0,0 1 0 0 0,0-1 0 0 0,0 1-1 0 0,1-1 1 0 0,-1 0 0 0 0,0 1 0 0 0,0 0 0 0 0,0-1-1 0 0,0 1 1 0 0,-1-1 0 0 0,-6-1 109 0 0,6 1-53 0 0,4 2 12 0 0,-1-1-43 0 0,-1 0-38 0 0,0 0-1 0 0,0 0 0 0 0,1 0 1 0 0,-1 0-1 0 0,0 0 0 0 0,0-1 0 0 0,0 1 1 0 0,0 0-1 0 0,1 0 0 0 0,-1 0 0 0 0,0 0 1 0 0,0-1-1 0 0,0 1 0 0 0,0 0 0 0 0,0 0 1 0 0,1 0-1 0 0,-1-1 0 0 0,0 1 1 0 0,0 0-1 0 0,0 0 0 0 0,0 0 0 0 0,0-1 1 0 0,0 1-1 0 0,0 0 0 0 0,0 0 0 0 0,0-1 1 0 0,0 1-1 0 0,0 0 0 0 0,0-1 1 0 0,0 1-4 0 0,0 0 0 0 0,0 0 1 0 0,-1-1-1 0 0,1 1 0 0 0,0 0 1 0 0,0 0-1 0 0,0-1 0 0 0,0 1 1 0 0,-1 0-1 0 0,1 0 0 0 0,0-1 1 0 0,0 1-1 0 0,0 0 0 0 0,0 0 1 0 0,0-1-1 0 0,0 1 0 0 0,0 0 1 0 0,0-1-1 0 0,0 1 0 0 0,0 0 1 0 0,0-1-1 0 0,0 1 0 0 0,0 0 1 0 0,0 0-1 0 0,0-1 0 0 0,0 1 1 0 0,1 0-1 0 0,-1 0 0 0 0,0-1 1 0 0,0 1-1 0 0,0 0 0 0 0,0 0 1 0 0,0-1-1 0 0,1 1 0 0 0,-1 0 1 0 0,0 0-1 0 0,0-1 0 0 0,0 1 1 0 0,1 0-1 0 0,-1 0 0 0 0,0 0 1 0 0,0 0-1 0 0,1-1 0 0 0,-1 1 1 0 0,0 0-1 0 0,1 0 0 0 0,-1 0 1 0 0,0 0-1 0 0,0 0 0 0 0,1 0 1 0 0,-1 0-1 0 0,0 0 0 0 0,1 0 1 0 0,-1 0-1 0 0,0 0 0 0 0,0 0 1 0 0,1 0-1 0 0,-1 0 0 0 0,0 0 1 0 0,1 0-1 0 0,-1 0 0 0 0,0 0 1 0 0,1 1-1 0 0,-1-1 2 0 0,1 0-1 0 0,0 0 1 0 0,0 0-1 0 0,-1 0 1 0 0,1 0 0 0 0,0 1-1 0 0,-1-1 1 0 0,1 0-1 0 0,0 1 1 0 0,-1-1 0 0 0,1 0-1 0 0,0 1 1 0 0,-1-1-1 0 0,1 1 1 0 0,-1-1 0 0 0,1 1-1 0 0,-1-1 1 0 0,1 1-1 0 0,-1 0 1 0 0,0-1 0 0 0,1 1-1 0 0,-1-1 1 0 0,0 1-1 0 0,1 0 1 0 0,-1-1 0 0 0,0 1-1 0 0,0 0 1 0 0,1 0-1 0 0,-1-1 1 0 0,0 2 0 0 0,0-2-1 0 0,0 1 1 0 0,0-1 0 0 0,0 1 0 0 0,0-1 0 0 0,0 1 0 0 0,0-1 0 0 0,0 1 0 0 0,0-1 0 0 0,0 1 0 0 0,-1-1 0 0 0,1 0 0 0 0,0 1 0 0 0,0-1 0 0 0,0 1 0 0 0,-1-1-1 0 0,1 0 1 0 0,0 1 0 0 0,-1-1 0 0 0,1 1 0 0 0,0-1 0 0 0,-1 0 0 0 0,1 0 0 0 0,0 1 0 0 0,-1-1 0 0 0,1 0 0 0 0,0 0 0 0 0,-1 1 0 0 0,1-1 0 0 0,-1 0 0 0 0,1 0-1 0 0,-1 1 1 0 0,0-1-1 0 0,1 0-1 0 0,-1 0 0 0 0,1 0 1 0 0,-1 0-1 0 0,1 1 1 0 0,0-1-1 0 0,-1 0 0 0 0,1 0 1 0 0,-1 1-1 0 0,1-1 0 0 0,0 0 1 0 0,-1 0-1 0 0,1 1 0 0 0,0-1 1 0 0,-1 1-1 0 0,1-1 0 0 0,0 0 1 0 0,-1 1-1 0 0,1-1 1 0 0,0 1-1 0 0,0-1 0 0 0,0 0 1 0 0,0 1-1 0 0,-1-1 0 0 0,1 1 1 0 0,0-1-1 0 0,0 1 0 0 0,0-1 1 0 0,0 1-1 0 0,0-1 0 0 0,0 2 1 0 0,0 2 1 0 0,1 0 0 0 0,-1 0 0 0 0,1 0 0 0 0,0 0 0 0 0,0 0 1 0 0,1 0-1 0 0,-1 0 0 0 0,1 0 0 0 0,0 0 0 0 0,3 4 0 0 0,1 4 16 0 0,-6-12-17 0 0,0 0 0 0 0,0 1 0 0 0,0-1 0 0 0,0 0 0 0 0,0 0 0 0 0,0 0 0 0 0,0 0 0 0 0,0 0 0 0 0,0 1 0 0 0,0-1 0 0 0,0 0 1 0 0,0 0-1 0 0,0 0 0 0 0,0 0 0 0 0,0 1 0 0 0,0-1 0 0 0,0 0 0 0 0,0 0 0 0 0,0 0 0 0 0,0 0 0 0 0,0 0 0 0 0,0 1 0 0 0,0-1 0 0 0,0 0 0 0 0,0 0 0 0 0,-1 0 0 0 0,1 0 0 0 0,0 0 0 0 0,0 0 0 0 0,0 1 0 0 0,0-1 0 0 0,0 0 0 0 0,0 0 0 0 0,-1 0 0 0 0,1 0 0 0 0,0 0 0 0 0,0 0 0 0 0,0 0 0 0 0,3 1 37 0 0,0-1-32 0 0,-3 0 14 0 0,0 1-15 0 0,-8-1-22 0 0,8 0 18 0 0,0 0-1 0 0,0 0 1 0 0,0 0 0 0 0,-1-1-1 0 0,1 1 1 0 0,0 0 0 0 0,0 0-1 0 0,0 0 1 0 0,0 0-1 0 0,0 0 1 0 0,0 0 0 0 0,-1 0-1 0 0,1 0 1 0 0,0 0-1 0 0,0 0 1 0 0,0 0 0 0 0,0 0-1 0 0,0 0 1 0 0,0 0 0 0 0,-1 0-1 0 0,1 0 1 0 0,0 0-1 0 0,0 0 1 0 0,0 0 0 0 0,0 0-1 0 0,0 0 1 0 0,0 1 0 0 0,0-1-1 0 0,-1 0 1 0 0,1 0-1 0 0,0 0 1 0 0,0 0 0 0 0,0 0-1 0 0,0 0 1 0 0,0 0-1 0 0,0 0 1 0 0,0 0 0 0 0,0 0-1 0 0,0 1 1 0 0,0-1 0 0 0,-1 0-1 0 0,1 0 1 0 0,0 0-1 0 0,0 0 1 0 0,0 0 0 0 0,0 0-1 0 0,0 0 1 0 0,0 1-1 0 0,0-1 1 0 0,0 0 0 0 0,0 0-1 0 0,0 0 1 0 0,0 0 0 0 0,0 0-1 0 0,0 0 1 0 0,0 1-1 0 0,0-1 1 0 0,0 0 0 0 0,0 0-1 0 0,0 0 1 0 0,0 0-1 0 0,1 0 1 0 0,-2 9-4 0 0,0-1 1 0 0,1 1-1 0 0,0 0 0 0 0,1-1 0 0 0,3 15 1 0 0,-4-22 3 0 0,0-1 1 0 0,0 0-1 0 0,0 1 1 0 0,0-1-1 0 0,-1 1 1 0 0,1-1-1 0 0,0 0 1 0 0,0 1-1 0 0,0-1 1 0 0,0 0-1 0 0,0 1 1 0 0,0-1-1 0 0,-1 0 1 0 0,1 1-1 0 0,0-1 1 0 0,0 0-1 0 0,-1 1 1 0 0,1-1-1 0 0,0 0 1 0 0,0 1-1 0 0,-1-1 1 0 0,1 0-1 0 0,0 0 1 0 0,-1 0-1 0 0,1 1 1 0 0,0-1-1 0 0,-1 0 1 0 0,1 0-1 0 0,-1 0 1 0 0,1 0-1 0 0,0 0 1 0 0,-1 1-1 0 0,1-1 1 0 0,0 0-1 0 0,-1 0 0 0 0,-21-1 21 0 0,20-1-26 0 0,-2 5-20 0 0,4-3 25 0 0,-1 4-4 0 0,-1 1 0 0 0,1-1 0 0 0,0 0 0 0 0,1 1 0 0 0,-1-1 1 0 0,1 0-1 0 0,0 1 0 0 0,0-1 0 0 0,0 1 0 0 0,2 4 0 0 0,-2 4-1 0 0,0-10 3 0 0,-1 1 0 0 0,0-1 0 0 0,0 0 1 0 0,0 0-1 0 0,0 0 0 0 0,-1 0 0 0 0,1 0 1 0 0,-1 0-1 0 0,0 0 0 0 0,0-1 1 0 0,0 1-1 0 0,0-1 0 0 0,0 1 0 0 0,0-1 1 0 0,-1 0-1 0 0,1 0 0 0 0,-4 3 1 0 0,2-2-2 0 0,0 0 0 0 0,0 1 0 0 0,0 0 0 0 0,1 0 1 0 0,0 0-1 0 0,0 0 0 0 0,-3 5 0 0 0,-2 11 4 0 0,-6 13-18 0 0,14-31 19 0 0,-1 0 1 0 0,0-1-1 0 0,0 1 0 0 0,0-1 1 0 0,0 1-1 0 0,-1-1 1 0 0,1 1-1 0 0,0-1 1 0 0,-1 0-1 0 0,1 0 0 0 0,0 0 1 0 0,-1 1-1 0 0,0-1 1 0 0,-2 1-1 0 0,4-5 2 0 0,0 0 0 0 0,1 1 0 0 0,0-1 0 0 0,0 0 0 0 0,-1 1 0 0 0,1-1 0 0 0,2-2 0 0 0,3-10-25 0 0,2 1 1 0 0,-1 0-1 0 0,2 0 0 0 0,0 1 1 0 0,0 0-1 0 0,2 0 0 0 0,21-20 1 0 0,-9 13-3 0 0,-1 0 0 0 0,-1-2 1 0 0,25-32-1 0 0,-35 42 19 0 0,1 0 0 0 0,18-15-1 0 0,-17 16 10 0 0,0 0-1 0 0,13-17 0 0 0,33-37-46 0 0,1 3 0 0 0,81-63-1 0 0,-46 49 27 0 0,142-85 0 0 0,-184 124 15 0 0,-2-3 0 0 0,-2-1-1 0 0,-2-3 1 0 0,42-50 0 0 0,131-115-30 0 0,16 20 7 0 0,-50 33 47 0 0,-101 72-14 0 0,-40 37-4 0 0,15-16 0 0 0,30-29-4 0 0,-57 61-17 0 0,7-7-4 0 0,47-35 1 0 0,60-41 4 0 0,-123 95 27 0 0,-1-1-1 0 0,-1 0 1 0 0,-1-2-1 0 0,32-41 1 0 0,-35 42-17 0 0,28-25 0 0 0,-13 13-4 0 0,69-57-16 0 0,-35 33 11 0 0,17-9 0 0 0,6-6 11 0 0,9-13 16 0 0,-55 49-15 0 0,43-46 0 0 0,-18 12-37 0 0,113-88 0 0 0,-170 146 39 0 0,-1 0 1 0 0,1 0-1 0 0,-2-1 1 0 0,0 0-1 0 0,13-24 1 0 0,16-21 10 0 0,0 14-26 0 0,78-69-1 0 0,-81 80-7 0 0,-31 29 20 0 0,0-1-5 0 0,0 0 1 0 0,0 1-1 0 0,1 0 0 0 0,8-5 0 0 0,-10 8 12 0 0,-3 1-12 0 0,-1 2 11 0 0,1-6-33 0 0,-2 10-11 0 0,-1 0 34 0 0,1 1 0 0 0,-1-1 0 0 0,0 0 0 0 0,-1 0 0 0 0,1 0 0 0 0,-1-1 0 0 0,0 1 0 0 0,-1 0 0 0 0,1-1 0 0 0,-1 0 0 0 0,0 0 0 0 0,0 0 0 0 0,-1-1 0 0 0,0 1-1 0 0,0-1 1 0 0,-7 5 0 0 0,-24 25-14 0 0,1 1-1 0 0,-53 73 1 0 0,-30 31-29 0 0,-25 16-50 0 0,-51 49-12 0 0,12-31 42 0 0,137-125 55 0 0,-72 97 1 0 0,-147 229-33 0 0,183-253 47 0 0,-27 38 0 0 0,60-99-1 0 0,-126 171-4 0 0,-141 204 35 0 0,176-257-44 0 0,30-36 22 0 0,104-136-7 0 0,-38 55 32 0 0,22-30-16 0 0,-1 0 1 0 0,-35 36-1 0 0,-39 35-43 0 0,-88 123-1 0 0,140-156 38 0 0,33-50-6 0 0,-1-1-1 0 0,0 1 1 0 0,-17 16-1 0 0,-10 10-1 0 0,3 1 0 0 0,-49 78-1 0 0,70-100-3 0 0,-52 78-4 0 0,9-8 41 0 0,-20 12-59 0 0,72-97 22 0 0,-1 1-1 0 0,2 0 1 0 0,-1 0 0 0 0,1 0-1 0 0,1 1 1 0 0,-4 13 0 0 0,6-13-9 0 0,0 1 0 0 0,1 0 1 0 0,0 21-1 0 0,1-30 9 0 0,0-3-1 0 0,0 1 1 0 0,1-1-1 0 0,-1 0 1 0 0,0 0 0 0 0,0 0-1 0 0,0 0 1 0 0,1 0 0 0 0,-1 0-1 0 0,0 0 1 0 0,0 1-1 0 0,1-1 1 0 0,-1 0 0 0 0,0 0-1 0 0,0 0 1 0 0,1 0 0 0 0,-1 0-1 0 0,0 0 1 0 0,0 0-1 0 0,0 0 1 0 0,1 0 0 0 0,-1 0-1 0 0,0 0 1 0 0,0-1 0 0 0,1 1-1 0 0,-1 0 1 0 0,0 0 0 0 0,0 0-1 0 0,0 0 1 0 0,1 0-1 0 0,-1 0 1 0 0,0 0 0 0 0,0-1-1 0 0,0 1 1 0 0,0 0 0 0 0,1 0-1 0 0,-1 0 1 0 0,0 0-1 0 0,0-1 1 0 0,12-7-28 0 0,-11 7 21 0 0,189-134-116 0 0,-165 117 107 0 0,28-27 1 0 0,14-11 8 0 0,-27 24-11 0 0,-27 21 3 0 0,0 1-1 0 0,1 0 1 0 0,23-13-1 0 0,33-17-228 0 0,-1-2 0 0 0,91-75 0 0 0,-110 80 150 0 0,289-216-28 0 0,125-134 154 0 0,-376 309-20 0 0,135-92 0 0 0,-106 84-9 0 0,22-26-5 0 0,-15 10 15 0 0,-23 32 22 0 0,-59 42-20 0 0,54-45 1 0 0,-44 29-14 0 0,-27 24 4 0 0,-1-1 0 0 0,22-25 0 0 0,40-52 28 0 0,-72 81-29 0 0,1 2 0 0 0,1 0 0 0 0,23-18-1 0 0,-8 6-1 0 0,65-72 28 0 0,-19 23-35 0 0,-71 69 2 0 0,60-70-4 0 0,-55 62 9 0 0,-9 13 0 0 0,0-1 1 0 0,-1 1 0 0 0,1 0 0 0 0,0 0-1 0 0,0-1 1 0 0,0 1 0 0 0,0 0 0 0 0,0 1-1 0 0,1-1 1 0 0,-1 0 0 0 0,4-1 0 0 0,1 1 21 0 0,-6 4-10 0 0,-1-2-14 0 0,1 1-1 0 0,-1-1 1 0 0,0 0 0 0 0,0 1 0 0 0,0-1 0 0 0,0 0 0 0 0,0 0 0 0 0,1 1 0 0 0,-1-1 0 0 0,0 0 0 0 0,0 0 0 0 0,0 1 0 0 0,1-1 0 0 0,-1 0 0 0 0,0 0 0 0 0,0 1 0 0 0,1-1 0 0 0,-1 0 0 0 0,0 0 0 0 0,0 0 0 0 0,1 0 0 0 0,-1 1 0 0 0,0-1 0 0 0,1 0 0 0 0,-1 0 0 0 0,0 0 0 0 0,1 0 0 0 0,-1 0 0 0 0,0 0 0 0 0,1 0 0 0 0,-1 0 0 0 0,0 0 0 0 0,1 0 0 0 0,-1 0 0 0 0,0 0 0 0 0,0 0 0 0 0,1 0 0 0 0,-1 0 0 0 0,0 0 0 0 0,1-1 0 0 0,0 1-1 0 0,0 0 0 0 0,0 0 0 0 0,0 0 0 0 0,1 0 1 0 0,-1 0-1 0 0,0 0 0 0 0,0 1 0 0 0,0-1 0 0 0,0 0 0 0 0,0 0 0 0 0,0 1 0 0 0,0-1 1 0 0,0 1-1 0 0,0-1 0 0 0,0 1 0 0 0,2 1 0 0 0,-3-2 0 0 0,0 1 1 0 0,0 0-1 0 0,1 0 0 0 0,-1 0 0 0 0,0 0 1 0 0,0-1-1 0 0,0 1 0 0 0,0 0 1 0 0,0 0-1 0 0,0 0 0 0 0,0 0 0 0 0,0 0 1 0 0,0 0-1 0 0,0 0 0 0 0,0-1 1 0 0,-1 1-1 0 0,1 0 0 0 0,0 0 1 0 0,-1 0-1 0 0,1 0 0 0 0,-1-1 0 0 0,1 1 1 0 0,-1 1-1 0 0,-13 21 7 0 0,0 0 0 0 0,-20 23 0 0 0,-5 9-1 0 0,-42 74-24 0 0,-70 102-8 0 0,64-104 27 0 0,14-18-8 0 0,-17 33-8 0 0,57-87 15 0 0,-322 561 33 0 0,102-237-26 0 0,183-282-13 0 0,-77 76 7 0 0,108-132 8 0 0,1 2 0 0 0,2 2 0 0 0,-44 72 0 0 0,37-38 3 0 0,-3-2 1 0 0,-111 138-1 0 0,92-141 18 0 0,-77 116 0 0 0,138-183-29 0 0,0 0 1 0 0,1 0 0 0 0,0 0 0 0 0,-2 9 0 0 0,-1 3 1 0 0,-34 72 34 0 0,31-73-34 0 0,-15 16-1 0 0,3-5 6 0 0,2-6-3 0 0,17-22-2 0 0,0 1-1 0 0,0-1 1 0 0,1 1 0 0 0,-1 0 0 0 0,1 0 0 0 0,-1 0-1 0 0,1 0 1 0 0,-1 0 0 0 0,1 0 0 0 0,0 0-1 0 0,-1 4 1 0 0,2-6-3 0 0,0 1 1 0 0,-1-1-1 0 0,1 0 0 0 0,0 0 0 0 0,0 0 1 0 0,0 1-1 0 0,0-1 0 0 0,0 0 1 0 0,0 0-1 0 0,0 0 0 0 0,0 1 0 0 0,0-1 1 0 0,0 0-1 0 0,0 0 0 0 0,0 0 0 0 0,0 1 1 0 0,0-1-1 0 0,0 0 0 0 0,0 0 1 0 0,0 0-1 0 0,0 1 0 0 0,0-1 0 0 0,0 0 1 0 0,0 0-1 0 0,0 0 0 0 0,1 1 1 0 0,-1-1-1 0 0,0 0 0 0 0,0 0 0 0 0,0 0 1 0 0,0 0-1 0 0,0 1 0 0 0,1-1 0 0 0,-1 0 1 0 0,0 0-1 0 0,0 0 0 0 0,0 0 1 0 0,0 0-1 0 0,1 0 0 0 0,-1 0 0 0 0,0 1 1 0 0,0-1-1 0 0,0 0 0 0 0,1 0 1 0 0,-1 0-1 0 0,0 0 0 0 0,0 0 0 0 0,0 0 1 0 0,1 0-1 0 0,-1 0 0 0 0,0 0 0 0 0,1 0 1 0 0,12-5-35 0 0,-5 1 4 0 0,-3 1 20 0 0,1 0 1 0 0,-1-1-1 0 0,1 0 0 0 0,-1 0 1 0 0,0-1-1 0 0,-1 1 0 0 0,1-1 1 0 0,-1 0-1 0 0,6-9 0 0 0,1 0 5 0 0,23-26-18 0 0,1 2 0 0 0,2 2 1 0 0,64-48-1 0 0,40-31-216 0 0,-51 40-73 0 0,262-248 28 0 0,-253 227 251 0 0,7-12-209 0 0,33-29-216 0 0,-27 20-417 0 0,-48 47 612 0 0,-20 22 201 0 0,-24 24 39 0 0,40-35-1 0 0,83-58 25 0 0,-110 88 1 0 0,6-5 68 0 0,44-30 0 0 0,-54 46-72 0 0,1 1 0 0 0,48-20-1 0 0,-61 28 7 0 0,-15 7-2 0 0,0 1 1 0 0,0 0-1 0 0,0 0 0 0 0,1 0 1 0 0,-1 0-1 0 0,0 0 0 0 0,0 0 1 0 0,1 1-1 0 0,3-1 0 0 0,4 0 7 0 0,3 0 1 0 0,-1-1 1 0 0,0 0-1 0 0,15-4 1 0 0,-25 5-6 0 0,0 0 0 0 0,1 0 0 0 0,-1 0 0 0 0,0 1-1 0 0,1-1 1 0 0,-1 1 0 0 0,0 0 0 0 0,1 0 0 0 0,-1 0 0 0 0,0 0 0 0 0,1 0 0 0 0,-1 0 0 0 0,0 0 0 0 0,1 1 0 0 0,-1-1 0 0 0,0 1 0 0 0,1 0 0 0 0,-1 0 0 0 0,3 1 0 0 0,-3 0-1 0 0,-1-1 0 0 0,1 1 1 0 0,-1 0-1 0 0,1 0 0 0 0,-1 0 0 0 0,0-1 1 0 0,0 1-1 0 0,0 1 0 0 0,0-1 1 0 0,0 0-1 0 0,0 0 0 0 0,0 0 0 0 0,-1 0 1 0 0,1 1-1 0 0,-1-1 0 0 0,0 0 1 0 0,1 0-1 0 0,-1 1 0 0 0,0-1 0 0 0,-1 3 1 0 0,-1 20 29 0 0,-1 1 1 0 0,-1-1-1 0 0,-1 0 0 0 0,-1 0 1 0 0,-11 26-1 0 0,5-15-17 0 0,-8 49 0 0 0,10-33-4 0 0,-2 0 0 0 0,-2-1 0 0 0,-35 86 0 0 0,-19 52 67 0 0,38-98-49 0 0,13-38-4 0 0,9-26 21 0 0,-21 48-1 0 0,22-57-31 0 0,0 0-1 0 0,1 1 1 0 0,0 0 0 0 0,-4 37-1 0 0,5-30 30 0 0,-10 37-1 0 0,-10 11 85 0 0,23-70-122 0 0,1-1-1 0 0,-1 1 1 0 0,0 0-1 0 0,-1 0 1 0 0,1-1 0 0 0,0 0-1 0 0,-1 1 1 0 0,0-1-1 0 0,0 0 1 0 0,0 0 0 0 0,0 0-1 0 0,0-1 1 0 0,0 1-1 0 0,-5 2 1 0 0,8-5-6 0 0,0 0 0 0 0,0 0 0 0 0,-1 0 0 0 0,1 0 0 0 0,0 0 0 0 0,0 0 0 0 0,0 0-1 0 0,0 0 1 0 0,-1 0 0 0 0,1 1 0 0 0,0-1 0 0 0,0 0 0 0 0,0 0 0 0 0,0 0 0 0 0,0 0 0 0 0,0 0 0 0 0,-1 1 0 0 0,1-1 0 0 0,0 0 0 0 0,0 0 0 0 0,0 0 0 0 0,0 0 0 0 0,0 0 0 0 0,0 1-1 0 0,0-1 1 0 0,0 0 0 0 0,0 0 0 0 0,0 0 0 0 0,0 1 0 0 0,0-1 0 0 0,0 0 0 0 0,0 0 0 0 0,0 0 0 0 0,0 0 0 0 0,0 1 0 0 0,0-1 0 0 0,0 0 0 0 0,0 0 0 0 0,0 0 0 0 0,0 1-1 0 0,7 6 6 0 0,-6-6-5 0 0,-1-1 1 0 0,1 0-1 0 0,-1 1 1 0 0,1-1-1 0 0,0 0 1 0 0,-1 1-1 0 0,1-1 1 0 0,-1 1-1 0 0,1-1 1 0 0,-1 1-1 0 0,1-1 1 0 0,-1 1-1 0 0,0-1 1 0 0,1 1-1 0 0,-1 0 1 0 0,0-1-1 0 0,1 1 0 0 0,-1 0 1 0 0,0-1-1 0 0,0 1 1 0 0,1 0-1 0 0,-1-1 1 0 0,0 1-1 0 0,0 0 1 0 0,0-1-1 0 0,0 1 1 0 0,0 0-1 0 0,0-1 1 0 0,0 1-1 0 0,0 0 1 0 0,0-1-1 0 0,-1 1 1 0 0,1 0-1 0 0,0-1 0 0 0,0 1 1 0 0,0 0-1 0 0,-1-1 1 0 0,1 1-1 0 0,0 0 1 0 0,-1 0-1 0 0,-14 31 8 0 0,13-25-7 0 0,3-15-10 0 0,2-3 1 0 0,-3 8 4 0 0,1 0 1 0 0,-1 0 0 0 0,1 0-1 0 0,0 0 1 0 0,0 0 0 0 0,0 0-1 0 0,0 1 1 0 0,2-4 0 0 0,9-12 14 0 0,15-36 0 0 0,1-1 5 0 0,-6 21-13 0 0,43-51 0 0 0,13-17 9 0 0,-22 13-51 0 0,47-70-62 0 0,-77 122 93 0 0,119-158-19 0 0,-136 184 20 0 0,0 1 0 0 0,1 0 0 0 0,0 0 0 0 0,0 0 0 0 0,1 2 0 0 0,20-14 0 0 0,-30 21 8 0 0,0 1 0 0 0,-1 0 0 0 0,1-1 1 0 0,-1 1-1 0 0,1 0 0 0 0,0-1 1 0 0,-1 1-1 0 0,1 0 0 0 0,0 0 0 0 0,-1 0 1 0 0,1 0-1 0 0,0 0 0 0 0,-1 0 1 0 0,1 0-1 0 0,0 0 0 0 0,-1 0 1 0 0,1 0-1 0 0,0 0 0 0 0,-1 0 0 0 0,1 0 1 0 0,-1 0-1 0 0,1 1 0 0 0,0-1 1 0 0,-1 0-1 0 0,1 1 0 0 0,-1-1 0 0 0,1 0 1 0 0,0 1-1 0 0,0 0 0 0 0,0 0 5 0 0,-1 0 1 0 0,1 0-1 0 0,0 1 0 0 0,-1-1 0 0 0,0 0 0 0 0,1 1 0 0 0,-1-1 0 0 0,0 0 0 0 0,1 1 0 0 0,-1-1 1 0 0,0 1-1 0 0,0-1 0 0 0,0 2 0 0 0,-1 7 27 0 0,0-1-1 0 0,-1 0 1 0 0,-3 12-1 0 0,-52 153 12 0 0,31-111-35 0 0,-3-1-1 0 0,-69 107 1 0 0,82-143 1 0 0,-6 8-1 0 0,-1 0-1 0 0,-1-2 0 0 0,-2 0 0 0 0,-2-2 0 0 0,0-1 0 0 0,-2-1 1 0 0,-35 25-1 0 0,46-38-5 0 0,0 1 1 0 0,2 1 0 0 0,-18 21-1 0 0,22-24-1 0 0,-39 53 40 0 0,15-17-20 0 0,30-41-15 0 0,-14 18 11 0 0,-2 0 0 0 0,-1-2-1 0 0,-47 40 1 0 0,25-31 13 0 0,13-11-22 0 0,-51 47-1 0 0,62-48 18 0 0,-30 21-1 0 0,52-42-23 0 0,-1-1-1 0 0,0 1 1 0 0,1-1 0 0 0,-1 0 0 0 0,0 1-1 0 0,1-1 1 0 0,-1 0 0 0 0,0 1-1 0 0,1-1 1 0 0,-1 0 0 0 0,0 0 0 0 0,0 0-1 0 0,1 0 1 0 0,-1 0 0 0 0,0 0-1 0 0,0 0 1 0 0,1 0 0 0 0,-1 0 0 0 0,0 0-1 0 0,1 0 1 0 0,-1 0 0 0 0,0 0-1 0 0,0-1 1 0 0,-10 1 20 0 0,4 5-24 0 0,1-1 0 0 0,0 1 0 0 0,0 0 1 0 0,0 1-1 0 0,0-1 0 0 0,1 1 0 0 0,-9 13 0 0 0,5-7 2 0 0,7-10 1 0 0,0-1-1 0 0,-1 0 1 0 0,1 1 0 0 0,0-1 0 0 0,0 0-1 0 0,-1 0 1 0 0,1 0 0 0 0,0-1-1 0 0,-1 1 1 0 0,1 0 0 0 0,-1-1-1 0 0,1 0 1 0 0,-1 0 0 0 0,1 1-1 0 0,-1-1 1 0 0,1-1 0 0 0,-1 1 0 0 0,-4-1-1 0 0,3 1-1 0 0,0-1-1 0 0,1 1 0 0 0,-1 0 0 0 0,0 1 1 0 0,0-1-1 0 0,-8 2 0 0 0,12-1 4 0 0,-1-1 0 0 0,0 0 0 0 0,0 1 0 0 0,0-1 0 0 0,0 0 0 0 0,0 0 0 0 0,0 0 0 0 0,1 0 0 0 0,-1 0 0 0 0,0 0 0 0 0,0 0 0 0 0,0 0 0 0 0,0 0 0 0 0,0 0 0 0 0,0-1 0 0 0,0 1 0 0 0,1 0 0 0 0,-1-1 0 0 0,0 1 0 0 0,0 0 0 0 0,0-1 0 0 0,1 1 0 0 0,-2-2 0 0 0,-9-2-12 0 0,10 4-20 0 0,1 0-1 0 0,0 0 1 0 0,-1 0 0 0 0,1 0 0 0 0,0 0-1 0 0,-1 0 1 0 0,1 0 0 0 0,0 0 0 0 0,-1 0-1 0 0,1 0 1 0 0,0 1 0 0 0,-1-1 0 0 0,1 0 0 0 0,0 0-1 0 0,-1 0 1 0 0,1 0 0 0 0,0 1 0 0 0,-2 1-212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11.029"/>
    </inkml:context>
    <inkml:brush xml:id="br0">
      <inkml:brushProperty name="width" value="0.4" units="cm"/>
      <inkml:brushProperty name="height" value="0.8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2894 149 952 0 0,'-28'19'3121'0'0,"-42"21"-1"0"0,31-18-815 0 0,35-20-2003 0 0,0-1 1 0 0,-1 1-1 0 0,1-1 1 0 0,0 1-1 0 0,-1-1 1 0 0,1 0-1 0 0,-1-1 1 0 0,-5 1 232 0 0,29-26 149 0 0,-14 21-656 0 0,5-3 30 0 0,0 0 1 0 0,1 0 0 0 0,-1 1 0 0 0,22-9 0 0 0,-25 12-44 0 0,-1 0 1 0 0,1-1-1 0 0,-1 0 1 0 0,0 0-1 0 0,0 0 1 0 0,-1-1-1 0 0,7-6 1 0 0,20-15 60 0 0,-25 21 26 0 0,-1 1 1 0 0,0-1 0 0 0,0 0-1 0 0,0-1 1 0 0,-1 1-1 0 0,0-1 1 0 0,0 0-1 0 0,-1-1 1 0 0,1 1 0 0 0,4-11-1 0 0,-8 14-13 0 0,2-6 728 0 0,-3 1-725 0 0,2 3 28 0 0,-2 2-78 0 0,-8-3 0 0 0,8 7-42 0 0,1-1-1 0 0,-1 0 1 0 0,0 0 0 0 0,0 0 0 0 0,0 0 0 0 0,1 1 0 0 0,-1-1-1 0 0,0 0 1 0 0,0 0 0 0 0,0 0 0 0 0,0 1 0 0 0,1-1 0 0 0,-1 0-1 0 0,0 0 1 0 0,0 1 0 0 0,0-1 0 0 0,0 0 0 0 0,0 0 0 0 0,0 1-1 0 0,0-1 1 0 0,0 0 0 0 0,0 0 0 0 0,0 1 0 0 0,0-1 0 0 0,0 0-1 0 0,0 0 1 0 0,0 1 0 0 0,0-1 0 0 0,0 0 0 0 0,0 0 0 0 0,0 1-1 0 0,0-1 1 0 0,0 0 0 0 0,0 0 0 0 0,0 1 0 0 0,-1-1 0 0 0,1 0-1 0 0,0 0 1 0 0,0 1 0 0 0,0-1 0 0 0,0 0 0 0 0,-1 0 0 0 0,1 0-1 0 0,0 0 1 0 0,0 1 0 0 0,0-1 0 0 0,-1 0 0 0 0,1 0 0 0 0,0 0-1 0 0,0 0 1 0 0,-1 0 0 0 0,1 0 0 0 0,0 1 0 0 0,0-1 0 0 0,-1 0-1 0 0,1 0 1 0 0,-1 0 0 0 0,-13 7-5 0 0,6-2 40 0 0,7-5-32 0 0,1 1 1 0 0,-1-1 0 0 0,0 0 0 0 0,1 1 0 0 0,-1-1-1 0 0,1 0 1 0 0,-1 1 0 0 0,0-1 0 0 0,1 0 0 0 0,-1 0-1 0 0,0 0 1 0 0,1 1 0 0 0,-1-1 0 0 0,0 0-1 0 0,1 0 1 0 0,-1 0 0 0 0,0 0 0 0 0,0 0 0 0 0,1 0-1 0 0,-1 0 1 0 0,0-1 0 0 0,1 1 0 0 0,-2 0-1 0 0,-19 6 17 0 0,-2 1 0 0 0,16-7 83 0 0,5 1-90 0 0,0-1-1 0 0,0 0 1 0 0,0 1 0 0 0,0-1 0 0 0,0 0-1 0 0,0-1 1 0 0,0 1 0 0 0,0 0 0 0 0,0 0-1 0 0,-3-2 1 0 0,-6-1 37 0 0,-1 1 1 0 0,1 0-1 0 0,-1 1 0 0 0,1 0 1 0 0,-1 0-1 0 0,0 2 0 0 0,1-1 1 0 0,-19 4-1 0 0,11-2-4 0 0,3 0-36 0 0,1 1 0 0 0,0 1 0 0 0,0 0 0 0 0,0 1 0 0 0,1 0 0 0 0,-1 1 0 0 0,1 1 0 0 0,-14 9 0 0 0,-104 78 102 0 0,98-68-103 0 0,-102 91-5 0 0,14-10 0 0 0,-73 60-19 0 0,52-9 16 0 0,51-53 11 0 0,4-1 3 0 0,-9 12 48 0 0,80-98-44 0 0,-1-1 1 0 0,-1 0-1 0 0,-41 27 0 0 0,43-34 1 0 0,-30 14 0 0 0,43-22-11 0 0,-1 0 0 0 0,1 0-1 0 0,-1 0 1 0 0,0-1-1 0 0,0 0 1 0 0,1 0 0 0 0,-1 0-1 0 0,0-1 1 0 0,0 1-1 0 0,0-1 1 0 0,0 0-1 0 0,-8-2 1 0 0,11 2-8 0 0,1-1 0 0 0,0 1 1 0 0,0 0-1 0 0,0-1 0 0 0,0 1 0 0 0,0-1 0 0 0,0 1 0 0 0,1-1 1 0 0,-1 0-1 0 0,0 1 0 0 0,0-1 0 0 0,0 0 0 0 0,0 0 0 0 0,1 0 1 0 0,-1 1-1 0 0,0-1 0 0 0,1 0 0 0 0,-1 0 0 0 0,1 0 0 0 0,-1 0 1 0 0,1 0-1 0 0,-1-2 0 0 0,0 1-2 0 0,1-1 0 0 0,0 1 1 0 0,-1-1-1 0 0,1 1 0 0 0,0-1 0 0 0,1 0 1 0 0,-1 1-1 0 0,0-1 0 0 0,2-3 0 0 0,1-4-6 0 0,0 0 0 0 0,1 0 0 0 0,9-15 0 0 0,9-23 20 0 0,-15 31-4 0 0,17-29 1 0 0,-4 16-16 0 0,1 0 0 0 0,38-39 0 0 0,-37 42 7 0 0,-2-1-1 0 0,0-1 1 0 0,-2 0-1 0 0,18-42 1 0 0,-27 54-1 0 0,107-243 46 0 0,-90 198-5 0 0,-23 52-37 0 0,-1 1 0 0 0,0 0 0 0 0,0-1 0 0 0,-1 1 1 0 0,0-1-1 0 0,-1 0 0 0 0,0 1 0 0 0,-2-15 0 0 0,1-12 21 0 0,0 30-22 0 0,1 0 0 0 0,0 0-1 0 0,-1 0 1 0 0,0 0-1 0 0,-1 1 1 0 0,1-1 0 0 0,-1 0-1 0 0,-3-6 1 0 0,4 11-4 0 0,1 0-1 0 0,-1 0 1 0 0,1-1 0 0 0,-1 1 0 0 0,0 0-1 0 0,0 0 1 0 0,0 0 0 0 0,0 0 0 0 0,0 0-1 0 0,0 0 1 0 0,0 0 0 0 0,0 0 0 0 0,0 0-1 0 0,0 0 1 0 0,0 0 0 0 0,0 1 0 0 0,-1-1-1 0 0,1 1 1 0 0,0-1 0 0 0,-1 1 0 0 0,1-1-1 0 0,0 1 1 0 0,-1 0 0 0 0,1-1 0 0 0,0 1-1 0 0,-1 0 1 0 0,1 0 0 0 0,-1 0 0 0 0,1 0-1 0 0,-1 0 1 0 0,1 1 0 0 0,0-1 0 0 0,-1 0-1 0 0,1 1 1 0 0,0-1 0 0 0,-1 1-1 0 0,1-1 1 0 0,0 1 0 0 0,-2 0 0 0 0,-13 8-14 0 0,1 0 1 0 0,0 1-1 0 0,0 1 1 0 0,1 0-1 0 0,1 1 1 0 0,0 1-1 0 0,-23 27 1 0 0,-40 57-7 0 0,32-39 40 0 0,-54 54-1 0 0,21-20-5 0 0,24-26-1 0 0,23-31-9 0 0,-77 82 35 0 0,65-72-13 0 0,-27 25 41 0 0,56-57-57 0 0,0 0 1 0 0,-11 16-1 0 0,-2 2 7 0 0,-49 69-10 0 0,62-80-5 0 0,-113 152-55 0 0,58-95 28 0 0,62-71 32 0 0,0 0 0 0 0,-1-1 0 0 0,0 1 1 0 0,0-1-1 0 0,0-1 0 0 0,0 1 0 0 0,-1-1 1 0 0,0 0-1 0 0,0-1 0 0 0,0 0 0 0 0,0 0 0 0 0,0-1 1 0 0,-1 0-1 0 0,-10 1 0 0 0,11-1 7 0 0,7-2-14 0 0,-1 1-1 0 0,1-1 0 0 0,-1 0 1 0 0,1 0-1 0 0,0 0 1 0 0,-1 1-1 0 0,1-1 0 0 0,-1 0 1 0 0,1-1-1 0 0,-1 1 0 0 0,-1 0 1 0 0,3-1-1 0 0,-1 1 0 0 0,1-1 0 0 0,-1 0 1 0 0,1 1-1 0 0,-1-1 0 0 0,1 0 0 0 0,-1 1 1 0 0,1-1-1 0 0,0 0 0 0 0,0 1 1 0 0,-1-1-1 0 0,1 0 0 0 0,0 0 0 0 0,0 1 1 0 0,0-1-1 0 0,0 0 0 0 0,0 0 0 0 0,0 1 1 0 0,0-1-1 0 0,0 0 0 0 0,0 0 0 0 0,0 0 1 0 0,0 1-1 0 0,0-1 0 0 0,1 0 1 0 0,-1 0-1 0 0,1-3 0 0 0,0 1 0 0 0,1-1 0 0 0,-1 1 0 0 0,1 0 0 0 0,-1 0 0 0 0,1-1 0 0 0,0 1 0 0 0,0 0 0 0 0,5-4 0 0 0,5-10 7 0 0,13-20 18 0 0,24-38-18 0 0,-4-1-1 0 0,39-88 1 0 0,-50 92-29 0 0,55-84 0 0 0,-73 130 19 0 0,11-20 4 0 0,41-63-30 0 0,-116 209-153 0 0,31-71 145 0 0,-20 55 0 0 0,-2 4-11 0 0,24-57 8 0 0,-15 48-1 0 0,1-1 5 0 0,-25 62-2 0 0,-126 236 58 0 0,75-114 20 0 0,48-110-15 0 0,-2-1 0 0 0,-55 133-73 0 0,90-233 67 0 0,10-22 28 0 0,2 1-1 0 0,-16 50 1 0 0,34-99 44 0 0,1 2 0 0 0,1-1 1 0 0,11-20-1 0 0,44-70-99 0 0,-30 53 28 0 0,1 1-32 0 0,76-93-1 0 0,56-36 19 0 0,-71 80 13 0 0,-42 40 6 0 0,-2-2 0 0 0,-4-3 0 0 0,48-90 0 0 0,83-111 7 0 0,-108 181-45 0 0,101-98 0 0 0,-139 153 13 0 0,114-100-4 0 0,-64 62 8 0 0,20-10-61 0 0,-102 81 57 0 0,0 0 1 0 0,0 0-1 0 0,1 0 1 0 0,-1-1-1 0 0,0 1 0 0 0,0 0 1 0 0,0 0-1 0 0,0 0 0 0 0,0 0 1 0 0,1 0-1 0 0,-1 0 0 0 0,0 0 1 0 0,0 0-1 0 0,0 0 0 0 0,1 0 1 0 0,-1-1-1 0 0,0 1 0 0 0,0 0 1 0 0,0 0-1 0 0,0 0 0 0 0,1 0 1 0 0,-1 0-1 0 0,0 0 1 0 0,0 1-1 0 0,0-1 0 0 0,1 0 1 0 0,-1 0-1 0 0,0 0 0 0 0,0 0 1 0 0,0 0-1 0 0,0 0 0 0 0,1 0 1 0 0,-1 0-1 0 0,0 0 0 0 0,0 0 1 0 0,0 0-1 0 0,0 1 0 0 0,0-1 1 0 0,1 0-1 0 0,-1 0 1 0 0,0 0-1 0 0,0 0 0 0 0,0 0 1 0 0,0 1-1 0 0,0-1 0 0 0,3 13-41 0 0,-3 15-9 0 0,-3-15 45 0 0,-2 0-1 0 0,0 0 0 0 0,0 0 0 0 0,-1 0 1 0 0,-14 21-1 0 0,-13 15-15 0 0,21-33 6 0 0,1 2 0 0 0,0 0 1 0 0,-11 27-1 0 0,-1 2-32 0 0,-30 49 0 0 0,-1 3-3 0 0,-35 54-22 0 0,9-19 33 0 0,-74 214-9 0 0,24 13 70 0 0,21-55 5 0 0,-53 180 55 0 0,145-399 18 0 0,6-29-18 0 0,10-49-54 0 0,1 0 1 0 0,-1 0-1 0 0,2 14 0 0 0,0-2 33 0 0,-1-16-41 0 0,0-1 7 0 0,0 0 1 0 0,0 0 0 0 0,0 0 0 0 0,0 0-1 0 0,-1-1 1 0 0,1 1 0 0 0,-1 0 0 0 0,0 0-1 0 0,-3 5 1 0 0,8-18 64 0 0,-1-1-1 0 0,4-19 1 0 0,-4 17-100 0 0,0-1 0 0 0,1 0 0 0 0,5-12 1 0 0,231-443-47 0 0,-194 388 58 0 0,100-132 1 0 0,78-59 29 0 0,73-101 37 0 0,-242 292-37 0 0,172-228 127 0 0,37 3-86 0 0,0-22-59 0 0,-172 196-22 0 0,42-52 9 0 0,-132 180-1 0 0,3-3-2 0 0,0 1-1 0 0,0-1 1 0 0,0 1 0 0 0,1 0-1 0 0,0 0 1 0 0,7-4 0 0 0,-13 8 0 0 0,1 1-1 0 0,-1 0 1 0 0,0 0 0 0 0,0 0-1 0 0,0 0 1 0 0,1-1 0 0 0,-1 1-1 0 0,0 0 1 0 0,1 0 0 0 0,-1 0 0 0 0,0 0-1 0 0,0 0 1 0 0,1 0 0 0 0,-1 0-1 0 0,0 0 1 0 0,1 0 0 0 0,-1 0-1 0 0,0 0 1 0 0,0 0 0 0 0,1 0 0 0 0,-1 0-1 0 0,0 0 1 0 0,1 0 0 0 0,-1 0-1 0 0,0 0 1 0 0,0 0 0 0 0,1 0-1 0 0,-1 1 1 0 0,0-1 0 0 0,0 0-1 0 0,1 0 1 0 0,-1 0 0 0 0,0 0 0 0 0,0 1-1 0 0,0-1 1 0 0,1 0 0 0 0,-1 0-1 0 0,0 1 1 0 0,0-1 0 0 0,0 0-1 0 0,0 0 1 0 0,1 1 0 0 0,-1-1 0 0 0,0 0-1 0 0,0 0 1 0 0,0 1 0 0 0,0-1-1 0 0,0 0 1 0 0,0 0 0 0 0,0 1-1 0 0,0-1 1 0 0,0 0 0 0 0,0 1-1 0 0,0-1 1 0 0,0 0 0 0 0,0 0 0 0 0,0 1-1 0 0,0-1 1 0 0,0 0 0 0 0,0 1-1 0 0,0-1 1 0 0,0 0 0 0 0,0 0-1 0 0,-1 1 1 0 0,1-1 0 0 0,-6 20-78 0 0,-56 117-46 0 0,-19 37 101 0 0,32-84 29 0 0,-164 278 36 0 0,168-299-36 0 0,-58 80 11 0 0,22-43-17 0 0,5 2-1 0 0,-87 166 1 0 0,-121 282 21 0 0,202-410-20 0 0,10-18 25 0 0,1-15 15 0 0,10-19 12 0 0,-5 8-14 0 0,-12 22 5 0 0,61-92-24 0 0,-2 4 54 0 0,-27 67 1 0 0,32-64-38 0 0,-32 62 0 0 0,5-32-25 0 0,-11 22 6 0 0,-5 40 1 0 0,35-72-2 0 0,17-43-20 0 0,0 0-1 0 0,-1 0 1 0 0,-12 19-1 0 0,6-10 8 0 0,10-19 8 0 0,-1 0 0 0 0,0-1 0 0 0,0 1 1 0 0,0-1-1 0 0,-5 6 0 0 0,6-9 4 0 0,0 0-1 0 0,0 0 1 0 0,0 0 0 0 0,0 0 0 0 0,0 0-1 0 0,0-1 1 0 0,0 1 0 0 0,0-1 0 0 0,-5 3-1 0 0,-34 13 107 0 0,40-17-109 0 0,1 0 0 0 0,-1 0 0 0 0,0 0-1 0 0,1 0 1 0 0,-1 0 0 0 0,0 0 0 0 0,1 0 0 0 0,-1 0-1 0 0,0 0 1 0 0,1 0 0 0 0,-1 0 0 0 0,1 0 0 0 0,-1 0-1 0 0,0-1 1 0 0,1 1 0 0 0,-1 0 0 0 0,1-1-1 0 0,-1 1 1 0 0,1 0 0 0 0,-1-1 0 0 0,1 1 0 0 0,-1 0-1 0 0,1-1 1 0 0,-1 1 0 0 0,1-1 0 0 0,-1 1 0 0 0,1-1-1 0 0,0 1 1 0 0,-1-1 0 0 0,1 1 0 0 0,-1-2-1 0 0,-12-23 64 0 0,7 15-15 0 0,-2 0-29 0 0,-1-4-3 0 0,7 9-23 0 0,0 1 0 0 0,0-1 0 0 0,-1 1-1 0 0,1 0 1 0 0,-1-1 0 0 0,-3-3 0 0 0,2 4-1 0 0,1-1 0 0 0,0 0 0 0 0,0 0 0 0 0,0 0 0 0 0,-2-7 0 0 0,-2-9 3 0 0,4 14-4 0 0,0-1-1 0 0,1 0 1 0 0,0 0-1 0 0,-1-10 1 0 0,2 3 1 0 0,1 0-1 0 0,0-1 1 0 0,1 1 0 0 0,0 0 0 0 0,2 0 0 0 0,0-1 0 0 0,6-18-1 0 0,12-75 21 0 0,-1 36-30 0 0,-9 31 7 0 0,1 0-1 0 0,20-43 1 0 0,40-102-5 0 0,-28 67 2 0 0,21-97 30 0 0,-41 125-14 0 0,66-190 35 0 0,-48 164-60 0 0,-42 110-157 0 0,-7 20 62 0 0,-11 24-4 0 0,4 0 79 0 0,-214 610-66 0 0,191-528 87 0 0,-56 123 1 0 0,-71 106 0 0 0,102-213 42 0 0,45-77 21 0 0,17-57-52 0 0,0 1 0 0 0,0-1-1 0 0,0 1 1 0 0,0-1 0 0 0,0 0-1 0 0,0 1 1 0 0,-1-1 0 0 0,1 1-1 0 0,0-1 1 0 0,0 0-1 0 0,0 1 1 0 0,1-1 0 0 0,-1 1-1 0 0,0-1 1 0 0,0 0 0 0 0,0 1-1 0 0,0-1 1 0 0,0 1 0 0 0,0-1-1 0 0,0 0 1 0 0,1 1 0 0 0,-1-1-1 0 0,0 0 1 0 0,0 1 0 0 0,1-1-1 0 0,-1 0 1 0 0,0 1-1 0 0,0-1 1 0 0,1 0 0 0 0,0 1-1 0 0,12-1 12 0 0,16-13-8 0 0,-3-5 1 0 0,0-1 0 0 0,0-2-1 0 0,-2 0 1 0 0,42-49 0 0 0,-23 25 2 0 0,-6 3 2 0 0,59-86-1 0 0,-61 78 0 0 0,77-112 22 0 0,32-43-36 0 0,137-160 10 0 0,53-71 47 0 0,234-295 62 0 0,-298 374-84 0 0,-105 133-19 0 0,-120 167 6 0 0,2 2-1 0 0,66-58 1 0 0,-10 7-8 0 0,-71 68 1 0 0,41-65 0 0 0,-4 4-35 0 0,-68 97 17 0 0,1 0 1 0 0,-1 0 0 0 0,1 0-1 0 0,0 0 1 0 0,0 0 0 0 0,0 0-1 0 0,0 0 1 0 0,0 1 0 0 0,0-1-1 0 0,1 1 1 0 0,-1 0 0 0 0,0 0-1 0 0,1 0 1 0 0,-1 0 0 0 0,1 0-1 0 0,-1 0 1 0 0,1 0-1 0 0,3 0 1 0 0,-1-1 23 0 0,0-1 0 0 0,0 1 1 0 0,0-1-1 0 0,0-1 0 0 0,0 1 0 0 0,7-8 0 0 0,-1 2 7 0 0,-11 9-24 0 0,0 0 0 0 0,0 0 0 0 0,0-1 0 0 0,1 1 1 0 0,-1 0-1 0 0,0 0 0 0 0,0 0 0 0 0,0 0 0 0 0,0 0 0 0 0,0 0 0 0 0,0 0 0 0 0,0 0 0 0 0,0 0 0 0 0,0 0 0 0 0,0 0 0 0 0,0 0 0 0 0,0 0 1 0 0,1 0-1 0 0,-1 0 0 0 0,0 0 0 0 0,0 0 0 0 0,0 0 0 0 0,0 0 0 0 0,0 0 0 0 0,0-1 0 0 0,0 1 0 0 0,0 0 0 0 0,0 1 0 0 0,0-1 0 0 0,1 0 1 0 0,-1 0-1 0 0,0 0 0 0 0,0 0 0 0 0,0 0 0 0 0,0 0 0 0 0,0 0 0 0 0,0 0 0 0 0,0 0 0 0 0,0 0 0 0 0,0 0 0 0 0,0 0 0 0 0,1 0 1 0 0,-1 0-1 0 0,0 0 0 0 0,0 0 0 0 0,0 0 0 0 0,0 0 0 0 0,0 0 0 0 0,0 0 0 0 0,0 1 0 0 0,0-1 0 0 0,0 0 0 0 0,0 0 0 0 0,0 0 0 0 0,0 0 1 0 0,0 0-1 0 0,0 0 0 0 0,0 0 0 0 0,0 0 0 0 0,0 0 0 0 0,0 0 0 0 0,0 1 0 0 0,0-1 0 0 0,-1 11-58 0 0,-8 17 6 0 0,7-25 42 0 0,-18 51-32 0 0,-2-1-1 0 0,-57 94 1 0 0,-83 83 42 0 0,-105 149-15 0 0,39 26 13 0 0,80-132 24 0 0,-146 196-9 0 0,185-302-12 0 0,-126 243 46 0 0,168-284-35 0 0,-35 73-20 0 0,-29 54-4 0 0,59-143 34 0 0,24-38-5 0 0,25-34-8 0 0,2 2 1 0 0,2 0-1 0 0,2 1 1 0 0,-19 63-1 0 0,-8 28 65 0 0,-51 141 71 0 0,67-228-87 0 0,91-145 179 0 0,6-17-200 0 0,150-195 0 0 0,45-60-27 0 0,142-201 23 0 0,-242 364-1 0 0,177-295 0 0 0,-252 362 1 0 0,6 5 0 0 0,129-144 0 0 0,-52 69 36 0 0,-158 193-56 0 0,141-219 43 0 0,-117 175-48 0 0,17-32 10 0 0,66-101 13 0 0,-22 80 14 0 0,-3 4-5 0 0,11-26-55 0 0,-97 123 26 0 0,-1-1 0 0 0,0 0 0 0 0,13-34 0 0 0,-16 34-3 0 0,1-1 0 0 0,1 1 0 0 0,1 1 0 0 0,16-25-1 0 0,21-23 11 0 0,-41 55-26 0 0,0 0 0 0 0,-1 0 0 0 0,6-16 0 0 0,-13-1-60 0 0,3 24 70 0 0,1-1 0 0 0,-1 1 0 0 0,0 0 0 0 0,1 0 0 0 0,-1-1 0 0 0,1 1 1 0 0,0 0-1 0 0,-1 0 0 0 0,1 0 0 0 0,0 0 0 0 0,0 0 0 0 0,0 0 0 0 0,0 0 0 0 0,0 0 1 0 0,1-1-1 0 0,7-6 11 0 0,-9 7-11 0 0,0 1 0 0 0,0 0 0 0 0,0 0-1 0 0,0 0 1 0 0,0 0 0 0 0,0 0 0 0 0,0-1 0 0 0,0 1 0 0 0,0 0 0 0 0,0 0-1 0 0,0 0 1 0 0,0 0 0 0 0,0 0 0 0 0,0-1 0 0 0,0 1 0 0 0,0 0 0 0 0,0 0-1 0 0,0 0 1 0 0,0 0 0 0 0,0 0 0 0 0,0 0 0 0 0,-1 0 0 0 0,1-1 0 0 0,0 1 0 0 0,0 0-1 0 0,0 0 1 0 0,0 0 0 0 0,0 0 0 0 0,0 0 0 0 0,0 0 0 0 0,0 0 0 0 0,-1 0-1 0 0,1 0 1 0 0,0 0 0 0 0,0-1 0 0 0,0 1 0 0 0,0 0 0 0 0,0 0 0 0 0,-1 0-1 0 0,1 0 1 0 0,0 0 0 0 0,0 0 0 0 0,0 0 0 0 0,0 0 0 0 0,0 0 0 0 0,0 0 0 0 0,-1 0-1 0 0,1 0 1 0 0,0 0 0 0 0,0 0 0 0 0,0 1 0 0 0,0-1 0 0 0,-1 0 0 0 0,-14-2-6 0 0,2 0 19 0 0,11 1-12 0 0,0-1-1 0 0,1 1 1 0 0,-1-1 0 0 0,1 0 0 0 0,-1 0-1 0 0,1 0 1 0 0,0 0 0 0 0,0 0 0 0 0,0 0-1 0 0,-2-3 1 0 0,3 4-4 0 0,-1 0 0 0 0,1 0 0 0 0,0 0-1 0 0,-1 0 1 0 0,1 0 0 0 0,0-1 0 0 0,0 1-1 0 0,0 0 1 0 0,0 0 0 0 0,0 0 0 0 0,0 0-1 0 0,0 0 1 0 0,0 0 0 0 0,0 0 0 0 0,1 0-1 0 0,-1 0 1 0 0,0 0 0 0 0,1 0 0 0 0,-1 0 0 0 0,0 0-1 0 0,1 0 1 0 0,-1 0 0 0 0,2-1 0 0 0,-477 564-392 0 0,226-186 364 0 0,171-258 35 0 0,-121 141-1 0 0,101-136-2 0 0,13-4 13 0 0,-90 168-1 0 0,25-35 3 0 0,107-183-5 0 0,14-21-13 0 0,-2-2 0 0 0,-39 46 0 0 0,-29 36-26 0 0,35-42 8 0 0,36-47 9 0 0,2 2 0 0 0,-21 45 0 0 0,12-21 5 0 0,-11 18 3 0 0,4 2 0 0 0,-61 177 0 0 0,98-243 3 0 0,-56 204 20 0 0,41-143-17 0 0,10-43-3 0 0,-9 64 1 0 0,8-8-12 0 0,-4 49-8 0 0,11-114 30 0 0,0 0 1 0 0,-2 1-1 0 0,-13 37 1 0 0,-7 35-18 0 0,-15 64 37 0 0,39-156-25 0 0,-5 18-5 0 0,1 0 1 0 0,2 0 0 0 0,0 1-1 0 0,2-1 1 0 0,3 46-1 0 0,-2-57 7 0 0,1-1-1 0 0,-7 30 0 0 0,4-27 22 0 0,-1 32 0 0 0,4-49-27 0 0,0 0 0 0 0,-1 0 0 0 0,1 0-1 0 0,0 0 1 0 0,0 0 0 0 0,1 0 0 0 0,-1 0 0 0 0,0 0 0 0 0,0-1-1 0 0,0 1 1 0 0,1 0 0 0 0,-1 0 0 0 0,0 0 0 0 0,1 0-1 0 0,-1 0 1 0 0,1 0 0 0 0,-1 0 0 0 0,1-1 0 0 0,-1 1-1 0 0,2 1 1 0 0,-1-2 1 0 0,0 1 0 0 0,-1-1-1 0 0,1 0 1 0 0,0 0 0 0 0,-1 0-1 0 0,1 0 1 0 0,0 0 0 0 0,-1 0 0 0 0,1 0-1 0 0,0 0 1 0 0,-1 0 0 0 0,1-1-1 0 0,0 1 1 0 0,-1 0 0 0 0,1 0 0 0 0,-1 0-1 0 0,1-1 1 0 0,0 1 0 0 0,-1 0-1 0 0,1-1 1 0 0,-1 1 0 0 0,1-1-1 0 0,5-4 15 0 0,-1 1 0 0 0,0-1 0 0 0,0-1-1 0 0,6-7 1 0 0,12-15 32 0 0,-11 13-5 0 0,20-29 1 0 0,-9 3-16 0 0,134-223 61 0 0,19 13-57 0 0,-47 97-10 0 0,-37 46 6 0 0,120-181 0 0 0,-201 270-22 0 0,184-290 78 0 0,20 15-52 0 0,-83 130 36 0 0,171-275 0 0 0,-270 385-48 0 0,34-62 14 0 0,44-95 50 0 0,-84 163-71 0 0,2 1 1 0 0,2 2-1 0 0,2 1 1 0 0,55-56-1 0 0,40-45-6 0 0,8-20 24 0 0,-116 139-21 0 0,59-92 28 0 0,-67 99-41 0 0,53-88-17 0 0,-26 40 26 0 0,2 2 1 0 0,56-66-1 0 0,-80 111-12 0 0,1 0 0 0 0,1 1 0 0 0,1 1 1 0 0,35-25-1 0 0,-49 38 3 0 0,-5 4 0 0 0,0 0-1 0 0,0 0 0 0 0,0 1 1 0 0,1-1-1 0 0,-1 0 0 0 0,1 0 1 0 0,-1 1-1 0 0,0-1 0 0 0,1 1 1 0 0,-1-1-1 0 0,1 1 0 0 0,-1-1 1 0 0,1 1-1 0 0,2 0 0 0 0,-33 31-189 0 0,-1-3 140 0 0,1 1 0 0 0,1 2 0 0 0,-42 60 0 0 0,-60 116 22 0 0,59-88 18 0 0,-11 8-14 0 0,-171 200 0 0 0,1 0 18 0 0,25 18-1 0 0,139-208 8 0 0,-271 353-8 0 0,319-438 9 0 0,-6 10 1 0 0,3 2 1 0 0,-35 72-1 0 0,-50 146 12 0 0,90-169-13 0 0,23-67 7 0 0,-31 70 0 0 0,38-100-6 0 0,-13 26 24 0 0,-31 47 1 0 0,41-71-15 0 0,-15 34-1 0 0,17-32-13 0 0,-19 30-1 0 0,18-34-2 0 0,-72 115-4 0 0,34-29 30 0 0,30-61-2 0 0,-44 71 0 0 0,40-75 33 0 0,-27 58 0 0 0,22-26-65 0 0,-5 10 0 0 0,24-64 46 0 0,6-12-30 0 0,0 0 0 0 0,0 0 0 0 0,1 1 0 0 0,-1-1 0 0 0,1 1 0 0 0,0-1 0 0 0,-1 5 0 0 0,-9 49 2 0 0,-28 80 0 0 0,7-56 32 0 0,31-77-40 0 0,1 1 0 0 0,-1-1 0 0 0,1 0 1 0 0,0 1-1 0 0,0-1 0 0 0,1 0 0 0 0,-1 1 0 0 0,1-1 1 0 0,0 0-1 0 0,0 1 0 0 0,3 5 0 0 0,-4-9 4 0 0,0 0 0 0 0,0 0 0 0 0,1 0 0 0 0,-1 0 0 0 0,1 0 0 0 0,-1 0 0 0 0,1 0 0 0 0,-1 0 0 0 0,1 0 0 0 0,0 0 0 0 0,0 0 0 0 0,-1 0 0 0 0,1 0 0 0 0,0 0 0 0 0,0 0 0 0 0,0-1 0 0 0,0 1 0 0 0,0 0 0 0 0,1 0 0 0 0,-1-1 3 0 0,0 0 0 0 0,0 0 0 0 0,0 0 0 0 0,0 0 0 0 0,0 0 1 0 0,0 0-1 0 0,0 0 0 0 0,0 0 0 0 0,0 0 0 0 0,0 0 0 0 0,0-1 0 0 0,0 1 0 0 0,0 0 0 0 0,-1-1 0 0 0,1 1 0 0 0,0-1 0 0 0,0 1 0 0 0,1-1 0 0 0,5-5 25 0 0,-1 1-1 0 0,0-1 0 0 0,0 0 1 0 0,7-11-1 0 0,-2 4-20 0 0,10-12 15 0 0,-2-1 0 0 0,23-39 0 0 0,-5 6-8 0 0,10-7 1 0 0,69-76 0 0 0,-67 84 2 0 0,65-97 0 0 0,27-74 26 0 0,41-60-38 0 0,96-59 25 0 0,-144 184 26 0 0,-49 40-28 0 0,-66 94-22 0 0,65-114 23 0 0,-20 33-12 0 0,48-94 26 0 0,-12 18 1 0 0,93-91 18 0 0,-150 221-58 0 0,108-152 42 0 0,-136 186-33 0 0,-2-1-1 0 0,0 0 1 0 0,9-29-1 0 0,-3 8 9 0 0,2-8-18 0 0,9-19-5 0 0,0 13-2 0 0,82-149-12 0 0,-64 118 55 0 0,-27 52-24 0 0,12-17-17 0 0,14-23 22 0 0,-1 3 19 0 0,-19 31-38 0 0,11-14-3 0 0,-6 9 5 0 0,-16 21 3 0 0,-10 13 3 0 0,4-4-3 0 0,20-17-2 0 0,-2-1 0 0 0,-2-2 0 0 0,28-51 0 0 0,-16 20-35 0 0,-25 38 7 0 0,26-33 51 0 0,-29 42-19 0 0,10-29 4 0 0,-6 17-20 0 0,-12 32 6 0 0,0 0 1 0 0,-1-1 0 0 0,1 1 0 0 0,-1-1 0 0 0,1 0 0 0 0,-1 0-1 0 0,0 1 1 0 0,-1-1 0 0 0,1 0 0 0 0,-1 0 0 0 0,1 0 0 0 0,-1 0 0 0 0,0 0-1 0 0,-1-4 1 0 0,-2-9 17 0 0,0 1-1 0 0,0-20 1 0 0,-1-10-31 0 0,3 19-6 0 0,2 22 16 0 0,-1 1 0 0 0,0 0 0 0 0,-1-1 0 0 0,1 1 0 0 0,-1 0 0 0 0,-1-5 0 0 0,2 8 3 0 0,0 1-1 0 0,-1-1 0 0 0,1 0 1 0 0,0 0-1 0 0,-1 1 0 0 0,1-1 1 0 0,-1 0-1 0 0,1 1 1 0 0,-1-1-1 0 0,1 0 0 0 0,-1 1 1 0 0,1-1-1 0 0,-1 1 0 0 0,0-1 1 0 0,1 1-1 0 0,-1-1 1 0 0,0 1-1 0 0,0-1 0 0 0,1 1 1 0 0,-1 0-1 0 0,0-1 0 0 0,0 1 1 0 0,-1 0-1 0 0,0-1 0 0 0,-1 1 0 0 0,1 0 0 0 0,0 0-1 0 0,0 0 1 0 0,-1 1 0 0 0,1-1 0 0 0,0 0 0 0 0,-4 2 0 0 0,1 0-6 0 0,0-1 1 0 0,0 1-1 0 0,1 1 0 0 0,-1-1 1 0 0,1 1-1 0 0,0-1 1 0 0,-6 5-1 0 0,1 1-19 0 0,7-7 22 0 0,0 0-1 0 0,0 1 1 0 0,0-1-1 0 0,0 1 1 0 0,1 0-1 0 0,-1-1 1 0 0,1 1-1 0 0,-3 3 1 0 0,-6 10-54 0 0,-23 26 0 0 0,5-6 26 0 0,-103 123-52 0 0,80-100 74 0 0,-57 84-1 0 0,46-41 6 0 0,-50 111 0 0 0,-34 116 8 0 0,107-236-4 0 0,-6-1-7 0 0,-111 167 0 0 0,86-150 6 0 0,18-27 8 0 0,2-5 5 0 0,-45 93 0 0 0,53-75-19 0 0,-41 132 0 0 0,-33 184-22 0 0,32-71 29 0 0,73-288 8 0 0,-37 150 41 0 0,45-189-36 0 0,0 0 1 0 0,-1 19-1 0 0,-4 16-1 0 0,-2 8 2 0 0,8-39-12 0 0,-1-1 0 0 0,-8 26 0 0 0,-91 262 43 0 0,96-283-34 0 0,5-14-2 0 0,-1 1 0 0 0,0-1 0 0 0,0 0 0 0 0,-1 0 0 0 0,-4 9 0 0 0,2-6 3 0 0,0 1 0 0 0,1 0 0 0 0,0-1 0 0 0,-3 16 0 0 0,-7 16 1 0 0,8-29-16 0 0,-15 44-3 0 0,20-52 10 0 0,0-1 0 0 0,0 1 0 0 0,0 0-1 0 0,1 0 1 0 0,0 0 0 0 0,-1-1-1 0 0,1 1 1 0 0,1 0 0 0 0,-1 0 0 0 0,0 0-1 0 0,1 0 1 0 0,1 5 0 0 0,-1-8 2 0 0,-1-1 0 0 0,0 1 0 0 0,0 0 1 0 0,0-1-1 0 0,1 1 0 0 0,-1 0 0 0 0,0-1 0 0 0,1 1 1 0 0,-1-1-1 0 0,0 1 0 0 0,1 0 0 0 0,-1-1 0 0 0,1 1 1 0 0,-1-1-1 0 0,1 1 0 0 0,-1-1 0 0 0,1 1 0 0 0,0-1 1 0 0,-1 0-1 0 0,1 1 0 0 0,-1-1 0 0 0,1 0 0 0 0,0 1 1 0 0,-1-1-1 0 0,1 0 0 0 0,0 0 0 0 0,0 0 0 0 0,-1 0 1 0 0,1 0-1 0 0,0 1 0 0 0,-1-1 0 0 0,1 0 0 0 0,0 0 1 0 0,0-1-1 0 0,-1 1 0 0 0,1 0 0 0 0,0 0 0 0 0,-1 0 1 0 0,2-1-1 0 0,1 0 7 0 0,1-1 1 0 0,-1 0 0 0 0,0 0-1 0 0,0-1 1 0 0,6-4-1 0 0,0-1 2 0 0,6-1-10 0 0,-2-2 0 0 0,1 1 0 0 0,-2-2 0 0 0,1 0 0 0 0,-2 0 0 0 0,0-1 0 0 0,12-17 0 0 0,62-110-13 0 0,-53 84 18 0 0,101-180 0 0 0,174-269-6 0 0,-98 236 24 0 0,-161 210-18 0 0,-1-8-6 0 0,-2-2 0 0 0,53-111 0 0 0,-27 46 12 0 0,5-7 4 0 0,35-60 1 0 0,-77 146-7 0 0,63-79-1 0 0,-11 37-12 0 0,48-63 1 0 0,-49 40 4 0 0,26-37-9 0 0,-18 28 2 0 0,-73 100 8 0 0,-9 14-7 0 0,0-1 1 0 0,-1 0-1 0 0,-1-1 0 0 0,0 0 1 0 0,-1-1-1 0 0,5-19 1 0 0,-10 30 2 0 0,0 0 1 0 0,1 0-1 0 0,-1 0 1 0 0,1 1-1 0 0,0-1 1 0 0,1 1 0 0 0,7-8-1 0 0,-6 6 3 0 0,0 0-1 0 0,0 0 1 0 0,8-15-1 0 0,-11 17-2 0 0,0 0 0 0 0,1 1 0 0 0,0 0 0 0 0,0 0 0 0 0,0 0 0 0 0,9-7 0 0 0,6-9-14 0 0,-18 20 13 0 0,5-7-2 0 0,0 1 1 0 0,1 0-1 0 0,0 0 1 0 0,0 0-1 0 0,0 1 0 0 0,14-9 1 0 0,-11 9 2 0 0,0-1 1 0 0,-1-1-1 0 0,0 1 0 0 0,0-2 1 0 0,-1 1-1 0 0,11-14 1 0 0,-9 17-5 0 0,-9 5 4 0 0,-1 0 0 0 0,1-1-1 0 0,0 1 1 0 0,-1 0 0 0 0,1 0 0 0 0,0-1 0 0 0,-1 1 0 0 0,1 0 0 0 0,0-1-1 0 0,-1 1 1 0 0,1-1 0 0 0,-1 1 0 0 0,1 0 0 0 0,-1-1 0 0 0,1 1 0 0 0,-1-1-1 0 0,1 0 1 0 0,-1 1 0 0 0,1-2 0 0 0,9-12 7 0 0,-8 13-6 0 0,-1 0 0 0 0,0-1 0 0 0,1 1-1 0 0,-1-1 1 0 0,0 1 0 0 0,0-1 0 0 0,0 1 0 0 0,0-1 0 0 0,-1 0 0 0 0,1 1 0 0 0,0-1 0 0 0,-1 0 0 0 0,1 0-1 0 0,-1 0 1 0 0,1-2 0 0 0,2-4 1 0 0,-3 8-3 0 0,1-1-1 0 0,-1 1 0 0 0,0 0 1 0 0,1-1-1 0 0,-1 1 0 0 0,0 0 0 0 0,0-1 1 0 0,1 1-1 0 0,-1-1 0 0 0,0 1 1 0 0,0-1-1 0 0,0 1 0 0 0,0 0 1 0 0,0-1-1 0 0,1 1 0 0 0,-1-1 0 0 0,0 1 1 0 0,0-1-1 0 0,0 1 0 0 0,0-1 1 0 0,0 1-1 0 0,0-1 0 0 0,0 1 1 0 0,-1 0-1 0 0,1-1 0 0 0,0 1 0 0 0,0-1 1 0 0,0 1-1 0 0,0-1 0 0 0,-1 0 1 0 0,-15 38-121 0 0,-82 89-7 0 0,-24 35 62 0 0,23-11 40 0 0,-89 131-3 0 0,-19-12-8 0 0,81-120 11 0 0,6 5-1 0 0,-104 178 1 0 0,87-101-11 0 0,91-162 31 0 0,-3-2 0 0 0,-67 70 0 0 0,-29 38 11 0 0,126-149-3 0 0,-78 114 7 0 0,40-41 4 0 0,-98 159-25 0 0,130-220 6 0 0,6-11-8 0 0,-17 34 1 0 0,-34 66-14 0 0,37-69 21 0 0,-51 116 9 0 0,60-117-8 0 0,-42 75 1 0 0,59-122-3 0 0,-36 56-7 0 0,-54 70 48 0 0,81-110-23 0 0,1 0 0 0 0,1 2-1 0 0,-14 41 1 0 0,-42 120 52 0 0,60-163-64 0 0,-2 1-20 0 0,-15 58 0 0 0,5-10 62 0 0,-4-16-32 0 0,9-27 11 0 0,17-28-7 0 0,0-4-11 0 0,0 0-1 0 0,0 0 1 0 0,0 0-1 0 0,0 0 1 0 0,0 1-1 0 0,0-1 1 0 0,0 0-1 0 0,0 0 1 0 0,0 0-1 0 0,0 1 1 0 0,0-1-1 0 0,0 0 1 0 0,0 0-1 0 0,0 0 1 0 0,0 0-1 0 0,0 1 1 0 0,0-1-1 0 0,0 0 1 0 0,0 0-1 0 0,0 0 1 0 0,0 0-1 0 0,0 1 1 0 0,0-1-1 0 0,1 0 1 0 0,-1 0-1 0 0,0 0 1 0 0,0 0-1 0 0,0 0 1 0 0,0 1-1 0 0,0-1 1 0 0,1 0-1 0 0,-1 0 1 0 0,0 0-1 0 0,0 0 1 0 0,0 0-1 0 0,0 0 1 0 0,1 0-1 0 0,-1 0 1 0 0,0 0-1 0 0,0 0 1 0 0,1 0-1 0 0,7-5 37 0 0,7-10 26 0 0,276-312 95 0 0,-152 178-107 0 0,0-19-27 0 0,-66 76-32 0 0,72-100 7 0 0,-80 101 22 0 0,95-102 0 0 0,103-74 35 0 0,-217 213-38 0 0,54-83 0 0 0,-90 122-15 0 0,144-228 7 0 0,7-10 42 0 0,-117 195-27 0 0,62-62-1 0 0,10-12 1 0 0,74-128-21 0 0,-105 141-2 0 0,-25 34 5 0 0,74-99 4 0 0,-91 130-7 0 0,64-61 1 0 0,-41 61 9 0 0,-47 40-14 0 0,-1-1 1 0 0,22-22 0 0 0,9-10 16 0 0,2-2-18 0 0,-23 14-1 0 0,-16 19-2 0 0,0 1 1 0 0,17-16-1 0 0,-4 3-19 0 0,-21 23 15 0 0,0 0 1 0 0,0 0-1 0 0,0 1 0 0 0,1-1 0 0 0,-1 1 1 0 0,1 0-1 0 0,0 1 0 0 0,1-1 0 0 0,5-3 1 0 0,-11 7 4 0 0,0 0 0 0 0,1 0-1 0 0,-1-1 1 0 0,1 1 0 0 0,-1 0 0 0 0,0 0 0 0 0,1 0 0 0 0,-1-1 0 0 0,1 1 0 0 0,-1 0 0 0 0,1 0 0 0 0,-1 0 0 0 0,1 0 0 0 0,-1 0 0 0 0,0 0 0 0 0,1 0 0 0 0,-1 0 0 0 0,1 0 0 0 0,-1 0 0 0 0,1 0 0 0 0,-1 0 0 0 0,1 1 0 0 0,-1-1 0 0 0,0 0 0 0 0,1 0 0 0 0,-1 0 0 0 0,1 0 0 0 0,-1 1 0 0 0,0-1 0 0 0,1 0 0 0 0,-1 1 0 0 0,1-1 0 0 0,-1 0 0 0 0,0 0 0 0 0,0 1 0 0 0,1-1-1 0 0,-1 1 1 0 0,0-1 0 0 0,0 0 0 0 0,1 1 0 0 0,0 2-1 0 0,-1-1-1 0 0,0 0 1 0 0,0 0-1 0 0,1 1 1 0 0,-1-1-1 0 0,0 0 1 0 0,-1 1 0 0 0,1-1-1 0 0,-1 3 1 0 0,-1 6-5 0 0,-1 0 0 0 0,-8 20 0 0 0,-4 4-20 0 0,-13 47 0 0 0,18-49 12 0 0,-2 0 0 0 0,-18 37 1 0 0,-32 36 4 0 0,-109 143 0 0 0,-12 18 18 0 0,109-158-7 0 0,-43 79-13 0 0,-7 10 15 0 0,-39 47 5 0 0,106-159-4 0 0,-167 266-1 0 0,-64 173 62 0 0,243-424-54 0 0,29-61-5 0 0,-2-1 0 0 0,-1 0 0 0 0,-41 58 0 0 0,-29 34 28 0 0,9-10-1 0 0,-108 138 39 0 0,176-239-80 0 0,1 1 0 0 0,1 0 0 0 0,0 0 0 0 0,2 1-1 0 0,1 0 1 0 0,-7 34 0 0 0,-5 13 45 0 0,16-62-20 0 0,0 0-1 0 0,0 1 1 0 0,-1-1 0 0 0,-7 10-1 0 0,2-2-1 0 0,6-8-17 0 0,1 1 1 0 0,0 0-1 0 0,0 0 1 0 0,1 0 0 0 0,-1 0-1 0 0,2 0 1 0 0,-1 0-1 0 0,2 0 1 0 0,-1 1 0 0 0,1-1-1 0 0,0 0 1 0 0,3 11 0 0 0,-4-19 4 0 0,0 0 0 0 0,0 0 0 0 0,0 1 0 0 0,0-1 0 0 0,0 0 0 0 0,0 0 1 0 0,0 0-1 0 0,0 0 0 0 0,0 0 0 0 0,0 0 0 0 0,0 0 0 0 0,0 0 0 0 0,0 1 1 0 0,0-1-1 0 0,0 0 0 0 0,0 0 0 0 0,1 0 0 0 0,-1 0 0 0 0,0 0 0 0 0,0 0 1 0 0,0 0-1 0 0,0 0 0 0 0,0 0 0 0 0,0 0 0 0 0,0 0 0 0 0,0 0 0 0 0,0 0 0 0 0,0 0 1 0 0,1 1-1 0 0,-1-1 0 0 0,0 0 0 0 0,0 0 0 0 0,0 0 0 0 0,0 0 0 0 0,0 0 1 0 0,0 0-1 0 0,0 0 0 0 0,0 0 0 0 0,1 0 0 0 0,-1 0 0 0 0,0 0 0 0 0,0 0 1 0 0,0-1-1 0 0,0 1 0 0 0,0 0 0 0 0,0 0 0 0 0,0 0 0 0 0,0 0 0 0 0,1 0 1 0 0,-1 0-1 0 0,0 0 0 0 0,0 0 0 0 0,0 0 0 0 0,0 0 0 0 0,0 0 0 0 0,0 0 1 0 0,7-9 46 0 0,8-20 17 0 0,-10 20-43 0 0,29-52-9 0 0,3 1 1 0 0,2 2-1 0 0,4 2 1 0 0,57-61 0 0 0,18-18-15 0 0,-56 62 4 0 0,26-44 9 0 0,-14 17-9 0 0,83-117 25 0 0,-78 95-16 0 0,5 4-1 0 0,102-112 1 0 0,-122 161 6 0 0,-3-2 0 0 0,-3-3 1 0 0,53-90-1 0 0,-69 99 2 0 0,11-20-3 0 0,3-18-15 0 0,36-74 6 0 0,-83 159-4 0 0,1 1 1 0 0,0 0-1 0 0,26-30 1 0 0,46-42 13 0 0,-32 36 0 0 0,114-154-10 0 0,-98 107-14 0 0,-24 33 4 0 0,-7 11-3 0 0,-16 25 5 0 0,29-37 0 0 0,-12 20 11 0 0,-24 30-7 0 0,0 2 0 0 0,28-30 0 0 0,-30 35-2 0 0,-1-1 1 0 0,-1 0 0 0 0,0-1-1 0 0,0 0 1 0 0,-2 0 0 0 0,8-19 0 0 0,0 2 0 0 0,-2-2-1 0 0,-10 26-2 0 0,1 0-1 0 0,-1 0 1 0 0,1 0 0 0 0,0 0 0 0 0,1 0 0 0 0,7-10-1 0 0,51-53-92 0 0,-59 71 34 0 0,-3 7 34 0 0,-1 6 2 0 0,-20 35-54 0 0,11-11 47 0 0,-2 0 0 0 0,-20 42 1 0 0,-15 50-10 0 0,-67 239 89 0 0,90-299-39 0 0,-79 208 48 0 0,40-156-39 0 0,37-78-17 0 0,-62 96 5 0 0,29-50 17 0 0,-63 94 28 0 0,66-107-50 0 0,39-56 4 0 0,0 1 0 0 0,2 0 1 0 0,0 2-1 0 0,-14 31 0 0 0,-48 164 4 0 0,50-155 2 0 0,4-11 6 0 0,-90 239 47 0 0,95-249-52 0 0,10-23-9 0 0,-21 40-1 0 0,11-25 8 0 0,-9 13 7 0 0,0-7-2 0 0,-38 79 1 0 0,52-96-15 0 0,8-13-3 0 0,-1 0 0 0 0,1 0 0 0 0,1 0-1 0 0,0 1 1 0 0,-3 17 0 0 0,-18 55 8 0 0,21-73-7 0 0,4-11 2 0 0,-1 1-1 0 0,0 0 1 0 0,1-1-1 0 0,0 1 0 0 0,-1 0 1 0 0,1-1-1 0 0,0 1 0 0 0,0 0 1 0 0,0-1-1 0 0,0 1 0 0 0,0 0 1 0 0,0-1-1 0 0,1 1 0 0 0,-1 0 1 0 0,0-1-1 0 0,2 3 0 0 0,-2-2 0 0 0,0-1-1 0 0,0 1 1 0 0,0-1-1 0 0,0 1 1 0 0,-1-1-1 0 0,1 1 0 0 0,0-1 1 0 0,-1 1-1 0 0,1-1 1 0 0,-1 1-1 0 0,1-1 1 0 0,-1 0-1 0 0,0 1 1 0 0,0-1-1 0 0,1 0 0 0 0,-1 0 1 0 0,-2 3-1 0 0,-5 10-9 0 0,-1 16 17 0 0,9-29 3 0 0,0-1-10 0 0,0 0 0 0 0,1 0-1 0 0,-1 0 1 0 0,0 0-1 0 0,0-1 1 0 0,0 1-1 0 0,0 0 1 0 0,0 0-1 0 0,1 0 1 0 0,-1 0-1 0 0,0 0 1 0 0,0 0-1 0 0,0 0 1 0 0,0 0 0 0 0,1 0-1 0 0,-1 0 1 0 0,0 0-1 0 0,0-1 1 0 0,0 1-1 0 0,1 0 1 0 0,-1 0-1 0 0,0 0 1 0 0,0 0-1 0 0,0 0 1 0 0,0 1-1 0 0,1-1 1 0 0,-1 0 0 0 0,0 0-1 0 0,0 0 1 0 0,0 0-1 0 0,1 0 1 0 0,-1 0-1 0 0,0 0 1 0 0,0 0-1 0 0,0 0 1 0 0,0 0-1 0 0,0 0 1 0 0,1 1 0 0 0,-1-1-1 0 0,0 0 1 0 0,0 0-1 0 0,0 0 1 0 0,0 0-1 0 0,0 0 1 0 0,0 1-1 0 0,1-1 1 0 0,-1 0-1 0 0,0 0 1 0 0,0 0-1 0 0,0 0 1 0 0,0 1 0 0 0,0-1-1 0 0,0 0 1 0 0,0 0-1 0 0,0 0 1 0 0,0 1-1 0 0,0-1 1 0 0,0 0-1 0 0,0 0 1 0 0,0 0-1 0 0,0 0 1 0 0,0 1-1 0 0,8-9 30 0 0,0 1 0 0 0,0-2-1 0 0,-1 1 1 0 0,0-1-1 0 0,6-10 1 0 0,18-21 1 0 0,117-143-28 0 0,-119 144 11 0 0,17-20-9 0 0,-8 12 22 0 0,42-70 1 0 0,-21 16-29 0 0,4 2 0 0 0,146-174 0 0 0,-166 227-6 0 0,-3-1 1 0 0,56-87 0 0 0,16-36 8 0 0,21-36 2 0 0,-92 122 7 0 0,45-127 0 0 0,-84 207-11 0 0,12-28 3 0 0,2 1-1 0 0,1 0 1 0 0,32-43-1 0 0,-14 22-9 0 0,98-139 46 0 0,-75 122-28 0 0,-47 58-32 0 0,-10 11 19 0 0,0-1-1 0 0,0 0 0 0 0,0 0 0 0 0,0 0 0 0 0,0 0 0 0 0,0 0 1 0 0,0 0-1 0 0,-1 0 0 0 0,1 0 0 0 0,0 0 0 0 0,-1 0 1 0 0,1 0-1 0 0,-1 0 0 0 0,1 0 0 0 0,-1 0 0 0 0,1-1 1 0 0,-1 1-1 0 0,0 0 0 0 0,0 0 0 0 0,1-1 0 0 0,-1 1 1 0 0,0-2-1 0 0,0 1-2 0 0,1 0 0 0 0,0 0 1 0 0,0 0-1 0 0,0 1 0 0 0,0-1 0 0 0,0 0 1 0 0,0 1-1 0 0,0-1 0 0 0,1 1 0 0 0,-1-1 1 0 0,1 1-1 0 0,-1 0 0 0 0,1-1 0 0 0,-1 1 1 0 0,1 0-1 0 0,0 0 0 0 0,0 0 0 0 0,-1 0 1 0 0,1 0-1 0 0,0 1 0 0 0,0-1 0 0 0,0 1 1 0 0,0-1-1 0 0,0 1 0 0 0,3-1 0 0 0,-4 3-10 0 0,-1 0-1 0 0,1 0 0 0 0,-1 0 1 0 0,1 0-1 0 0,-1 0 0 0 0,1 0 1 0 0,-1 1-1 0 0,0-1 0 0 0,0 0 0 0 0,0 0 1 0 0,-1 4-1 0 0,1-4 5 0 0,-9 125-60 0 0,4-86 61 0 0,2 20-6 0 0,2-35 2 0 0,-1-2 0 0 0,-8 38 1 0 0,8-51 13 0 0,-1 4 9 0 0,-1 0 1 0 0,0 0-1 0 0,-1 0 0 0 0,-1 0 0 0 0,0-1 1 0 0,-10 17-1 0 0,-1-3-3 0 0,2 1-1 0 0,1 0 1 0 0,-13 43-1 0 0,18-49-8 0 0,-51 117 8 0 0,15-37 25 0 0,18-43-32 0 0,-12 29-4 0 0,16-26 17 0 0,12-39 0 0 0,2 2 1 0 0,-10 43-1 0 0,7-29 28 0 0,9-34-33 0 0,1-1 0 0 0,0 1-1 0 0,0 0 1 0 0,1 0 0 0 0,-1-1 0 0 0,1 1 0 0 0,0 9 0 0 0,1-11-5 0 0,-1 1-1 0 0,1 0 1 0 0,-1-1 0 0 0,0 1 0 0 0,-1 0 0 0 0,1-1-1 0 0,-1 0 1 0 0,0 1 0 0 0,0-1 0 0 0,-2 5-1 0 0,-32 39 35 0 0,9-10-21 0 0,-59 82-15 0 0,37-57 27 0 0,45-58-25 0 0,0-1 0 0 0,0 0 0 0 0,0 0 0 0 0,-8 6-1 0 0,-12 11 5 0 0,19-15-4 0 0,-1-2 0 0 0,0 1 0 0 0,-1-1-1 0 0,1 0 1 0 0,-13 6 0 0 0,-8 5 3 0 0,23-11-5 0 0,0 0 0 0 0,0 1 0 0 0,0 0 0 0 0,0 0 0 0 0,-4 9 0 0 0,4-2 2 0 0,4-11-2 0 0,0-1 1 0 0,-1 1-1 0 0,1 0 0 0 0,0-1 1 0 0,0 1-1 0 0,0 0 1 0 0,-1-1-1 0 0,1 1 1 0 0,0-1-1 0 0,0 1 1 0 0,-1 0-1 0 0,1-1 1 0 0,-1 1-1 0 0,1-1 1 0 0,-1 1-1 0 0,1-1 0 0 0,-1 1 1 0 0,1-1-1 0 0,-1 1 1 0 0,1-1-1 0 0,-1 1 1 0 0,-10 5 5 0 0,-11 3-1199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23.532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1538 197 2336 0 0,'-28'6'3116'0'0,"25"-4"-2968"0"0,-7 4 853 0 0,8-5-914 0 0,1 0 0 0 0,0 0 0 0 0,-1-1-1 0 0,1 1 1 0 0,0 0 0 0 0,0 0-1 0 0,0 1 1 0 0,0-1 0 0 0,0 0-1 0 0,0 0 1 0 0,0 0 0 0 0,-1 3 0 0 0,1-2 48 0 0,0-1 0 0 0,0 1 0 0 0,0-1 0 0 0,0 1 0 0 0,0-1 0 0 0,0 0 0 0 0,-1 1 1 0 0,1-1-1 0 0,0 0 0 0 0,-1 0 0 0 0,-2 1 0 0 0,-17 8 1078 0 0,15-8-1042 0 0,0 1 1 0 0,1-1 0 0 0,-1 1 0 0 0,1 1-1 0 0,0-1 1 0 0,0 1 0 0 0,0-1-1 0 0,-7 8 1 0 0,5-3 46 0 0,-1 0 0 0 0,-1-1 0 0 0,0 0-1 0 0,0 0 1 0 0,0-1 0 0 0,0 0 0 0 0,-17 7 0 0 0,25-12-193 0 0,0 0 0 0 0,-1 0 0 0 0,1 0 0 0 0,0 0 0 0 0,0 0 0 0 0,0 1 0 0 0,0-1 0 0 0,0 0 0 0 0,0 1 0 0 0,1-1 0 0 0,-1 0 0 0 0,0 1 0 0 0,1-1 0 0 0,-1 1 0 0 0,1-1 0 0 0,-1 1 0 0 0,1-1 0 0 0,0 4 0 0 0,-1 15 850 0 0,7-26-766 0 0,0 1 0 0 0,0 0 0 0 0,0-1 0 0 0,1 2 0 0 0,-1-1 0 0 0,1 1 0 0 0,0 0 0 0 0,13-5 0 0 0,-8 4-51 0 0,0-1-1 0 0,15-11 0 0 0,8-6 9 0 0,-22 16-50 0 0,-1-1 0 0 0,12-9 0 0 0,3-4-6 0 0,-17 15 0 0 0,-1-1-1 0 0,-1 1 0 0 0,13-14 1 0 0,-6 4 36 0 0,1 1 1 0 0,1 0 0 0 0,1 1 0 0 0,19-12 0 0 0,-15 10 187 0 0,41-36 0 0 0,-54 43-185 0 0,0 0-1 0 0,1 1 1 0 0,1 0 0 0 0,17-10-1 0 0,-28 18-46 0 0,0-1 1 0 0,1 1-1 0 0,-1 0 0 0 0,0 0 0 0 0,0 0 0 0 0,1 0 1 0 0,-1 0-1 0 0,0 0 0 0 0,1 0 0 0 0,-1 0 1 0 0,0 0-1 0 0,1 0 0 0 0,-1 0 0 0 0,0 0 1 0 0,1 0-1 0 0,-1 0 0 0 0,0 0 0 0 0,0 0 1 0 0,1 0-1 0 0,-1 0 0 0 0,0 0 0 0 0,1 0 1 0 0,-1 0-1 0 0,0 1 0 0 0,0-1 0 0 0,1 0 0 0 0,-1 0 1 0 0,0 0-1 0 0,0 0 0 0 0,1 1 0 0 0,-1-1 1 0 0,0 0-1 0 0,0 0 0 0 0,1 1 0 0 0,4 13 39 0 0,-3 22 19 0 0,-2-33-46 0 0,-2 20 30 0 0,-7 42-1 0 0,2-27-30 0 0,-12 47-11 0 0,5-23 4 0 0,-22 92 33 0 0,32-129-31 0 0,1-8 15 0 0,0 1-1 0 0,0 27 1 0 0,3-45-21 0 0,0 0 1 0 0,1 1-1 0 0,-1-1 0 0 0,0 0 0 0 0,1 1 1 0 0,-1-1-1 0 0,0 0 0 0 0,1 0 0 0 0,-1 1 1 0 0,0-1-1 0 0,1 0 0 0 0,-1 0 0 0 0,0 0 0 0 0,1 0 1 0 0,-1 1-1 0 0,0-1 0 0 0,1 0 0 0 0,-1 0 1 0 0,1 0-1 0 0,-1 0 0 0 0,1 0 0 0 0,-1 0 1 0 0,0 0-1 0 0,1 0 0 0 0,-1 0 0 0 0,1 0 1 0 0,-1 0-1 0 0,0 0 0 0 0,1-1 0 0 0,-1 1 0 0 0,0 0 1 0 0,1 0-1 0 0,-1 0 0 0 0,1 0 0 0 0,0-1 1 0 0,18-7 68 0 0,-6-1-9 0 0,21-22-1 0 0,-12 12-18 0 0,-6 3-9 0 0,22-26 1 0 0,-24 25-23 0 0,0 2 1 0 0,19-17-1 0 0,-32 31-11 0 0,22-19 16 0 0,2 0-1 0 0,0 2 1 0 0,1 1 0 0 0,43-22-1 0 0,118-41 35 0 0,-87 32-6 0 0,53-30-37 0 0,-126 63-31 0 0,-23 12 15 0 0,0 0 1 0 0,0 0-1 0 0,0 1 1 0 0,1 0-1 0 0,-1 0 1 0 0,1 0 0 0 0,0 1-1 0 0,-1-1 1 0 0,1 1-1 0 0,9-1 1 0 0,-14 2 5 0 0,1 0 0 0 0,-1 0 0 0 0,1 0 0 0 0,-1 0-1 0 0,1 0 1 0 0,-1 0 0 0 0,0 0 0 0 0,1 0 0 0 0,-1 1 0 0 0,1-1 0 0 0,-1 0 0 0 0,1 0 0 0 0,-1 0 0 0 0,0 1 0 0 0,1-1 0 0 0,-1 0-1 0 0,0 1 1 0 0,1-1 0 0 0,-1 0 0 0 0,0 1 0 0 0,1-1 0 0 0,-1 0 0 0 0,0 1 0 0 0,0-1 0 0 0,1 0 0 0 0,-1 1 0 0 0,0-1-1 0 0,0 1 1 0 0,0 0 0 0 0,1 17-5 0 0,-10 17 17 0 0,-8 4-2 0 0,-2-1 1 0 0,-26 39-1 0 0,37-63-17 0 0,-19 37-6 0 0,3 2 0 0 0,-26 78 0 0 0,31-77 13 0 0,11-33 25 0 0,1 1 0 0 0,1 0 0 0 0,1 0 0 0 0,1 0 0 0 0,-2 43 0 0 0,6-65-22 0 0,0 0 1 0 0,0 1 0 0 0,0-1-1 0 0,0 0 1 0 0,0 1-1 0 0,0-1 1 0 0,0 0 0 0 0,0 1-1 0 0,0-1 1 0 0,0 0 0 0 0,0 1-1 0 0,0-1 1 0 0,0 0 0 0 0,1 0-1 0 0,-1 1 1 0 0,0-1 0 0 0,0 0-1 0 0,0 1 1 0 0,0-1 0 0 0,1 0-1 0 0,-1 0 1 0 0,0 1-1 0 0,0-1 1 0 0,1 0 0 0 0,-1 0-1 0 0,0 0 1 0 0,1 1 0 0 0,-1-1-1 0 0,0 0 1 0 0,0 0 0 0 0,1 0-1 0 0,-1 0 1 0 0,0 0 0 0 0,1 1-1 0 0,14-5 40 0 0,18-15 4 0 0,-29 17-40 0 0,21-15 4 0 0,-2-2 1 0 0,0 0 0 0 0,24-26-1 0 0,55-71 62 0 0,-71 77-50 0 0,2 1 1 0 0,1 2 0 0 0,68-54 0 0 0,-80 73-29 0 0,1 1 1 0 0,1 1-1 0 0,1 1 1 0 0,0 1-1 0 0,1 1 1 0 0,0 2-1 0 0,35-10 1 0 0,-60 20 2 0 0,0-1 1 0 0,0 1 0 0 0,1 0-1 0 0,-1-1 1 0 0,0 1-1 0 0,0 0 1 0 0,1 0 0 0 0,-1 0-1 0 0,0 0 1 0 0,0 0 0 0 0,0 0-1 0 0,1 1 1 0 0,-1-1-1 0 0,0 0 1 0 0,0 1 0 0 0,0-1-1 0 0,1 1 1 0 0,-1-1 0 0 0,0 1-1 0 0,0-1 1 0 0,0 1-1 0 0,0 0 1 0 0,0 0 0 0 0,0-1-1 0 0,0 1 1 0 0,0 0 0 0 0,0 0-1 0 0,-1 0 1 0 0,1 0-1 0 0,0 0 1 0 0,-1 0 0 0 0,1 0-1 0 0,0 0 1 0 0,-1 0 0 0 0,1 1-1 0 0,-1-1 1 0 0,0 0-1 0 0,1 2 1 0 0,0 5-12 0 0,0 0 0 0 0,0 0 0 0 0,-1-1 0 0 0,0 1 0 0 0,-1 9 0 0 0,0 1 10 0 0,1 11-5 0 0,2 75-55 0 0,-1-62 77 0 0,-2-1 0 0 0,-8 57 0 0 0,2-25 0 0 0,-14 51 86 0 0,20-118-80 0 0,0 0 0 0 0,0 0 0 0 0,-1 0 1 0 0,0 0-1 0 0,0 0 0 0 0,-5 8 0 0 0,0 2 64 0 0,7-16-76 0 0,0 0 1 0 0,0 0-1 0 0,-1 0 1 0 0,1 0-1 0 0,0 1 1 0 0,0-1-1 0 0,0 0 0 0 0,0 0 1 0 0,0 0-1 0 0,0 1 1 0 0,0-1-1 0 0,0 0 1 0 0,0 0-1 0 0,0 0 1 0 0,0 1-1 0 0,0-1 0 0 0,0 0 1 0 0,0 0-1 0 0,0 0 1 0 0,0 1-1 0 0,0-1 1 0 0,0 0-1 0 0,0 0 0 0 0,0 0 1 0 0,0 1-1 0 0,0-1 1 0 0,0 0-1 0 0,0 0 1 0 0,0 0-1 0 0,0 1 0 0 0,0-1 1 0 0,1 0-1 0 0,-1 0 1 0 0,0 0-1 0 0,0 0 1 0 0,0 1-1 0 0,0-1 0 0 0,9-2 73 0 0,14-12-28 0 0,-22 14-38 0 0,11-9 13 0 0,0 0 0 0 0,-1-1 0 0 0,-1-1 0 0 0,1 0 0 0 0,12-17 1 0 0,42-69 27 0 0,-33 46-8 0 0,24-39 1 0 0,21-30-15 0 0,-55 85-25 0 0,-15 23-25 0 0,0 1 0 0 0,1 0 0 0 0,11-13-1 0 0,-19 24 16 0 0,0 0 0 0 0,0 0 0 0 0,0-1 0 0 0,0 1 1 0 0,1 0-1 0 0,-1 0 0 0 0,0 0 0 0 0,0 0 0 0 0,0 0 0 0 0,0-1 0 0 0,0 1 0 0 0,0 0 0 0 0,1 0 0 0 0,-1 0 0 0 0,0 0 0 0 0,0 0 0 0 0,0 0 0 0 0,0-1 0 0 0,0 1 0 0 0,1 0 0 0 0,-1 0 0 0 0,0 0 0 0 0,0 0 0 0 0,0 0 0 0 0,1 0 0 0 0,-1 0 0 0 0,0 0 0 0 0,0 0 0 0 0,0 0 0 0 0,0 0 0 0 0,1 0 0 0 0,-1 0 0 0 0,0 0 0 0 0,0 0 0 0 0,0 0 0 0 0,1 0 0 0 0,-1 0 0 0 0,0 0 0 0 0,0 0 0 0 0,0 1 0 0 0,0-1 0 0 0,1 0 0 0 0,-1 0 0 0 0,1 11-57 0 0,-8 21 28 0 0,6-26 15 0 0,-30 98-114 0 0,16-60 98 0 0,-60 181-45 0 0,-104 364 76 0 0,113-309 177 0 0,64-272-155 0 0,0 1-1 0 0,1 0 1 0 0,0 0-1 0 0,0 0 1 0 0,1 0-1 0 0,0 0 1 0 0,2 15-1 0 0,3-11 49 0 0,0-17 17 0 0,0-1-2 0 0,-3 2-69 0 0,1 0 0 0 0,-1 0 0 0 0,0 0 0 0 0,0 0 0 0 0,0 0 0 0 0,0 0 0 0 0,0 0 1 0 0,-1-1-1 0 0,3-5 0 0 0,11-22 44 0 0,13-8-35 0 0,-1-3 1 0 0,27-57 0 0 0,-46 83-23 0 0,111-231 7 0 0,-108 222-8 0 0,-5 9-9 0 0,1 1 0 0 0,0-1 0 0 0,1 1 0 0 0,1 1 0 0 0,14-18 1 0 0,-17 28-145 0 0,-4 7 50 0 0,-6 20 8 0 0,-12 30 39 0 0,-40 122-28 0 0,-56 220-26 0 0,100-355 105 0 0,-24 72 24 0 0,-34 182-1 0 0,57-240 16 0 0,9-44-18 0 0,1 1-1 0 0,1-1 1 0 0,0 1-1 0 0,0 0 1 0 0,0 18-1 0 0,2-11 18 0 0,2 10 75 0 0,-1-27-99 0 0,0 1-1 0 0,-1-1 1 0 0,1 0-1 0 0,0 1 1 0 0,0-1 0 0 0,0 0-1 0 0,0 0 1 0 0,0 0-1 0 0,0 0 1 0 0,0 0 0 0 0,0 0-1 0 0,1 0 1 0 0,-1 0-1 0 0,0 0 1 0 0,0-1-1 0 0,1 1 1 0 0,-1 0 0 0 0,2 0-1 0 0,-2-1 0 0 0,0 0 0 0 0,1 0 0 0 0,-1 0 0 0 0,0 0 0 0 0,0-1 0 0 0,0 1 1 0 0,0 0-1 0 0,0 0 0 0 0,0-1 0 0 0,0 1 0 0 0,0-1 0 0 0,0 1 0 0 0,0-1 0 0 0,0 1 0 0 0,0-1 0 0 0,0 1 0 0 0,0-1 0 0 0,0 0 0 0 0,0 0 0 0 0,-1 1 0 0 0,1-1 0 0 0,0 0 0 0 0,-1 0 0 0 0,2-1 0 0 0,16-23 89 0 0,15-36 11 0 0,33-82 0 0 0,13-70-45 0 0,-15 40-12 0 0,113-316-121 0 0,-168 464 43 0 0,-3 10 9 0 0,-1 0 0 0 0,-1 0 1 0 0,0-1-1 0 0,-1 1 0 0 0,1-22 0 0 0,-4 37-2 0 0,-7 17-288 0 0,-48 100-53 0 0,-134 378 246 0 0,166-430 216 0 0,-17 80-1 0 0,40-145-99 0 0,-8 29 102 0 0,8-28-95 0 0,0-1 0 0 0,0 1-1 0 0,0-1 1 0 0,0 1 0 0 0,0-1 0 0 0,0 1-1 0 0,0-1 1 0 0,-1 1 0 0 0,1-1-1 0 0,0 1 1 0 0,0-1 0 0 0,-1 1 0 0 0,1-1-1 0 0,0 1 1 0 0,-1-1 0 0 0,1 1 0 0 0,0-1-1 0 0,-1 1 1 0 0,1-1 0 0 0,-1 0-1 0 0,1 1 1 0 0,0-1 0 0 0,-1 0 0 0 0,1 0-1 0 0,-1 1 1 0 0,1-1 0 0 0,-1 0-1 0 0,1 0 1 0 0,-1 1 0 0 0,0-1 0 0 0,1 0-1 0 0,-1 0 1 0 0,1 0 0 0 0,-1 0 0 0 0,1 0-1 0 0,-1 0 1 0 0,1 0 0 0 0,-1 0-1 0 0,0 0 1 0 0,1 0 0 0 0,-2-1 0 0 0,1-2-1 0 0,0 0 0 0 0,0 0 1 0 0,0 0-1 0 0,0 0 0 0 0,0 0 0 0 0,1-1 1 0 0,0 1-1 0 0,-1 0 0 0 0,1 0 1 0 0,1-4-1 0 0,-2-1-19 0 0,-3-57-226 0 0,-7-206-1011 0 0,11 251 1194 0 0,0 0 1 0 0,-2 0-1 0 0,0 0 1 0 0,-8-32-1 0 0,8 46 48 0 0,0 1 0 0 0,0-1 0 0 0,0 1 0 0 0,0-1 0 0 0,-1 1 0 0 0,0 0 0 0 0,0 0 0 0 0,0 0 0 0 0,-1 0 0 0 0,0 1 0 0 0,0-1 0 0 0,0 1 0 0 0,0 0 0 0 0,-1 0 0 0 0,1 1 0 0 0,-1-1 0 0 0,0 1 0 0 0,0 0 0 0 0,0 0 0 0 0,-9-2 0 0 0,3 0-12 0 0,-1 1 1 0 0,0 0-1 0 0,-1 1 1 0 0,1 1-1 0 0,0 0 1 0 0,-1 1 0 0 0,1 0-1 0 0,-1 0 1 0 0,0 2-1 0 0,1-1 1 0 0,-1 2 0 0 0,1 0-1 0 0,0 0 1 0 0,-18 6-1 0 0,4 1-22 0 0,0 2 0 0 0,0 0 0 0 0,-30 20 0 0 0,51-28 42 0 0,1 0 13 0 0,-1 1 0 0 0,0-1 0 0 0,0 0 1 0 0,-1-1-1 0 0,1 1 0 0 0,0-1 0 0 0,-1 0 0 0 0,-6 1 0 0 0,11-3-6 0 0,0 0 0 0 0,0-1-1 0 0,0 1 1 0 0,1-1-1 0 0,-1 0 1 0 0,0 1-1 0 0,0-1 1 0 0,1 1-1 0 0,-1-1 1 0 0,0 0-1 0 0,1 0 1 0 0,-1 1 0 0 0,1-1-1 0 0,-1 0 1 0 0,1 0-1 0 0,-1 0 1 0 0,1 0-1 0 0,0 0 1 0 0,-1 1-1 0 0,1-1 1 0 0,0 0-1 0 0,0 0 1 0 0,0 0 0 0 0,-1 0-1 0 0,1 0 1 0 0,0 0-1 0 0,1-2 1 0 0,-3-32 30 0 0,2 31-34 0 0,1-16 40 0 0,1 0 0 0 0,1 0 0 0 0,0 1 0 0 0,2-1 0 0 0,0 1 0 0 0,1 0 1 0 0,9-20-1 0 0,69-124 170 0 0,-45 110-189 0 0,-68 82-135 0 0,-9 11 55 0 0,21-15 47 0 0,1 2 1 0 0,1 0 0 0 0,2 0-1 0 0,-20 56 1 0 0,-22 121 41 0 0,52-192-35 0 0,0 8 4 0 0,3-17 10 0 0,0 0 0 0 0,0 0 0 0 0,0 0-1 0 0,-1 0 1 0 0,0 0 0 0 0,0 0 0 0 0,-1 5 0 0 0,75-128 569 0 0,-65 107-563 0 0,12-20 16 0 0,31-40 0 0 0,-12 25-20 0 0,-4 5-12 0 0,65-65-1 0 0,-92 101-13 0 0,1-1 0 0 0,0 1 1 0 0,1 0-1 0 0,-1 1 0 0 0,13-6 0 0 0,-20 11 6 0 0,-1 0-1 0 0,1 0 0 0 0,0 0 1 0 0,-1 1-1 0 0,1-1 1 0 0,0 1-1 0 0,0-1 1 0 0,0 1-1 0 0,-1-1 1 0 0,1 1-1 0 0,0 0 1 0 0,0 0-1 0 0,0 0 0 0 0,0 0 1 0 0,0 0-1 0 0,0 0 1 0 0,0 1-1 0 0,-1-1 1 0 0,1 1-1 0 0,0-1 1 0 0,0 1-1 0 0,-1 0 1 0 0,1-1-1 0 0,0 1 0 0 0,-1 0 1 0 0,1 0-1 0 0,0 0 1 0 0,-1 1-1 0 0,1-1 1 0 0,-1 0-1 0 0,0 0 1 0 0,1 1-1 0 0,-1-1 1 0 0,0 1-1 0 0,0-1 1 0 0,0 1-1 0 0,0-1 0 0 0,0 1 1 0 0,1 2-1 0 0,5 16-23 0 0,0-1 0 0 0,-1 1 0 0 0,-1 0 0 0 0,-1 1 0 0 0,3 31-1 0 0,-5 105 18 0 0,-1-13 39 0 0,5-43 78 0 0,-4 0-1 0 0,-19 181 1 0 0,-5-99 53 0 0,20-149-68 0 0,2 0-1 0 0,1 0 0 0 0,7 47 1 0 0,0-3 183 0 0,-7-55-180 0 0,1-1-1 0 0,1 0 0 0 0,7 26 1 0 0,-9-45-77 0 0,0-1 1 0 0,0 1 0 0 0,0-1-1 0 0,1 0 1 0 0,-1 1 0 0 0,1-1 0 0 0,-1 0-1 0 0,1 0 1 0 0,0 0 0 0 0,3 2-1 0 0,-5-3-9 0 0,1-1-1 0 0,-1 1 0 0 0,1-1 1 0 0,-1 0-1 0 0,1 1 0 0 0,-1-1 1 0 0,1 0-1 0 0,-1 0 0 0 0,1 1 1 0 0,-1-1-1 0 0,1 0 0 0 0,-1 0 1 0 0,1 0-1 0 0,0 0 0 0 0,-1 1 1 0 0,1-1-1 0 0,-1 0 0 0 0,1 0 1 0 0,0 0-1 0 0,-1 0 1 0 0,1-1-1 0 0,-1 1 0 0 0,1 0 1 0 0,0 0-1 0 0,-1 0 0 0 0,1 0 1 0 0,-1-1-1 0 0,1 1 0 0 0,-1 0 1 0 0,1 0-1 0 0,-1-1 0 0 0,1 1 1 0 0,-1 0-1 0 0,1-1 0 0 0,-1 1 1 0 0,1-1-1 0 0,-1 1 0 0 0,0 0 1 0 0,1-1-1 0 0,-1 1 0 0 0,0-1 1 0 0,1 1-1 0 0,-1-1 0 0 0,0 0 1 0 0,0 1-1 0 0,1-1 0 0 0,-1 1 1 0 0,0-1-1 0 0,0 1 0 0 0,0-1 1 0 0,0 0-1 0 0,11-28 116 0 0,35-108 77 0 0,82-221-189 0 0,-116 327-5 0 0,-2 6-39 0 0,1 1-1 0 0,1 0 1 0 0,21-30 0 0 0,-33 53 30 0 0,0 1 0 0 0,1 0 0 0 0,-1-1 1 0 0,0 1-1 0 0,0 0 0 0 0,0-1 0 0 0,0 1 1 0 0,1 0-1 0 0,-1-1 0 0 0,0 1 0 0 0,0 0 0 0 0,1 0 1 0 0,-1-1-1 0 0,0 1 0 0 0,0 0 0 0 0,1 0 0 0 0,-1 0 1 0 0,0-1-1 0 0,1 1 0 0 0,-1 0 0 0 0,0 0 1 0 0,1 0-1 0 0,-1 0 0 0 0,0 0 0 0 0,1 0 0 0 0,-1 0 1 0 0,0 0-1 0 0,1 0 0 0 0,-1 0 0 0 0,1 0 1 0 0,-1 0-1 0 0,0 0 0 0 0,1 0 0 0 0,-1 0 0 0 0,0 0 1 0 0,1 0-1 0 0,-1 0 0 0 0,0 0 0 0 0,1 0 0 0 0,-1 1 1 0 0,0-1-1 0 0,1 0 0 0 0,-1 0 0 0 0,0 0 1 0 0,0 1-1 0 0,1-1 0 0 0,-1 0 0 0 0,0 0 0 0 0,0 1 1 0 0,1-1-1 0 0,4 15-70 0 0,-9 64-46 0 0,-28 151 0 0 0,25-187 87 0 0,-82 505-76 0 0,23 0 239 0 0,56-436-98 0 0,-15 225 239 0 0,25-325-242 0 0,-1 3 75 0 0,1-1 0 0 0,2 26 0 0 0,-1-40-100 0 0,-1 0 0 0 0,0 0 0 0 0,0 0 0 0 0,0 0 0 0 0,0 0-1 0 0,0-1 1 0 0,0 1 0 0 0,0 0 0 0 0,0 0 0 0 0,0 0 0 0 0,0 0 0 0 0,0 0 0 0 0,0 0-1 0 0,0 0 1 0 0,0 0 0 0 0,1 0 0 0 0,-1 0 0 0 0,0 0 0 0 0,0 0 0 0 0,0 0 0 0 0,0 0 0 0 0,0 0-1 0 0,0 0 1 0 0,0 0 0 0 0,0 0 0 0 0,0 0 0 0 0,1 0 0 0 0,-1 0 0 0 0,0 0 0 0 0,0 0-1 0 0,0 0 1 0 0,0 0 0 0 0,0 0 0 0 0,0 0 0 0 0,0 0 0 0 0,0 0 0 0 0,0 0 0 0 0,1 0 0 0 0,-1 0-1 0 0,0 0 1 0 0,0 0 0 0 0,0 0 0 0 0,0 0 0 0 0,0 0 0 0 0,0 0 0 0 0,0 1 0 0 0,0-1-1 0 0,0 0 1 0 0,0 0 0 0 0,0 0 0 0 0,0 0 0 0 0,0 0 0 0 0,0 0 0 0 0,0 0 0 0 0,0 0-1 0 0,0 0 1 0 0,1 0 0 0 0,-1 1 0 0 0,6-17 100 0 0,7-23-10 0 0,36-133-17 0 0,94-279-151 0 0,-131 423 32 0 0,2 1 1 0 0,0 0 0 0 0,2 1-1 0 0,28-37 1 0 0,-44 64 39 0 0,0-1-1 0 0,0 0 1 0 0,0 0 0 0 0,0 0 0 0 0,0 0 0 0 0,0 1-1 0 0,0-1 1 0 0,0 0 0 0 0,0 0 0 0 0,0 0 0 0 0,0 0 0 0 0,1 0-1 0 0,-1 1 1 0 0,0-1 0 0 0,0 0 0 0 0,0 0 0 0 0,0 0-1 0 0,0 0 1 0 0,0 0 0 0 0,0 1 0 0 0,0-1 0 0 0,0 0-1 0 0,1 0 1 0 0,-1 0 0 0 0,0 0 0 0 0,0 0 0 0 0,0 0-1 0 0,0 0 1 0 0,0 0 0 0 0,0 0 0 0 0,1 0 0 0 0,-1 1-1 0 0,0-1 1 0 0,0 0 0 0 0,0 0 0 0 0,0 0 0 0 0,1 0-1 0 0,-1 0 1 0 0,0 0 0 0 0,0 0 0 0 0,0 0 0 0 0,0 0-1 0 0,1 0 1 0 0,-1 0 0 0 0,0 0 0 0 0,0 0 0 0 0,0-1-1 0 0,0 1 1 0 0,0 0 0 0 0,1 0 0 0 0,-1 0 0 0 0,0 0-1 0 0,0 0 1 0 0,0 0 0 0 0,0 0 0 0 0,0 0 0 0 0,0 0-1 0 0,1-1 1 0 0,-1 1 0 0 0,0 0 0 0 0,0 0 0 0 0,0 13-47 0 0,0-13 51 0 0,-75 352-166 0 0,42-210 133 0 0,-44 207 8 0 0,-52 223 77 0 0,110-489-17 0 0,-14 126-1 0 0,28-82 118 0 0,9-105 14 0 0,1-16 26 0 0,3-14-57 0 0,6-25-51 0 0,-2 1 0 0 0,13-54 0 0 0,-2 5-54 0 0,82-219 41 0 0,0 5-39 0 0,-87 243-34 0 0,3 0 0 0 0,36-66 0 0 0,-4 36-24 0 0,-51 79 11 0 0,0-1-1 0 0,1 1 1 0 0,-1 0 0 0 0,1 1-1 0 0,-1-1 1 0 0,1 0 0 0 0,0 1-1 0 0,0-1 1 0 0,0 1 0 0 0,5-3-1 0 0,-7 6 9 0 0,-1 0-1 0 0,1 0 1 0 0,0 0 0 0 0,-1 0-1 0 0,1 0 1 0 0,-1 0-1 0 0,1 1 1 0 0,-1-1-1 0 0,1 0 1 0 0,-1 0-1 0 0,0 0 1 0 0,1 1-1 0 0,-1-1 1 0 0,0 0 0 0 0,0 0-1 0 0,0 0 1 0 0,0 1-1 0 0,0-1 1 0 0,-1 2-1 0 0,2 7-18 0 0,0-1 11 0 0,0 0 0 0 0,-1 0 1 0 0,0-1-1 0 0,0 1 0 0 0,-1 0 1 0 0,-3 14-1 0 0,-17 55-51 0 0,13-51 41 0 0,-83 251-36 0 0,-178 652 114 0 0,216-748-48 0 0,-56 169 57 0 0,22-131-30 0 0,50-130-16 0 0,16-42 29 0 0,-2 0 0 0 0,-56 82 0 0 0,66-116-44 0 0,13-14-4 0 0,0 0 0 0 0,0 0 0 0 0,0 1-1 0 0,0-1 1 0 0,-1 0 0 0 0,1 0 0 0 0,0 0 0 0 0,0 0-1 0 0,0 0 1 0 0,-1 0 0 0 0,1 0 0 0 0,0 0 0 0 0,0 0 0 0 0,0 0-1 0 0,-1 0 1 0 0,1 0 0 0 0,0 0 0 0 0,0 0 0 0 0,0 0-1 0 0,-1 0 1 0 0,1 0 0 0 0,0 0 0 0 0,0 0 0 0 0,-1 0 0 0 0,1 0-1 0 0,0 0 1 0 0,0 0 0 0 0,0 0 0 0 0,0-1 0 0 0,-1 1 0 0 0,1 0-1 0 0,0 0 1 0 0,0 0 0 0 0,0 0 0 0 0,0 0 0 0 0,-1-1-1 0 0,1 1 1 0 0,0-2-8 0 0,-1 0 1 0 0,1 0-1 0 0,0 0 0 0 0,0 0 0 0 0,-1 0 0 0 0,2 1 0 0 0,-1-1 0 0 0,0 0 0 0 0,0 0 1 0 0,0 0-1 0 0,1 0 0 0 0,-1 0 0 0 0,1 0 0 0 0,1-2 0 0 0,118-288-126 0 0,-35 94 150 0 0,-45 100-22 0 0,43-115 32 0 0,-81 206-23 0 0,1-2 4 0 0,0 0-1 0 0,0 0 1 0 0,-1-1 0 0 0,1-12-1 0 0,-10 27-39 0 0,0 0 1 0 0,1 0-1 0 0,0 1 0 0 0,-11 12 0 0 0,-144 197-175 0 0,42-74 150 0 0,-143 233-53 0 0,209-290 94 0 0,-139 205 29 0 0,160-250 3 0 0,15-20-3 0 0,-21 32 0 0 0,25-35-9 0 0,12-15 0 0 0,0 0 0 0 0,0 0 0 0 0,0 0 0 0 0,0 0 0 0 0,0 1-1 0 0,0-1 1 0 0,0 0 0 0 0,0 0 0 0 0,1 1 0 0 0,-1-1 0 0 0,0 1 0 0 0,1-1 0 0 0,0 0 0 0 0,-1 1 0 0 0,1-1 0 0 0,0 1 0 0 0,-1-1 0 0 0,1 3 0 0 0,-3-26 34 0 0,7 1-23 0 0,0 1 0 0 0,2-1 0 0 0,13-34 1 0 0,35-60 79 0 0,-23 50-22 0 0,44-94 39 0 0,149-234-1 0 0,104-34-53 0 0,-305 398-48 0 0,22-40 0 0 0,-35 37-14 0 0,-10 25-28 0 0,-6 21-25 0 0,-13 30 24 0 0,-1-1 0 0 0,-3 0-1 0 0,-1-2 1 0 0,-2-1 0 0 0,-50 60-1 0 0,-66 96 0 0 0,-42 125-36 0 0,174-302 102 0 0,17-30 10 0 0,154-284 62 0 0,17 7 22 0 0,-7 11-18 0 0,-150 243-89 0 0,43-54 1 0 0,-13 21-35 0 0,-49 64 13 0 0,-1 1 1 0 0,0 0-1 0 0,0 1 1 0 0,0 0-1 0 0,0-1 0 0 0,0 1 1 0 0,0 0-1 0 0,1-1 0 0 0,-1 1 1 0 0,0 0-1 0 0,1 0 1 0 0,-1 0-1 0 0,1 0 0 0 0,2-1 1 0 0,-3 10-44 0 0,0 0 1 0 0,-1 0 0 0 0,0-1 0 0 0,-2 13 0 0 0,-17 62-15 0 0,-36 93 0 0 0,4-16 23 0 0,2-5-10 0 0,-80 171 0 0 0,20-83 39 0 0,-56 135 54 0 0,49-62-24 0 0,109-293-5 0 0,2-8 16 0 0,1 0 1 0 0,0 1-1 0 0,1-1 0 0 0,-3 28 1 0 0,17-55 113 0 0,61-165-93 0 0,59-137-47 0 0,75-44 22 0 0,-128 232-27 0 0,101-177-30 0 0,-159 273-4 0 0,1 1 0 0 0,39-42-1 0 0,-39 49-27 0 0,15-11-157 0 0,-36 34 217 0 0,0-1 0 0 0,0 1 0 0 0,0 0-1 0 0,0 0 1 0 0,0 0 0 0 0,0 0 0 0 0,0 0 0 0 0,0 0 0 0 0,0 0-1 0 0,0 0 1 0 0,0 0 0 0 0,0 0 0 0 0,0 0 0 0 0,1 0 0 0 0,-1 0-1 0 0,0-1 1 0 0,0 1 0 0 0,0 0 0 0 0,0 0 0 0 0,0 0 0 0 0,0 0-1 0 0,0 0 1 0 0,0 0 0 0 0,0 0 0 0 0,1 0 0 0 0,-1 0-1 0 0,0 0 1 0 0,0 0 0 0 0,0 0 0 0 0,0 0 0 0 0,0 0 0 0 0,0 0-1 0 0,0 0 1 0 0,0 0 0 0 0,0 0 0 0 0,1 0 0 0 0,-1 0 0 0 0,0 1-1 0 0,0-1 1 0 0,0 0 0 0 0,0 0 0 0 0,0 0 0 0 0,0 0 0 0 0,0 0-1 0 0,0 0 1 0 0,0 0 0 0 0,0 0 0 0 0,0 0 0 0 0,0 0-1 0 0,1 0 1 0 0,-1 0 0 0 0,0 0 0 0 0,0 1 0 0 0,1 7-30 0 0,-2 9-2 0 0,-164 708 98 0 0,154-678-63 0 0,-63 263 77 0 0,67-275-46 0 0,1 0 1 0 0,2 1 0 0 0,2 0-1 0 0,2 49 1 0 0,0-67 30 0 0,0-10 50 0 0,5-20-52 0 0,83-284 62 0 0,1 1-106 0 0,-39 143-11 0 0,38-118-3 0 0,23 11-26 0 0,-103 243-6 0 0,2 1 1 0 0,0 0 0 0 0,14-15-1 0 0,-23 29 25 0 0,-1 1-1 0 0,0-1 0 0 0,1 0 0 0 0,-1 1 0 0 0,1-1 1 0 0,-1 1-1 0 0,1-1 0 0 0,-1 1 0 0 0,1-1 1 0 0,0 1-1 0 0,-1-1 0 0 0,1 1 0 0 0,0-1 1 0 0,-1 1-1 0 0,1 0 0 0 0,0-1 0 0 0,-1 1 1 0 0,1 0-1 0 0,0 0 0 0 0,0 0 0 0 0,-1 0 1 0 0,1-1-1 0 0,1 1 0 0 0,-2 1 0 0 0,1-1 0 0 0,-1 0 0 0 0,1 1 0 0 0,-1-1 0 0 0,1 1 0 0 0,-1-1 0 0 0,1 0 0 0 0,-1 1 1 0 0,1-1-1 0 0,-1 1 0 0 0,0-1 0 0 0,1 1 0 0 0,-1 0 0 0 0,0-1 0 0 0,0 1 0 0 0,1-1 0 0 0,-1 1 0 0 0,0 0 0 0 0,0-1 0 0 0,0 2 0 0 0,4 32-68 0 0,-5-13 58 0 0,-2 1 1 0 0,0-1-1 0 0,-10 34 1 0 0,3-10 8 0 0,-66 282-72 0 0,-18 96 23 0 0,71-290 59 0 0,-8 166 0 0 0,20-19 103 0 0,10-244-50 0 0,-2-1-1 0 0,-1 0 1 0 0,-9 39 0 0 0,36-218-48 0 0,54-197-36 0 0,124-334-1 0 0,-196 657 16 0 0,-2 8-6 0 0,0 0-1 0 0,0 0 1 0 0,1 0-1 0 0,1 0 1 0 0,-1 1-1 0 0,2 0 1 0 0,11-18-1 0 0,-16 27 16 0 0,-1 0 0 0 0,0-1-1 0 0,0 1 1 0 0,1 0-1 0 0,-1 0 1 0 0,0-1 0 0 0,0 1-1 0 0,1 0 1 0 0,-1 0 0 0 0,0 0-1 0 0,1-1 1 0 0,-1 1 0 0 0,0 0-1 0 0,1 0 1 0 0,-1 0 0 0 0,0 0-1 0 0,1 0 1 0 0,-1-1 0 0 0,1 1-1 0 0,-1 0 1 0 0,0 0 0 0 0,1 0-1 0 0,-1 0 1 0 0,0 0-1 0 0,1 0 1 0 0,-1 0 0 0 0,1 0-1 0 0,-1 1 1 0 0,0-1 0 0 0,1 0-1 0 0,-1 0 1 0 0,0 0 0 0 0,1 0-1 0 0,-1 0 1 0 0,0 1 0 0 0,1-1-1 0 0,-1 0 1 0 0,0 0 0 0 0,0 0-1 0 0,1 1 1 0 0,-1-1 0 0 0,0 0-1 0 0,1 1 1 0 0,-1-1-1 0 0,0 0 1 0 0,0 1 0 0 0,0-1-1 0 0,1 0 1 0 0,-1 1 0 0 0,0-1-1 0 0,0 0 1 0 0,0 1 0 0 0,0-1-1 0 0,0 0 1 0 0,0 1 0 0 0,0-1-1 0 0,0 0 1 0 0,0 1 0 0 0,5 26-48 0 0,-4-22 48 0 0,2 16-17 0 0,-1 1 1 0 0,-1-1 0 0 0,-1 1 0 0 0,-5 38-1 0 0,-22 87-23 0 0,3-28 25 0 0,-44 364 49 0 0,57-407 99 0 0,-32 113 1 0 0,39-180-81 0 0,0-8-26 0 0,-3-18-30 0 0,0-27-60 0 0,5-58-61 0 0,2 50-11 0 0,-2 0 0 0 0,-2 0 0 0 0,-19-92 1 0 0,20 134 33 0 0,0 1 0 0 0,0 0 0 0 0,-1 0 1 0 0,-5-9-1 0 0,8 15 65 0 0,-1 1 1 0 0,1-1-1 0 0,-1 1 1 0 0,0 0 0 0 0,1 0-1 0 0,-1 0 1 0 0,0 0-1 0 0,0 0 1 0 0,-1 0-1 0 0,1 0 1 0 0,0 1-1 0 0,-1-1 1 0 0,1 1-1 0 0,-1 0 1 0 0,1-1 0 0 0,-1 1-1 0 0,1 0 1 0 0,-5-1-1 0 0,-8 0-7 0 0,1 1 1 0 0,-1 0-1 0 0,1 1 0 0 0,-1 0 0 0 0,1 1 1 0 0,-1 0-1 0 0,1 2 0 0 0,-26 7 0 0 0,-3 5 107 0 0,1 2 0 0 0,1 2 0 0 0,-52 33 0 0 0,-105 87 72 0 0,-131 141-72 0 0,197-164-50 0 0,90-82 54 0 0,-1-2-1 0 0,-1-2 0 0 0,-1-2 0 0 0,-2-2 0 0 0,-50 20 0 0 0,55-33 259 0 0,40-13-300 0 0,1 1-1 0 0,-1-1 0 0 0,1 0 0 0 0,-1 0 0 0 0,1 1 1 0 0,-1-1-1 0 0,0 0 0 0 0,1-1 0 0 0,-1 1 1 0 0,1 0-1 0 0,-1 0 0 0 0,1-1 0 0 0,-1 1 0 0 0,0-1 1 0 0,1 1-1 0 0,0-1 0 0 0,-1 0 0 0 0,1 1 1 0 0,-1-1-1 0 0,1 0 0 0 0,0 0 0 0 0,0 0 1 0 0,-2-2-1 0 0,-1-1 12 0 0,1-1 1 0 0,0 0-1 0 0,0-1 1 0 0,0 1-1 0 0,0 0 1 0 0,1-1-1 0 0,0 0 1 0 0,0 1-1 0 0,0-1 1 0 0,1 0-1 0 0,0 0 1 0 0,0 0-1 0 0,1 0 1 0 0,-1 0-1 0 0,1 0 1 0 0,1 0-1 0 0,0-6 1 0 0,3-14-29 0 0,2 1 1 0 0,0 0-1 0 0,2 1 1 0 0,1 0 0 0 0,0 0-1 0 0,2 0 1 0 0,1 1-1 0 0,1 1 1 0 0,17-23 0 0 0,18-18 22 0 0,91-93 0 0 0,-121 138-19 0 0,-7 8 8 0 0,-2 0 0 0 0,0 0 0 0 0,0-1 1 0 0,-1 0-1 0 0,11-18 0 0 0,-19 29-17 0 0,0 1-1 0 0,0-1 0 0 0,0 0 0 0 0,0 0 1 0 0,0 0-1 0 0,-1 0 0 0 0,1 0 0 0 0,0 0 1 0 0,0 0-1 0 0,0 0 0 0 0,0 0 0 0 0,0 0 1 0 0,0 0-1 0 0,0 0 0 0 0,0 0 0 0 0,0 0 1 0 0,-1 0-1 0 0,1 0 0 0 0,0 0 0 0 0,0 0 1 0 0,0 0-1 0 0,0 0 0 0 0,0 0 0 0 0,0 0 1 0 0,0 0-1 0 0,-1 0 0 0 0,1 0 0 0 0,0 0 1 0 0,0 0-1 0 0,0 0 0 0 0,0 0 0 0 0,0 0 1 0 0,0 0-1 0 0,0 0 0 0 0,0 0 0 0 0,-1 0 1 0 0,1 0-1 0 0,0 0 0 0 0,0 0 0 0 0,0 0 1 0 0,0 0-1 0 0,0 0 0 0 0,0 0 0 0 0,0-1 1 0 0,0 1-1 0 0,0 0 0 0 0,0 0 0 0 0,0 0 1 0 0,0 0-1 0 0,0 0 0 0 0,0 0 0 0 0,-1 0 1 0 0,1 0-1 0 0,0 0 0 0 0,0-1 0 0 0,0 1 1 0 0,0 0-1 0 0,0 0 0 0 0,0 0 1 0 0,0 0-1 0 0,0 0 0 0 0,0 0 0 0 0,0-1 1 0 0,-17 11 21 0 0,-30 19-36 0 0,37-22 20 0 0,-17 8-8 0 0,-1 0 0 0 0,-37 12 1 0 0,40-17-13 0 0,1 0 0 0 0,0 1 1 0 0,1 2-1 0 0,-21 15 0 0 0,22-12-8 0 0,3-3 1 0 0,1 1-1 0 0,0 1 0 0 0,-22 24 0 0 0,-106 148-70 0 0,81-101 89 0 0,17-22 8 0 0,12-14 10 0 0,-62 64 1 0 0,95-112-16 0 0,1 0 0 0 0,-1 0 0 0 0,0 0 1 0 0,0 0-1 0 0,0-1 0 0 0,0 1 1 0 0,-1-1-1 0 0,1 0 0 0 0,0 0 0 0 0,-1 0 1 0 0,1 0-1 0 0,-6 0 0 0 0,8-1-1 0 0,0 0 0 0 0,-1 0 0 0 0,1 1 0 0 0,0-1-1 0 0,0 0 1 0 0,0 0 0 0 0,0 0 0 0 0,-1-1 0 0 0,1 1-1 0 0,0 0 1 0 0,0 0 0 0 0,0-1 0 0 0,0 1 0 0 0,0 0-1 0 0,0-1 1 0 0,-1 1 0 0 0,1-1 0 0 0,0 0 0 0 0,0 1-1 0 0,1-1 1 0 0,-1 0 0 0 0,0 1 0 0 0,0-1 0 0 0,0 0 0 0 0,0 0-1 0 0,1 0 1 0 0,-1 0 0 0 0,0 0 0 0 0,1 0 0 0 0,-1 0-1 0 0,1 0 1 0 0,-1 0 0 0 0,1 0 0 0 0,-1 0 0 0 0,1 0-1 0 0,0 0 1 0 0,-1 0 0 0 0,1-2 0 0 0,0-4 0 0 0,0-1 0 0 0,1 1-1 0 0,0 0 1 0 0,0 0 0 0 0,0 0 0 0 0,1 0 0 0 0,0 0-1 0 0,1 0 1 0 0,-1 0 0 0 0,1 0 0 0 0,7-10 0 0 0,4-4 18 0 0,1 0 1 0 0,19-19 0 0 0,5-7 11 0 0,66-77 28 0 0,9-12-1 0 0,117-191 67 0 0,-183 261-94 0 0,33-53 72 0 0,-76 108-68 0 0,0 1 0 0 0,6-19 0 0 0,-47 70-67 0 0,-48 103-41 0 0,30-48 72 0 0,-22 37 0 0 0,-108 170-8 0 0,163-273 0 0 0,-12 18-12 0 0,-2-1 0 0 0,-42 41 0 0 0,9-18-7 0 0,15-15-5 0 0,-106 87 0 0 0,84-82 63 0 0,52-48-14 0 0,17-13-19 0 0,10-9-11 0 0,37-41 2 0 0,50-49-1 0 0,23-27 30 0 0,-51 46 17 0 0,96-160 0 0 0,-114 166-8 0 0,-26 45-3 0 0,-1-1 1 0 0,15-39 0 0 0,-40 82-41 0 0,-1-1 0 0 0,-18 19-1 0 0,-5 5-2 0 0,4-4 14 0 0,-1-1 0 0 0,-1-2 1 0 0,-53 40-1 0 0,-112 63 31 0 0,42-30-6 0 0,79-48-16 0 0,-161 110 11 0 0,163-119 6 0 0,-110 51 0 0 0,146-79-21 0 0,-143 57-24 0 0,164-68 19 0 0,1-1-1 0 0,-1-1 1 0 0,0-1 0 0 0,0 0-1 0 0,-1 0 1 0 0,1-2 0 0 0,0 1-1 0 0,-1-2 1 0 0,1 0 0 0 0,0-1-1 0 0,-19-4 1 0 0,32 5 1 0 0,0 1 0 0 0,0-1 0 0 0,0 0-1 0 0,0 1 1 0 0,0-1 0 0 0,0 0 0 0 0,0 1 0 0 0,0-1 0 0 0,0 0 0 0 0,0 0 0 0 0,0 0-1 0 0,0 0 1 0 0,1 0 0 0 0,-1 0 0 0 0,0 0 0 0 0,1 0 0 0 0,-1 0 0 0 0,1-1-1 0 0,-1 1 1 0 0,1 0 0 0 0,-1 0 0 0 0,1 0 0 0 0,0-1 0 0 0,0 1 0 0 0,-1 0-1 0 0,1 0 1 0 0,0-1 0 0 0,0 1 0 0 0,0 0 0 0 0,1 0 0 0 0,-1-1 0 0 0,0 1 0 0 0,0 0-1 0 0,1-2 1 0 0,-1-5 35 0 0,0 1 1 0 0,-1-1-1 0 0,0 0 0 0 0,-4-10 0 0 0,2 4-9 0 0,1-1-5 0 0,0 2-34 0 0,-1 1 0 0 0,-6-21 0 0 0,9 33 16 0 0,0 0 0 0 0,0 0-1 0 0,0 0 1 0 0,0 0 0 0 0,-1 0-1 0 0,1 0 1 0 0,0 0 0 0 0,0 0-1 0 0,0 0 1 0 0,0 0-1 0 0,0 0 1 0 0,-1 0 0 0 0,1 0-1 0 0,0 0 1 0 0,0 0 0 0 0,0 0-1 0 0,0 0 1 0 0,0 0 0 0 0,-1 0-1 0 0,1 0 1 0 0,0 0 0 0 0,0 0-1 0 0,0 0 1 0 0,0 1 0 0 0,0-1-1 0 0,0 0 1 0 0,-1 0 0 0 0,1 0-1 0 0,0 0 1 0 0,0 0-1 0 0,0 0 1 0 0,0 0 0 0 0,0 1-1 0 0,0-1 1 0 0,0 0 0 0 0,0 0-1 0 0,0 0 1 0 0,0 0 0 0 0,-1 0-1 0 0,1 0 1 0 0,0 1 0 0 0,0-1-1 0 0,0 0 1 0 0,0 0 0 0 0,0 0-1 0 0,0 0 1 0 0,0 1 0 0 0,0-1-1 0 0,0 0 1 0 0,-3 8-44 0 0,-55 184-220 0 0,46-161 282 0 0,-1-1 1 0 0,-1-1-1 0 0,-2-1 0 0 0,-22 32 0 0 0,20-38-2 0 0,13-16-3 0 0,0 0-1 0 0,0 1 0 0 0,0-1 1 0 0,-4 9-1 0 0,14-28-11 0 0,0-1 0 0 0,5-26-1 0 0,6-21-10 0 0,31-96 4 0 0,-28 91-7 0 0,-9 19 45 0 0,-9 41-25 0 0,1-13 20 0 0,-2 15-23 0 0,0-1 1 0 0,1 1 0 0 0,0-1 0 0 0,-1 1-1 0 0,2-1 1 0 0,2-7 0 0 0,-4 12-7 0 0,-8 17-121 0 0,-27 86-74 0 0,28-82 185 0 0,-5 29 0 0 0,-7 21-19 0 0,-20 67 7 0 0,35-124 27 0 0,0 0 0 0 0,1 1 0 0 0,0-1-1 0 0,0 25 1 0 0,2-39 0 0 0,1 1-1 0 0,0-1 1 0 0,0 0 0 0 0,0 0-1 0 0,0 0 1 0 0,0 0 0 0 0,0 1-1 0 0,0-1 1 0 0,0 0 0 0 0,0 0-1 0 0,0 0 1 0 0,0 0 0 0 0,1 1-1 0 0,-1-1 1 0 0,0 0 0 0 0,0 0-1 0 0,0 0 1 0 0,0 0 0 0 0,0 0-1 0 0,0 1 1 0 0,0-1 0 0 0,0 0-1 0 0,0 0 1 0 0,0 0 0 0 0,1 0-1 0 0,-1 0 1 0 0,0 0-1 0 0,0 1 1 0 0,0-1 0 0 0,0 0-1 0 0,0 0 1 0 0,0 0 0 0 0,1 0-1 0 0,-1 0 1 0 0,0 0 0 0 0,0 0-1 0 0,0 0 1 0 0,0 0 0 0 0,1 0-1 0 0,-1 0 1 0 0,0 0 0 0 0,0 0-1 0 0,0 0 1 0 0,1 0 0 0 0,8-5-3 0 0,8-11 22 0 0,-7 0-16 0 0,0 0 0 0 0,8-22 0 0 0,8-11-4 0 0,140-204-3 0 0,-39 64-8 0 0,-92 134 28 0 0,1 2-1 0 0,3 2 0 0 0,46-47 1 0 0,-84 96-16 0 0,4-3-5 0 0,1 0-1 0 0,-1 0 0 0 0,1 1 1 0 0,9-7-1 0 0,-14 10 3 0 0,1 1 0 0 0,-1-1-1 0 0,0 0 1 0 0,0 1-1 0 0,1-1 1 0 0,-1 1 0 0 0,0 0-1 0 0,0-1 1 0 0,1 1-1 0 0,-1 0 1 0 0,1 0 0 0 0,-1-1-1 0 0,0 1 1 0 0,1 0-1 0 0,-1 1 1 0 0,0-1 0 0 0,1 0-1 0 0,-1 0 1 0 0,0 1-1 0 0,1-1 1 0 0,-1 0 0 0 0,0 1-1 0 0,1-1 1 0 0,-1 1 0 0 0,0 0-1 0 0,0-1 1 0 0,0 1-1 0 0,0 0 1 0 0,1 0 0 0 0,-1 0-1 0 0,1 1 1 0 0,4 5-9 0 0,-1 1 0 0 0,0-1 0 0 0,0 1 0 0 0,-1 0 1 0 0,0 1-1 0 0,0-1 0 0 0,2 11 0 0 0,17 67-1 0 0,-8-17 28 0 0,14 80-1 0 0,-11-60-11 0 0,1 11-5 0 0,-17-90 0 0 0,0 0 0 0 0,0-1 0 0 0,1 1 0 0 0,1-1 0 0 0,0 1 0 0 0,0-1 0 0 0,6 9 0 0 0,1 4 6 0 0,-10-21 0 0 0,0 0-1 0 0,0 0 0 0 0,0 0 0 0 0,1 0 0 0 0,-1 0 0 0 0,0 0 0 0 0,0 0 0 0 0,0-1 1 0 0,1 1-1 0 0,-1 0 0 0 0,0-1 0 0 0,1 1 0 0 0,-1-1 0 0 0,0 1 0 0 0,1-1 0 0 0,-1 0 1 0 0,1 1-1 0 0,-1-1 0 0 0,1 0 0 0 0,-1 0 0 0 0,1 0 0 0 0,-1 0 0 0 0,1 0 0 0 0,1-1 1 0 0,0 1 6 0 0,1-1 1 0 0,0 1-1 0 0,-1-1 1 0 0,1 0 0 0 0,-1 0-1 0 0,1 0 1 0 0,-1-1-1 0 0,7-3 1 0 0,9-10 26 0 0,0-1 0 0 0,-1 0 1 0 0,21-27-1 0 0,45-63 38 0 0,-56 69-63 0 0,157-190 22 0 0,-131 166-29 0 0,96-82 0 0 0,-106 109-2 0 0,50-30 0 0 0,-68 48-2 0 0,-11 6-9 0 0,0 1 1 0 0,1 1 0 0 0,28-11 0 0 0,-39 17 4 0 0,1 0 1 0 0,0 1-1 0 0,-1-1 1 0 0,1 1-1 0 0,0 1 1 0 0,0-1-1 0 0,0 1 1 0 0,0 0 0 0 0,0 0-1 0 0,0 0 1 0 0,0 1-1 0 0,0 0 1 0 0,-1 0-1 0 0,1 1 1 0 0,6 1 0 0 0,-9-1 0 0 0,0 0 0 0 0,0 0 0 0 0,-1 0 0 0 0,1 0 0 0 0,0 0 0 0 0,-1 0 0 0 0,0 1 0 0 0,1-1 0 0 0,-1 1 0 0 0,0 0 0 0 0,0 0 0 0 0,-1 0 0 0 0,1 0 0 0 0,0 0 0 0 0,1 6 0 0 0,2 4-7 0 0,-1 1-1 0 0,2 21 1 0 0,-3-21 3 0 0,1 17 5 0 0,-1 1 0 0 0,-2 61 0 0 0,-2-22 8 0 0,-1 314 4 0 0,9-297-12 0 0,-7-86 1 0 0,-1 0 1 0 0,1 0 0 0 0,0-1 0 0 0,1 1 0 0 0,-1 0 0 0 0,0 0 0 0 0,0 0 0 0 0,1 0 0 0 0,-1-1-1 0 0,1 1 1 0 0,0 0 0 0 0,-1 0 0 0 0,1-1 0 0 0,0 1 0 0 0,0-1 0 0 0,0 1 0 0 0,0-1 0 0 0,0 1 0 0 0,1-1-1 0 0,1 2 1 0 0,-2-2 3 0 0,1 0 0 0 0,0 0-1 0 0,-1-1 1 0 0,1 1-1 0 0,0 0 1 0 0,0-1-1 0 0,0 0 1 0 0,-1 1 0 0 0,1-1-1 0 0,0 0 1 0 0,0 0-1 0 0,0 0 1 0 0,0 0 0 0 0,-1 0-1 0 0,1-1 1 0 0,3 0-1 0 0,3-1 11 0 0,0-1 0 0 0,0 0 0 0 0,0-1 0 0 0,0 0 0 0 0,-1 0 1 0 0,0-1-1 0 0,12-8 0 0 0,11-16 7 0 0,0-1 1 0 0,-2-1-1 0 0,-2-2 1 0 0,-1-1-1 0 0,-1 0 1 0 0,33-67-1 0 0,-15 26-16 0 0,37-73 10 0 0,58-100 2 0 0,-92 175-6 0 0,-34 54-19 0 0,1 0 1 0 0,18-18-1 0 0,-25 30-4 0 0,1 1 0 0 0,1-1 1 0 0,-1 1-1 0 0,1 1 1 0 0,0-1-1 0 0,1 1 0 0 0,-1 1 1 0 0,14-7-1 0 0,-20 10 7 0 0,1 1-1 0 0,-1-1 0 0 0,1 1 1 0 0,-1-1-1 0 0,1 1 1 0 0,-1 0-1 0 0,1-1 1 0 0,-1 1-1 0 0,1 0 0 0 0,0 0 1 0 0,-1 0-1 0 0,1 0 1 0 0,0 0-1 0 0,-1 1 0 0 0,1-1 1 0 0,-1 0-1 0 0,1 1 1 0 0,-1-1-1 0 0,1 1 0 0 0,-1 0 1 0 0,1-1-1 0 0,-1 1 1 0 0,2 1-1 0 0,-1 0-2 0 0,1 0 1 0 0,-1 1-1 0 0,0-1 0 0 0,-1 1 1 0 0,1-1-1 0 0,0 1 0 0 0,-1 0 1 0 0,1-1-1 0 0,-1 1 0 0 0,0 0 1 0 0,2 4-1 0 0,0 9-13 0 0,1 0 0 0 0,-2 0 0 0 0,2 26 0 0 0,-4-41 21 0 0,-1 83-33 0 0,-3 0 0 0 0,-24 137 1 0 0,5-55 21 0 0,19-135 22 0 0,2 1-1 0 0,2 0 0 0 0,0 0 0 0 0,8 47 0 0 0,-1-59 28 0 0,-7-20-35 0 0,0 1 0 0 0,0-1 0 0 0,1 0 0 0 0,-1 1 1 0 0,0-1-1 0 0,1 0 0 0 0,-1 0 0 0 0,0 1 0 0 0,1-1 1 0 0,-1 0-1 0 0,0 0 0 0 0,1 1 0 0 0,-1-1 0 0 0,0 0 1 0 0,1 0-1 0 0,-1 0 0 0 0,0 1 0 0 0,1-1 0 0 0,-1 0 1 0 0,1 0-1 0 0,-1 0 0 0 0,1 0 0 0 0,-1 0 0 0 0,1 0 1 0 0,1-1 2 0 0,0 0 1 0 0,0 0 0 0 0,-1 0 0 0 0,1 0-1 0 0,0 0 1 0 0,-1 0 0 0 0,1-1 0 0 0,-1 1-1 0 0,0-1 1 0 0,1 1 0 0 0,-1-1 0 0 0,0 1-1 0 0,0-1 1 0 0,2-2 0 0 0,11-19 26 0 0,0 0 0 0 0,-2-1 0 0 0,10-27 0 0 0,24-79 15 0 0,-15 38-15 0 0,15-20-20 0 0,4 2 0 0 0,77-121 0 0 0,-118 216-24 0 0,0 0-8 0 0,-1 1 1 0 0,2 0 0 0 0,0 0 0 0 0,12-12-1 0 0,-21 25 13 0 0,0 0 0 0 0,0 0 0 0 0,0-1 0 0 0,0 1 0 0 0,0 0 0 0 0,1 0 0 0 0,-1 0 0 0 0,0 1 0 0 0,1-1 0 0 0,-1 0 0 0 0,0 0 0 0 0,1 1 0 0 0,-1-1 0 0 0,1 1 0 0 0,-1-1 0 0 0,1 1 0 0 0,0 0 0 0 0,-1 0 0 0 0,1-1 0 0 0,-1 1 0 0 0,1 0 0 0 0,0 0 0 0 0,-1 1 0 0 0,1-1 0 0 0,2 1 0 0 0,-2 0 1 0 0,-1 0-1 0 0,1 0 1 0 0,0 0 0 0 0,-1 0-1 0 0,1 1 1 0 0,-1-1 0 0 0,0 1-1 0 0,1-1 1 0 0,-1 1 0 0 0,0-1-1 0 0,0 1 1 0 0,0 0 0 0 0,0-1-1 0 0,0 1 1 0 0,0 0 0 0 0,-1 0 0 0 0,1 0-1 0 0,0 0 1 0 0,-1 2 0 0 0,8 39-16 0 0,-3-1 0 0 0,-1 1 1 0 0,-4 72-1 0 0,-1-60-2 0 0,10 82 1 0 0,-3-85 27 0 0,3-1-1 0 0,2 0 1 0 0,35 96 0 0 0,-40-134 15 0 0,1-1 0 0 0,0 1 0 0 0,1-1-1 0 0,10 12 1 0 0,-17-24-15 0 0,-1 1 0 0 0,1 0 0 0 0,0 0 0 0 0,-1 0 0 0 0,1-1 0 0 0,0 1 0 0 0,0 0 0 0 0,0-1 0 0 0,-1 1 0 0 0,1 0 0 0 0,0-1 0 0 0,0 1 0 0 0,0-1-1 0 0,0 0 1 0 0,0 1 0 0 0,0-1 0 0 0,0 0 0 0 0,0 0 0 0 0,0 1 0 0 0,0-1 0 0 0,0 0 0 0 0,0 0 0 0 0,0 0 0 0 0,0 0 0 0 0,0 0 0 0 0,0 0 0 0 0,0-1 0 0 0,0 1 0 0 0,1 0 0 0 0,-2-1 0 0 0,1 1 0 0 0,0 0 0 0 0,0-1-1 0 0,0 1 1 0 0,0-1 0 0 0,0 1 0 0 0,0-1 0 0 0,0 0 0 0 0,0 1 0 0 0,-1-1 0 0 0,1 0 0 0 0,0 0 0 0 0,-1 1 0 0 0,1-1 0 0 0,0 0 0 0 0,-1 0 0 0 0,1-2 0 0 0,4-3 12 0 0,-2 0-1 0 0,1 0 1 0 0,-1-1 0 0 0,0 0 0 0 0,3-9 0 0 0,49-185 154 0 0,8-24-141 0 0,-57 209-85 0 0,1-1 0 0 0,15-26 0 0 0,-21 42 46 0 0,-1 0 0 0 0,0 1 0 0 0,0-1 1 0 0,1 0-1 0 0,-1 0 0 0 0,1 1 0 0 0,-1-1 0 0 0,1 0 0 0 0,-1 1 0 0 0,1-1 1 0 0,-1 1-1 0 0,1-1 0 0 0,-1 1 0 0 0,1-1 0 0 0,0 1 0 0 0,-1-1 1 0 0,1 1-1 0 0,0-1 0 0 0,0 1 0 0 0,-1 0 0 0 0,1-1 0 0 0,0 1 1 0 0,1 0-1 0 0,-2 0 2 0 0,1 0 1 0 0,-1 1 0 0 0,1-1-1 0 0,-1 1 1 0 0,1-1 0 0 0,-1 1-1 0 0,1-1 1 0 0,-1 0 0 0 0,1 1-1 0 0,-1 0 1 0 0,0-1 0 0 0,1 1-1 0 0,-1-1 1 0 0,0 1 0 0 0,1-1-1 0 0,-1 1 1 0 0,0 0 0 0 0,0-1-1 0 0,0 1 1 0 0,1 1 0 0 0,4 40-102 0 0,-5-40 104 0 0,-13 398-8 0 0,-3-96 56 0 0,16-273-22 0 0,-1-14 25 0 0,1 1 1 0 0,1 0 0 0 0,0-1 0 0 0,1 1 0 0 0,6 24 0 0 0,-8-51 20 0 0,-1 0 0 0 0,1 0 0 0 0,1 0 0 0 0,-1 0 0 0 0,4-12 0 0 0,-1-4-45 0 0,3-22-20 0 0,1-1 0 0 0,3 1 0 0 0,1 1 0 0 0,24-59 1 0 0,-31 93 7 0 0,-1-1 0 0 0,0 1 0 0 0,0-1 1 0 0,-1 0-1 0 0,-1 0 0 0 0,0-13 0 0 0,-1 25-11 0 0,0 1 0 0 0,0 0 0 0 0,0 0-1 0 0,0 0 1 0 0,0 0 0 0 0,0-1 0 0 0,0 1 0 0 0,0 0-1 0 0,0 0 1 0 0,0 0 0 0 0,0 0 0 0 0,0 0-1 0 0,0-1 1 0 0,0 1 0 0 0,0 0 0 0 0,0 0 0 0 0,0 0-1 0 0,-1 0 1 0 0,1 0 0 0 0,0-1 0 0 0,0 1-1 0 0,0 0 1 0 0,0 0 0 0 0,0 0 0 0 0,0 0 0 0 0,0 0-1 0 0,-1 0 1 0 0,1-1 0 0 0,0 1 0 0 0,0 0-1 0 0,0 0 1 0 0,0 0 0 0 0,0 0 0 0 0,-1 0 0 0 0,1 0-1 0 0,0 0 1 0 0,0 0 0 0 0,0 0 0 0 0,0 0-1 0 0,0 0 1 0 0,-1 0 0 0 0,1 0 0 0 0,0 0 0 0 0,0 0-1 0 0,-10 4-18 0 0,-5 9-24 0 0,10-5 33 0 0,-1-1 0 0 0,2 1 0 0 0,-1 1-1 0 0,-5 13 1 0 0,-14 24 9 0 0,21-41 11 0 0,-10 12 10 0 0,13-17-19 0 0,0 1-1 0 0,0-1 1 0 0,0 0 0 0 0,0 0-1 0 0,-1 1 1 0 0,1-1-1 0 0,0 0 1 0 0,0 0-1 0 0,0 0 1 0 0,-1 1 0 0 0,1-1-1 0 0,0 0 1 0 0,0 0-1 0 0,-1 0 1 0 0,1 0-1 0 0,0 1 1 0 0,-1-1-1 0 0,1 0 1 0 0,0 0 0 0 0,-1 0-1 0 0,1 0 1 0 0,0 0-1 0 0,-1 0 1 0 0,1 0-1 0 0,0 0 1 0 0,0 0-1 0 0,-1 0 1 0 0,1 0 0 0 0,0 0-1 0 0,-1 0 1 0 0,1 0-1 0 0,0 0 1 0 0,-1 0-1 0 0,1 0 1 0 0,0-1-1 0 0,-1 1 1 0 0,1 0 0 0 0,0 0-1 0 0,0 0 1 0 0,-1 0-1 0 0,1-1 1 0 0,0 1-1 0 0,0 0 1 0 0,-1 0-1 0 0,1 0 1 0 0,0-1 0 0 0,0 1-1 0 0,0-1 1 0 0,-21-32-116 0 0,21 32 107 0 0,-1 0 0 0 0,1 0 0 0 0,-1 0 0 0 0,1 1-1 0 0,-1-1 1 0 0,1 0 0 0 0,-1 1 0 0 0,0-1 0 0 0,1 0 0 0 0,-1 1 0 0 0,0-1 0 0 0,1 1 0 0 0,-1-1 0 0 0,0 1-1 0 0,0-1 1 0 0,0 1 0 0 0,1 0 0 0 0,-1-1 0 0 0,0 1 0 0 0,0 0 0 0 0,0 0 0 0 0,0 0 0 0 0,0-1 0 0 0,0 1-1 0 0,0 0 1 0 0,1 0 0 0 0,-1 0 0 0 0,0 1 0 0 0,0-1 0 0 0,0 0 0 0 0,-1 0 0 0 0,-3 2-84 0 0,1 0 0 0 0,-1 0 0 0 0,1 0 0 0 0,-9 6 0 0 0,-15 6-871 0 0,11-12-711 0 0,-11 4-1329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32.889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136 335 2336 0 0,'-2'0'123'0'0,"-1"0"-1"0"0,0 0 1 0 0,1 0-1 0 0,-1 0 0 0 0,1 1 1 0 0,-1-1-1 0 0,1 1 1 0 0,-1 0-1 0 0,1 0 0 0 0,-1 0 1 0 0,1 0-1 0 0,0 0 0 0 0,0 0 1 0 0,-1 1-1 0 0,1-1 1 0 0,0 1-1 0 0,0 0 0 0 0,0-1 1 0 0,0 1-1 0 0,1 0 0 0 0,-1 0 1 0 0,1 0-1 0 0,-1 0 1 0 0,1 1-1 0 0,-1-1 0 0 0,0 3 1 0 0,-4 4 765 0 0,24-47 2704 0 0,0 3-3252 0 0,-4 5 145 0 0,19-28 1 0 0,2-4 163 0 0,-30 52-508 0 0,1 1-1 0 0,1-1 0 0 0,11-11 1 0 0,-2 1-7 0 0,1 1-91 0 0,-20 20-44 0 0,0 1-1 0 0,1-1 0 0 0,-1 1 1 0 0,1 0-1 0 0,-1 0 1 0 0,1 0-1 0 0,0 0 1 0 0,0 1-1 0 0,0-1 1 0 0,0 0-1 0 0,-1 4 0 0 0,-10 8 20 0 0,7-8-16 0 0,1 1 0 0 0,-1 0 0 0 0,1-1 1 0 0,-6 12-1 0 0,-10 13 17 0 0,-6 6-1 0 0,-43 77 0 0 0,57-91 17 0 0,26-56 201 0 0,2 1-1 0 0,24-40 1 0 0,-25 53-157 0 0,26-27 0 0 0,-34 39-73 0 0,1 2 1 0 0,-1-1-1 0 0,1 1 0 0 0,0 0 0 0 0,1 0 1 0 0,-1 1-1 0 0,14-6 0 0 0,-20 10-7 0 0,0-1 1 0 0,1 1-1 0 0,-1-1 0 0 0,0 1 1 0 0,1 0-1 0 0,-1-1 0 0 0,0 1 1 0 0,1 0-1 0 0,-1 0 1 0 0,0 0-1 0 0,1 0 0 0 0,-1 0 1 0 0,0 1-1 0 0,1-1 0 0 0,-1 0 1 0 0,0 0-1 0 0,1 1 0 0 0,-1-1 1 0 0,0 1-1 0 0,2 1 1 0 0,0 0-1 0 0,-1 0 1 0 0,1 0 0 0 0,-1 0-1 0 0,0 1 1 0 0,0-1 0 0 0,0 1 0 0 0,-1-1-1 0 0,4 6 1 0 0,-2-2 0 0 0,1 0 0 0 0,-1 0 0 0 0,0 0 0 0 0,-1 0 0 0 0,1 0 0 0 0,-1 1 0 0 0,-1-1 0 0 0,1 1 0 0 0,-1-1 0 0 0,0 1 0 0 0,0 0 0 0 0,-1-1 0 0 0,0 12 0 0 0,-2-8 1 0 0,-1 22 9 0 0,-2-1 0 0 0,-14 52 0 0 0,3-34 10 0 0,-16 98 0 0 0,32-144-20 0 0,0 1 0 0 0,-1-1 0 0 0,2 1 0 0 0,-1 0 0 0 0,0-1 0 0 0,1 1 0 0 0,-1-1 0 0 0,1 1 1 0 0,0-1-1 0 0,0 1 0 0 0,1-1 0 0 0,2 7 0 0 0,-3-10 3 0 0,0 1-1 0 0,-1-1 1 0 0,1 1 0 0 0,0-1-1 0 0,-1 1 1 0 0,1-1-1 0 0,0 0 1 0 0,0 1 0 0 0,-1-1-1 0 0,1 0 1 0 0,0 0 0 0 0,0 0-1 0 0,0 0 1 0 0,-1 1 0 0 0,1-1-1 0 0,0 0 1 0 0,0 0-1 0 0,0 0 1 0 0,0 0 0 0 0,-1-1-1 0 0,1 1 1 0 0,0 0 0 0 0,0 0-1 0 0,-1 0 1 0 0,1-1-1 0 0,0 1 1 0 0,0 0 0 0 0,-1-1-1 0 0,1 1 1 0 0,0-1 0 0 0,1 0-1 0 0,23-17 113 0 0,-13 5-44 0 0,-1 0 0 0 0,16-25 0 0 0,-5 7 17 0 0,97-142 219 0 0,-48 65-150 0 0,-20 26-64 0 0,-35 54-62 0 0,1 1 1 0 0,1 1-1 0 0,35-40 1 0 0,-31 51-31 0 0,-22 15-1 0 0,1 0 0 0 0,-1-1 1 0 0,0 1-1 0 0,1 0 0 0 0,-1-1 0 0 0,1 1 1 0 0,-1 0-1 0 0,1 0 0 0 0,-1 0 0 0 0,1 0 0 0 0,-1-1 1 0 0,1 1-1 0 0,-1 0 0 0 0,0 0 0 0 0,1 0 1 0 0,-1 0-1 0 0,1 0 0 0 0,-1 0 0 0 0,1 0 1 0 0,-1 0-1 0 0,1 0 0 0 0,-1 0 0 0 0,1 0 0 0 0,-1 1 1 0 0,1-1-1 0 0,-1 0 0 0 0,1 0 0 0 0,-1 0 1 0 0,1 1-1 0 0,-1-1 0 0 0,1 0 0 0 0,-1 0 0 0 0,0 1 1 0 0,1-1-1 0 0,-1 0 0 0 0,0 1 0 0 0,1-1 1 0 0,-1 1-1 0 0,0-1 0 0 0,1 0 0 0 0,-1 1 1 0 0,0-1-1 0 0,0 1 0 0 0,0-1 0 0 0,1 1 0 0 0,-1-1 1 0 0,0 1-1 0 0,1 8 10 0 0,-1-1 0 0 0,1 1-1 0 0,-2 0 1 0 0,1-1 0 0 0,-1 1 0 0 0,-1 0 0 0 0,0-1 0 0 0,0 0 0 0 0,-5 13-1 0 0,-5 10 8 0 0,-20 33 0 0 0,24-48-10 0 0,-69 125 19 0 0,-10 17-7 0 0,54-95-6 0 0,-26 57-41 0 0,54-105 0 0 0,8-16 29 0 0,14-22 40 0 0,-13 17-29 0 0,259-383 158 0 0,-194 292-158 0 0,-58 85-18 0 0,-1 0-1 0 0,2 1 1 0 0,-1 0 0 0 0,2 1 0 0 0,15-11 0 0 0,-27 21 4 0 0,-1-1 0 0 0,1 1 0 0 0,-1-1 0 0 0,1 1 0 0 0,0-1 0 0 0,-1 1 0 0 0,1 0 0 0 0,-1 0 0 0 0,1-1 0 0 0,0 1 0 0 0,-1 0 0 0 0,1 0 0 0 0,0 0 0 0 0,0-1 0 0 0,-1 1 0 0 0,1 0 0 0 0,0 0 0 0 0,-1 0 0 0 0,1 0 0 0 0,0 0-1 0 0,0 1 1 0 0,-1-1 0 0 0,1 0 0 0 0,1 1 0 0 0,-2-1 0 0 0,1 1 0 0 0,-1-1 0 0 0,1 1 0 0 0,-1 0 0 0 0,0-1 0 0 0,1 1 0 0 0,-1 0 0 0 0,0-1 0 0 0,0 1 0 0 0,1 0 0 0 0,-1-1 0 0 0,0 1 0 0 0,0 0-1 0 0,0 0 1 0 0,0-1 0 0 0,0 1 0 0 0,0 0 0 0 0,0 1 0 0 0,-8 33-48 0 0,-116 308-7 0 0,73-144 28 0 0,38-137 24 0 0,-8 22 10 0 0,-20 113 97 0 0,41-197-101 0 0,0 1-1 0 0,0-1 1 0 0,0 0-1 0 0,-1 0 1 0 0,1 0-1 0 0,0 0 1 0 0,0 0-1 0 0,0 1 1 0 0,0-1 0 0 0,0 0-1 0 0,0 0 1 0 0,0 0-1 0 0,0 0 1 0 0,0 0-1 0 0,0 1 1 0 0,0-1 0 0 0,0 0-1 0 0,1 0 1 0 0,-1 0-1 0 0,0 0 1 0 0,0 0-1 0 0,0 1 1 0 0,0-1 0 0 0,0 0-1 0 0,0 0 1 0 0,0 0-1 0 0,0 0 1 0 0,0 0-1 0 0,0 0 1 0 0,1 0 0 0 0,-1 1-1 0 0,0-1 1 0 0,0 0-1 0 0,0 0 1 0 0,0 0-1 0 0,0 0 1 0 0,0 0-1 0 0,1 0 1 0 0,-1 0 0 0 0,0 0-1 0 0,0 0 1 0 0,0 0-1 0 0,0 0 1 0 0,0 0-1 0 0,1 0 1 0 0,-1 0 0 0 0,0 0-1 0 0,0 0 1 0 0,0 0-1 0 0,0 0 1 0 0,0 0-1 0 0,1 0 1 0 0,-1 0 0 0 0,0 0-1 0 0,0 0 1 0 0,0 0-1 0 0,0 0 1 0 0,10-7 34 0 0,15-23 0 0 0,26-44 0 0 0,0 1-30 0 0,311-378 1 0 0,-325 406-2 0 0,55-48-1 0 0,-88 89-9 0 0,0 1 0 0 0,1 0 0 0 0,-1 0 0 0 0,0 0 0 0 0,1 0 0 0 0,9-3 0 0 0,-13 6 4 0 0,0 0 0 0 0,0-1 0 0 0,0 1 0 0 0,-1 0 0 0 0,1 0 1 0 0,0-1-1 0 0,0 1 0 0 0,0 0 0 0 0,-1 0 0 0 0,1 0 0 0 0,0 0 1 0 0,0 0-1 0 0,0 0 0 0 0,0 0 0 0 0,-1 1 0 0 0,1-1 0 0 0,0 0 0 0 0,0 0 1 0 0,-1 1-1 0 0,1-1 0 0 0,0 0 0 0 0,0 1 0 0 0,-1-1 0 0 0,1 1 0 0 0,0-1 1 0 0,-1 1-1 0 0,1-1 0 0 0,0 1 0 0 0,-1-1 0 0 0,1 1 0 0 0,-1 0 0 0 0,1-1 1 0 0,-1 1-1 0 0,1 0 0 0 0,-1-1 0 0 0,0 1 0 0 0,1 0 0 0 0,-1 0 0 0 0,0-1 1 0 0,0 1-1 0 0,1 0 0 0 0,-1 0 0 0 0,0 0 0 0 0,0-1 0 0 0,0 1 0 0 0,0 0 1 0 0,0 0-1 0 0,0 0 0 0 0,0 0 0 0 0,0-1 0 0 0,-1 2 0 0 0,1 17-7 0 0,-2 0-1 0 0,0 0 1 0 0,-2 0-1 0 0,0 0 1 0 0,-12 33-1 0 0,-44 86 13 0 0,29-73-1 0 0,-190 344-29 0 0,52-108 60 0 0,81-111-29 0 0,79-165 1 0 0,0 1 0 0 0,-5 33 1 0 0,47-121 18 0 0,268-359-25 0 0,-85 130 143 0 0,0-51 114 0 0,-159 239-184 0 0,-52 94-77 0 0,-6 13-9 0 0,-1 19-6 0 0,2-14 18 0 0,-1 1 0 0 0,0-1 0 0 0,0 0 0 0 0,-1 1 0 0 0,0-1 0 0 0,0 0 0 0 0,-1 0 0 0 0,0 0 1 0 0,-1-1-1 0 0,-6 12 0 0 0,-6 19-3 0 0,-95 217 7 0 0,104-238 7 0 0,13-22 10 0 0,23-29 25 0 0,-19 21-34 0 0,171-215 98 0 0,-84 99-59 0 0,-51 76-38 0 0,13-18 66 0 0,-54 60 26 0 0,-15 16-32 0 0,-2 1-70 0 0,-14 7-6 0 0,1 2 1 0 0,1 0 0 0 0,0 2-1 0 0,1 1 1 0 0,1 0-1 0 0,-32 38 1 0 0,-103 148-5 0 0,124-158 10 0 0,-23 26 2 0 0,-2-2-1 0 0,-99 92 1 0 0,-71 84-159 0 0,224-242 152 0 0,3-3 4 0 0,1 0-1 0 0,-2 0 1 0 0,1-1-1 0 0,0 1 1 0 0,0 0-1 0 0,0-1 1 0 0,-1 1 0 0 0,1-1-1 0 0,-1 0 1 0 0,1 1-1 0 0,-1-1 1 0 0,0 0-1 0 0,1 0 1 0 0,-1 0-1 0 0,0 0 1 0 0,0 0 0 0 0,-3 0-1 0 0,4-1 1 0 0,1 0-1 0 0,0 0 1 0 0,0 0 0 0 0,-1 0 0 0 0,1 0-1 0 0,0 0 1 0 0,-1 0 0 0 0,1-1-1 0 0,0 1 1 0 0,0 0 0 0 0,0 0-1 0 0,-1 0 1 0 0,1-1 0 0 0,0 1-1 0 0,0 0 1 0 0,0 0 0 0 0,-1-1-1 0 0,1 1 1 0 0,0 0 0 0 0,0 0-1 0 0,0-1 1 0 0,0 1 0 0 0,0 0 0 0 0,0-1-1 0 0,-1 1 1 0 0,1 0 0 0 0,0 0-1 0 0,0-1 1 0 0,0 1 0 0 0,0 0-1 0 0,0-1 1 0 0,0 1 0 0 0,0 0-1 0 0,0-1 1 0 0,1 1 0 0 0,-1 0-1 0 0,0 0 1 0 0,0-1 0 0 0,0 1-1 0 0,4-18-2 0 0,-2 14 2 0 0,14-47-26 0 0,37-82 1 0 0,37-45 20 0 0,-29 61 5 0 0,-56 107 4 0 0,0 0 1 0 0,-1-1 0 0 0,0 1 0 0 0,3-14-1 0 0,-7 21-6 0 0,1 1-1 0 0,-1 0 0 0 0,1-1 0 0 0,-1 1 0 0 0,0 0 1 0 0,0-1-1 0 0,0 1 0 0 0,0 0 0 0 0,0-1 1 0 0,-1 1-1 0 0,1 0 0 0 0,-1-1 0 0 0,1 1 1 0 0,-1 0-1 0 0,0 0 0 0 0,0-1 0 0 0,0 1 1 0 0,0 0-1 0 0,0 0 0 0 0,0 0 0 0 0,-1 0 1 0 0,1 0-1 0 0,-1 1 0 0 0,1-1 0 0 0,-1 0 1 0 0,0 1-1 0 0,-2-3 0 0 0,3 4-1 0 0,0 0 0 0 0,0-1 0 0 0,1 1 0 0 0,-1 0 0 0 0,0 0 0 0 0,0 0 0 0 0,0 0 0 0 0,1 0 0 0 0,-1 0 0 0 0,0 0 0 0 0,0 0 1 0 0,0 0-1 0 0,0 0 0 0 0,1 0 0 0 0,-1 1 0 0 0,0-1 0 0 0,0 0 0 0 0,0 0 0 0 0,1 1 0 0 0,-1-1 0 0 0,0 1 0 0 0,1-1 0 0 0,-1 1 0 0 0,-1 0 0 0 0,-18 17-74 0 0,11-10 29 0 0,-10 11-7 0 0,0 0 1 0 0,-19 25 0 0 0,-8 9 7 0 0,-3 1 38 0 0,2 2 0 0 0,-63 100 0 0 0,-56 136-8 0 0,79-128-5 0 0,85-160 30 0 0,1-1 0 0 0,0 0-1 0 0,-1 1 1 0 0,0-1-1 0 0,1 0 1 0 0,-1 0 0 0 0,-1 0-1 0 0,1 0 1 0 0,0 0-1 0 0,-1 0 1 0 0,1-1 0 0 0,-1 1-1 0 0,-6 3 1 0 0,9-6 1 0 0,0 0 0 0 0,0 0 0 0 0,-1 0-1 0 0,1 0 1 0 0,0 0 0 0 0,0 0 0 0 0,0 0 0 0 0,-1 0 0 0 0,1 0 0 0 0,0 0 0 0 0,0 0-1 0 0,-1 0 1 0 0,1 0 0 0 0,0-1 0 0 0,0 1 0 0 0,0 0 0 0 0,0 0 0 0 0,-1 0-1 0 0,1 0 1 0 0,0-1 0 0 0,0 1 0 0 0,0 0 0 0 0,0 0 0 0 0,-1 0 0 0 0,1-1 0 0 0,0 1-1 0 0,0 0 1 0 0,0 0 0 0 0,0-1 0 0 0,0 1 0 0 0,0 0 0 0 0,0 0 0 0 0,0 0-1 0 0,0-1 1 0 0,0 1 0 0 0,0 0 0 0 0,0 0 0 0 0,0-1 0 0 0,0 1 0 0 0,0 0 0 0 0,0 0-1 0 0,0-1 1 0 0,0 1 0 0 0,0 0 0 0 0,0 0 0 0 0,0-1 0 0 0,1 1 0 0 0,0-17 51 0 0,0 16-42 0 0,51-270 178 0 0,-52 271-193 0 0,43-157 71 0 0,0-6 9 0 0,-14 56-82 0 0,-28 102-38 0 0,-3 4-24 0 0,-4 11 2 0 0,-68 139-73 0 0,40-77 91 0 0,-40 101 10 0 0,36-79 14 0 0,-146 315 13 0 0,107-194 22 0 0,55-149-8 0 0,22-64-6 0 0,-1 1 10 0 0,0 0-1 0 0,0 1 0 0 0,0-1 1 0 0,0 0-1 0 0,0 0 0 0 0,-1 0 1 0 0,1 0-1 0 0,-1 0 0 0 0,0 0 1 0 0,0-1-1 0 0,0 1 0 0 0,-5 4 1 0 0,7-7-9 0 0,-1 0 0 0 0,1 0 1 0 0,0 0-1 0 0,-1 0 0 0 0,1 0 0 0 0,0 0 1 0 0,-1 0-1 0 0,1-1 0 0 0,0 1 1 0 0,-1 0-1 0 0,1 0 0 0 0,0 0 0 0 0,0 0 1 0 0,-1-1-1 0 0,1 1 0 0 0,0 0 0 0 0,-1 0 1 0 0,1-1-1 0 0,0 1 0 0 0,0 0 1 0 0,0-1-1 0 0,-1 1 0 0 0,1 0 0 0 0,0 0 1 0 0,0-1-1 0 0,0 1 0 0 0,0 0 1 0 0,0-1-1 0 0,-1 1 0 0 0,1 0 0 0 0,0-1 1 0 0,0 1-1 0 0,0 0 0 0 0,0-1 1 0 0,0 1-1 0 0,0 0 0 0 0,0-1 0 0 0,0 0 1 0 0,-2-16 36 0 0,2 16-35 0 0,1-18 0 0 0,0-1 1 0 0,1 1-1 0 0,1 0 0 0 0,0-1 1 0 0,2 1-1 0 0,0 1 0 0 0,8-19 1 0 0,0-2-4 0 0,176-600 80 0 0,-135 484-205 0 0,-63 237-293 0 0,-6-2 325 0 0,-7 123-1 0 0,14 84 63 0 0,3-56 4 0 0,-56 577 113 0 0,15-459 54 0 0,8-151 108 0 0,58-285 20 0 0,44-121 0 0 0,10-37-242 0 0,-34 58 3 0 0,9-36-33 0 0,-26 131-3 0 0,17-59 0 0 0,79-210-51 0 0,-91 291-74 0 0,-26 85-95 0 0,-3 18 141 0 0,-45 187-48 0 0,12-66 93 0 0,-40 212-81 0 0,-49 278 91 0 0,70-375 23 0 0,34-171 155 0 0,-8 116 0 0 0,26-200 2 0 0,1-17 135 0 0,0-23 0 0 0,0 25-297 0 0,1-18 35 0 0,1 1 0 0 0,1-1-1 0 0,1 0 1 0 0,9-28 0 0 0,3-15-10 0 0,27-92-7 0 0,-5 20 5 0 0,20-99 28 0 0,43-184-20 0 0,-18 90-620 0 0,-81 331 211 0 0,-6 15 323 0 0,-7 12-2 0 0,-9 34 0 0 0,1 1 27 0 0,-17 77-53 0 0,23-87 69 0 0,-43 213-82 0 0,-36 134 115 0 0,87-381 0 0 0,-4 35 0 0 0,-1 5 94 0 0,10-52-50 0 0,6-9 24 0 0,-4-2-66 0 0,-1 0 1 0 0,0 0-1 0 0,0 1 1 0 0,1-1-1 0 0,-1 0 0 0 0,0 0 1 0 0,0 0-1 0 0,0 0 1 0 0,0-1-1 0 0,1-1 0 0 0,20-55 164 0 0,63-137-27 0 0,-44 90-106 0 0,98-266 137 0 0,30-69 407 0 0,-162 422-568 0 0,1 1 0 0 0,1-1 1 0 0,1 2-1 0 0,1-1 0 0 0,19-22 1 0 0,-29 46-122 0 0,-5 13 47 0 0,-1-1 1 0 0,0 1-1 0 0,-16 35 1 0 0,4-8 32 0 0,-153 504 7 0 0,-161 465-87 0 0,230-726 57 0 0,-78 364-1 0 0,176-639 75 0 0,3-11 20 0 0,0 1 0 0 0,-1-1-1 0 0,0 0 1 0 0,0 1-1 0 0,-3 5 1 0 0,-3-65 365 0 0,27-205-351 0 0,-12 183-49 0 0,73-358 81 0 0,-74 405-86 0 0,146-481 133 0 0,-149 500-149 0 0,0 0-1 0 0,0 1 0 0 0,2 0 0 0 0,-1 0 0 0 0,1 0 0 0 0,1 0 1 0 0,12-13-1 0 0,-19 22 7 0 0,0 1 1 0 0,0 0-1 0 0,1-1 1 0 0,-1 1 0 0 0,0 0-1 0 0,1 0 1 0 0,-1-1-1 0 0,0 1 1 0 0,0 0 0 0 0,1 0-1 0 0,-1 0 1 0 0,0-1-1 0 0,1 1 1 0 0,-1 0 0 0 0,1 0-1 0 0,-1 0 1 0 0,0 0-1 0 0,1 0 1 0 0,-1 0-1 0 0,0 0 1 0 0,1 0 0 0 0,-1 0-1 0 0,1 0 1 0 0,-1 0-1 0 0,0 0 1 0 0,1 0 0 0 0,-1 0-1 0 0,0 0 1 0 0,1 0-1 0 0,-1 0 1 0 0,1 1-1 0 0,0-1 1 0 0,10 13-90 0 0,2 19-32 0 0,-13-29 117 0 0,0-1 1 0 0,0 1-1 0 0,0 0 0 0 0,0-1 1 0 0,0 1-1 0 0,-1 0 1 0 0,1-1-1 0 0,-1 1 1 0 0,0-1-1 0 0,-1 4 0 0 0,-3 13-22 0 0,-3 73-40 0 0,-7 78 48 0 0,2-8 17 0 0,4-23-15 0 0,-67 533-16 0 0,50-363 53 0 0,5 398 10 0 0,20-324 80 0 0,-2-266 114 0 0,0-109-30 0 0,-1-16-103 0 0,-2-14-16 0 0,4-15-16 0 0,2 0 0 0 0,8-74-1 0 0,-4 64-41 0 0,57-418 70 0 0,-44 353-74 0 0,22-87-9 0 0,-8 42-5 0 0,-19 85-47 0 0,38-131 0 0 0,-28 137-109 0 0,-17 58 68 0 0,1 10 12 0 0,1 15-47 0 0,-4-3 72 0 0,-2 0-1 0 0,0 0 1 0 0,-1 22 0 0 0,1-4 18 0 0,6 111-65 0 0,2 128 34 0 0,-3 417-2 0 0,3-66 151 0 0,-12-479-71 0 0,-8 241 97 0 0,11-365-84 0 0,0 26 42 0 0,0-43-49 0 0,-1 0-1 0 0,1 0 1 0 0,0 0 0 0 0,0 0-1 0 0,-1 0 1 0 0,1 0 0 0 0,-1 0-1 0 0,0-1 1 0 0,1 1 0 0 0,-1 0-1 0 0,0 0 1 0 0,0-1-1 0 0,0 1 1 0 0,0 0 0 0 0,-1-1-1 0 0,-1 3 1 0 0,-3-64 298 0 0,3-61-226 0 0,3 52-80 0 0,27-646 22 0 0,59 7-68 0 0,21 123-111 0 0,-103 574-107 0 0,-2 19 102 0 0,0 25 4 0 0,-2-27 112 0 0,7 503-413 0 0,22-10 339 0 0,-7-133 123 0 0,-18-46 239 0 0,-11-279-86 0 0,2-18-1 0 0,4-17-29 0 0,-1-6-30 0 0,-1-13 31 0 0,-2-22-16 0 0,25-432-11 0 0,-11 351-113 0 0,46-444-52 0 0,-54 552 39 0 0,5-26-86 0 0,-6 33 95 0 0,0 0 0 0 0,0 1 1 0 0,1-1-1 0 0,-1 0 1 0 0,0 0-1 0 0,0 1 1 0 0,0-1-1 0 0,1 0 0 0 0,-1 1 1 0 0,0-1-1 0 0,1 0 1 0 0,-1 1-1 0 0,0-1 1 0 0,1 0-1 0 0,-1 1 0 0 0,1-1 1 0 0,-1 1-1 0 0,1-1 1 0 0,-1 1-1 0 0,1-1 1 0 0,-1 1-1 0 0,1-1 0 0 0,0 1 1 0 0,-1 0-1 0 0,1-1 1 0 0,0 1-1 0 0,-1 0 1 0 0,1-1-1 0 0,1 1 0 0 0,-1 2-12 0 0,0 0 1 0 0,0 0-1 0 0,0 0 0 0 0,0 0 0 0 0,0 0 0 0 0,0 0 0 0 0,-1 0 0 0 0,1 0 0 0 0,-1 1 0 0 0,1-1 0 0 0,-1 0 0 0 0,0 0 1 0 0,0 5-1 0 0,1 0-18 0 0,29 275-274 0 0,115 729 96 0 0,-129-913 298 0 0,-4 0 1 0 0,-3 194-1 0 0,-13-256 83 0 0,-13 56-1 0 0,17-91-153 0 0,0 1-1 0 0,0-1 0 0 0,0 0 0 0 0,-1 0 1 0 0,1 0-1 0 0,-1 0 0 0 0,1 0 0 0 0,-1 0 1 0 0,1 0-1 0 0,-1 0 0 0 0,1 0 0 0 0,-1 0 0 0 0,0 0 1 0 0,0 0-1 0 0,1-1 0 0 0,-1 1 0 0 0,-1 1 1 0 0,1-2-2 0 0,0 0 0 0 0,1 1 0 0 0,-1-1 0 0 0,1 0 0 0 0,-1 0 0 0 0,0 0 0 0 0,1 0 0 0 0,-1 0 1 0 0,1 0-1 0 0,-1 0 0 0 0,0 0 0 0 0,1 0 0 0 0,-1-1 0 0 0,1 1 0 0 0,-1 0 0 0 0,0 0 0 0 0,1 0 0 0 0,-1-1 1 0 0,1 1-1 0 0,-1 0 0 0 0,1-1 0 0 0,-1 1 0 0 0,0-1 0 0 0,-1-1 17 0 0,-1 0 0 0 0,1-1 0 0 0,-1 0 0 0 0,1 1 0 0 0,0-1 0 0 0,0 0 0 0 0,0 0 0 0 0,0 0 0 0 0,-2-6 0 0 0,-17-53 15 0 0,-26-119 0 0 0,5-72 25 0 0,34 195-63 0 0,-9-54-14 0 0,-102-564-228 0 0,80 538-211 0 0,39 137 434 0 0,-1 0 1 0 0,1 0 0 0 0,0 0 0 0 0,-1 0-1 0 0,1 0 1 0 0,0 0 0 0 0,-1 0-1 0 0,0 0 1 0 0,1 0 0 0 0,-1 0 0 0 0,1 0-1 0 0,-1 0 1 0 0,0 0 0 0 0,0 0-1 0 0,1 1 1 0 0,-2-2 0 0 0,1 2 5 0 0,1 0 1 0 0,0 0-1 0 0,-1 0 1 0 0,1 0-1 0 0,0 0 1 0 0,-1 0 0 0 0,1 0-1 0 0,-1 0 1 0 0,1 0-1 0 0,0 1 1 0 0,-1-1-1 0 0,1 0 1 0 0,0 0-1 0 0,-1 0 1 0 0,1 0-1 0 0,0 1 1 0 0,0-1-1 0 0,-1 0 1 0 0,1 0-1 0 0,0 1 1 0 0,-1-1-1 0 0,1 0 1 0 0,0 0-1 0 0,0 1 1 0 0,0-1-1 0 0,-1 0 1 0 0,1 1-1 0 0,0-1 1 0 0,0 1-1 0 0,-11 30-316 0 0,-22 163 5 0 0,-13 335 1 0 0,50 199 391 0 0,-8-450 139 0 0,3-274-191 0 0,1 2 43 0 0,0-1 0 0 0,-1 1 0 0 0,0 0 1 0 0,0 0-1 0 0,-3 6 0 0 0,4-12-55 0 0,-1 0 0 0 0,1 0-1 0 0,0 0 1 0 0,-1 0 0 0 0,1 0 0 0 0,-1 0 0 0 0,1 0 0 0 0,0 0 0 0 0,-1-1 0 0 0,1 1 0 0 0,0 0-1 0 0,-1 0 1 0 0,1 0 0 0 0,-1 0 0 0 0,1-1 0 0 0,0 1 0 0 0,0 0 0 0 0,-1 0 0 0 0,1-1 0 0 0,0 1-1 0 0,-1 0 1 0 0,1 0 0 0 0,0-1 0 0 0,0 1 0 0 0,-1 0 0 0 0,1-1 0 0 0,0 1 0 0 0,0 0-1 0 0,0-1 1 0 0,0 0 0 0 0,-9-12 68 0 0,-3-9-58 0 0,2-1-1 0 0,1 0 1 0 0,1-1-1 0 0,-9-41 1 0 0,-8-104 58 0 0,14 86-62 0 0,-15-103-12 0 0,-23-150 6 0 0,17 100 9 0 0,-12-69 5 0 0,22 156-31 0 0,18 117-1 0 0,-19-65-404 0 0,15 190 112 0 0,1-23 231 0 0,2 76 0 0 0,25 189 39 0 0,2 48 7 0 0,17 127 13 0 0,-36-361 63 0 0,-4-102 360 0 0,8 76 0 0 0,-48-189 371 0 0,29 38-766 0 0,1 0 1 0 0,1-1-1 0 0,2 0 1 0 0,-6-36-1 0 0,-9-123-31 0 0,12 78 20 0 0,-70-684 30 0 0,63 659-38 0 0,11 88-3 0 0,1 22-15 0 0,5 22 5 0 0,0 0 1 0 0,0-1 0 0 0,0 1-1 0 0,0 0 1 0 0,1-1-1 0 0,-1 1 1 0 0,1-1-1 0 0,0 1 1 0 0,0 0-1 0 0,0-1 1 0 0,0 1-1 0 0,1-1 1 0 0,-1 1-1 0 0,2-4 1 0 0,-2 7 10 0 0,1 0 0 0 0,-1 0 0 0 0,1 0 1 0 0,-1 0-1 0 0,1-1 0 0 0,-1 1 0 0 0,0 0 0 0 0,1 0 1 0 0,-1 0-1 0 0,1 0 0 0 0,-1 0 0 0 0,1 1 0 0 0,-1-1 1 0 0,0 0-1 0 0,1 0 0 0 0,-1 0 0 0 0,1 0 0 0 0,-1 0 1 0 0,1 1-1 0 0,-1-1 0 0 0,0 0 0 0 0,1 0 0 0 0,-1 0 1 0 0,0 1-1 0 0,1-1 0 0 0,-1 0 0 0 0,0 1 0 0 0,1-1 1 0 0,-1 0-1 0 0,0 1 0 0 0,0-1 0 0 0,1 0 0 0 0,-1 1 1 0 0,0-1-1 0 0,0 1 0 0 0,1 0 0 0 0,12 16-103 0 0,-7-1 67 0 0,0 0 1 0 0,0 1-1 0 0,-2 0 1 0 0,0 0 0 0 0,3 32-1 0 0,-7-46 40 0 0,18 237-28 0 0,-7-52 11 0 0,1 3-6 0 0,11 94 72 0 0,-6-88-38 0 0,-7-41 18 0 0,-6-107-3 0 0,-1 1-1 0 0,-3 0 1 0 0,-2-1-1 0 0,-2 1 0 0 0,-2-1 1 0 0,-14 51-1 0 0,-26 54 49 0 0,25-89-40 0 0,14-41-27 0 0,-5 45 0 0 0,6-27-19 0 0,-4-6 21 0 0,8-29 1 0 0,0 1 0 0 0,0-1 0 0 0,0 0 0 0 0,1 1 0 0 0,-1 7 0 0 0,1 15 31 0 0,1-29-30 0 0,0 1 1 0 0,0-1-1 0 0,-1 1 1 0 0,1-1-1 0 0,0 1 1 0 0,0-1-1 0 0,-1 0 1 0 0,1 1-1 0 0,-1-1 1 0 0,1 1-1 0 0,-1-1 1 0 0,0 0-1 0 0,1 0 1 0 0,-1 1-1 0 0,-1 0 1 0 0,1-1-6 0 0,0-1 0 0 0,0 1 0 0 0,0 0 1 0 0,1 0-1 0 0,-1-1 0 0 0,0 1 0 0 0,1 0 0 0 0,-1 0 1 0 0,0 0-1 0 0,1-1 0 0 0,-1 1 0 0 0,1 0 0 0 0,-1 0 1 0 0,1 0-1 0 0,0 0 0 0 0,-1 0 0 0 0,1 0 0 0 0,0 0 1 0 0,0 0-1 0 0,0 0 0 0 0,-1 2 0 0 0,0 29 101 0 0,1-28-64 0 0,3-1-14 0 0,-3-1-19 0 0,1 0 0 0 0,0-1 0 0 0,0 1 0 0 0,1 0-1 0 0,-1-1 1 0 0,0 0 0 0 0,0 1 0 0 0,1-1 0 0 0,-1 0 0 0 0,1 1 0 0 0,2 1 0 0 0,10 10-48 0 0,-14-13 40 0 0,1 1 1 0 0,-1-1 0 0 0,0 0 0 0 0,0 1-1 0 0,1-1 1 0 0,-1 0 0 0 0,0 0-1 0 0,1 0 1 0 0,-1 1 0 0 0,1-1 0 0 0,-1 0-1 0 0,0 0 1 0 0,1 0 0 0 0,-1 0-1 0 0,0 0 1 0 0,1 0 0 0 0,-1 1 0 0 0,1-1-1 0 0,-1 0 1 0 0,0 0 0 0 0,1 0-1 0 0,-1 0 1 0 0,1-1 0 0 0,-1 1 0 0 0,0 0-1 0 0,1 0 1 0 0,-1 0 0 0 0,1 0-1 0 0,-1 0 1 0 0,0 0 0 0 0,1-1 0 0 0,-1 1-1 0 0,1 0 1 0 0,10-14 37 0 0,4-23 12 0 0,-14 36-50 0 0,9-23 61 0 0,2 0 1 0 0,0 0-1 0 0,2 1 1 0 0,0 1-1 0 0,2 1 1 0 0,19-22-1 0 0,28-41 158 0 0,-46 60-181 0 0,40-66 63 0 0,32-57-37 0 0,-38 67-21 0 0,13-12-10 0 0,-38 58-8 0 0,24-44 1 0 0,90-238 144 0 0,-88 185-136 0 0,-31 84-35 0 0,49-85 0 0 0,-56 110-11 0 0,2 1-1 0 0,0 0 0 0 0,0 1 1 0 0,2 1-1 0 0,31-26 0 0 0,-43 40 1 0 0,1 0-1 0 0,0 0 0 0 0,0 1 1 0 0,1 0-1 0 0,-1 0 1 0 0,14-4-1 0 0,-20 8 9 0 0,1-1 1 0 0,0 0-1 0 0,0 1 0 0 0,0-1 0 0 0,0 1 1 0 0,0 0-1 0 0,-1 0 0 0 0,1 0 1 0 0,0 0-1 0 0,0 0 0 0 0,0 0 0 0 0,0 0 1 0 0,0 1-1 0 0,0-1 0 0 0,0 0 1 0 0,-1 1-1 0 0,1 0 0 0 0,0-1 1 0 0,0 1-1 0 0,-1 0 0 0 0,1 0 0 0 0,0 0 1 0 0,-1 0-1 0 0,1 0 0 0 0,-1 1 1 0 0,0-1-1 0 0,1 0 0 0 0,-1 1 0 0 0,0-1 1 0 0,0 1-1 0 0,1-1 0 0 0,0 3 1 0 0,4 8-5 0 0,0 1 0 0 0,0 0 1 0 0,-1 0-1 0 0,-1 0 0 0 0,0 0 1 0 0,-1 1-1 0 0,3 25 0 0 0,19 168-1 0 0,-16-82-7 0 0,2 57-5 0 0,-6-45 42 0 0,35 210 0 0 0,-39-335-25 0 0,6 18 138 0 0,-7-30-132 0 0,0 0 0 0 0,-1 0 0 0 0,1 0 0 0 0,0 0 0 0 0,0 0-1 0 0,0 0 1 0 0,0 0 0 0 0,1 0 0 0 0,-1 1 0 0 0,0-1 0 0 0,0 0 0 0 0,0 0-1 0 0,0 0 1 0 0,0 0 0 0 0,0 0 0 0 0,0 0 0 0 0,0 0 0 0 0,0 0 0 0 0,0 1 0 0 0,0-1-1 0 0,0 0 1 0 0,0 0 0 0 0,0 0 0 0 0,0 0 0 0 0,0 0 0 0 0,0 0 0 0 0,0 0-1 0 0,1 0 1 0 0,-1 0 0 0 0,0 0 0 0 0,0 0 0 0 0,0 0 0 0 0,0 0 0 0 0,0 0 0 0 0,0 0-1 0 0,0 0 1 0 0,0 0 0 0 0,1 0 0 0 0,-1 0 0 0 0,0 0 0 0 0,0 0 0 0 0,0 0-1 0 0,0 0 1 0 0,0 0 0 0 0,0 0 0 0 0,0 0 0 0 0,0 0 0 0 0,1 0 0 0 0,-1 0 0 0 0,0 0-1 0 0,0 0 1 0 0,0 0 0 0 0,0 0 0 0 0,0 0 0 0 0,0 0 0 0 0,0 0 0 0 0,5-15 104 0 0,20-202 111 0 0,-18 131-190 0 0,24-468 71 0 0,-26 0-653 0 0,-5 537 493 0 0,-1 2-59 0 0,1-1 0 0 0,1 1 0 0 0,0 0 0 0 0,1-1 0 0 0,5-15-1 0 0,-7 31 117 0 0,0 0-1 0 0,0 0 0 0 0,0-1 0 0 0,0 1 0 0 0,0 0 0 0 0,0 0 1 0 0,0 0-1 0 0,0 0 0 0 0,0 0 0 0 0,0 0 0 0 0,0-1 0 0 0,0 1 1 0 0,0 0-1 0 0,0 0 0 0 0,0 0 0 0 0,0 0 0 0 0,0 0 0 0 0,0 0 0 0 0,0 0 1 0 0,0-1-1 0 0,0 1 0 0 0,1 0 0 0 0,-1 0 0 0 0,0 0 0 0 0,0 0 1 0 0,0 0-1 0 0,0 0 0 0 0,0 0 0 0 0,0 0 0 0 0,0 0 0 0 0,1 0 1 0 0,-1 0-1 0 0,0 0 0 0 0,0-1 0 0 0,0 1 0 0 0,0 0 0 0 0,0 0 1 0 0,0 0-1 0 0,1 0 0 0 0,-1 0 0 0 0,0 0 0 0 0,0 0 0 0 0,0 0 0 0 0,0 0 1 0 0,0 1-1 0 0,0-1 0 0 0,1 0 0 0 0,-1 0 0 0 0,0 0 0 0 0,0 0 1 0 0,0 0-1 0 0,0 0 0 0 0,0 0 0 0 0,0 0 0 0 0,1 0 0 0 0,-1 0 1 0 0,0 0-1 0 0,0 1 0 0 0,6 10-148 0 0,3 13 50 0 0,28 131-80 0 0,32 310 0 0 0,-57-331 227 0 0,15 243 215 0 0,-23-216 785 0 0,-12-199-235 0 0,-14-190-599 0 0,10 135-202 0 0,8 50-59 0 0,-3-1-1 0 0,-1 1 1 0 0,-22-67 0 0 0,28 104 18 0 0,-1-1 1 0 0,0 1 0 0 0,0 0-1 0 0,-8-12 1 0 0,10 18 25 0 0,1-1 0 0 0,-1 0-1 0 0,1 0 1 0 0,-1 0 0 0 0,1 1 0 0 0,-1-1 0 0 0,0 0 0 0 0,1 1 0 0 0,-1-1 0 0 0,0 0 0 0 0,0 1 0 0 0,1-1 0 0 0,-1 1 0 0 0,0-1-1 0 0,0 1 1 0 0,0-1 0 0 0,0 1 0 0 0,0 0 0 0 0,0 0 0 0 0,0-1 0 0 0,0 1 0 0 0,1 0 0 0 0,-1 0 0 0 0,0 0 0 0 0,0 0-1 0 0,0 0 1 0 0,0 0 0 0 0,0 0 0 0 0,0 0 0 0 0,0 0 0 0 0,0 1 0 0 0,0-1 0 0 0,0 0 0 0 0,0 1 0 0 0,0-1 0 0 0,0 0 0 0 0,1 1-1 0 0,-1-1 1 0 0,0 1 0 0 0,0 0 0 0 0,0-1 0 0 0,1 1 0 0 0,-2 0 0 0 0,-8 11-49 0 0,1 0 1 0 0,0 1-1 0 0,0 0 1 0 0,1 1-1 0 0,1 0 1 0 0,0 0-1 0 0,-6 20 0 0 0,-8 15 21 0 0,-7 17 28 0 0,15-34 12 0 0,-30 54 0 0 0,18-43 15 0 0,11-18-9 0 0,-31 41-1 0 0,-50 69-3 0 0,8-14-20 0 0,20-32 41 0 0,56-76-8 0 0,-1-1 1 0 0,0 0 0 0 0,-1-1 0 0 0,-22 15 0 0 0,22-17-28 0 0,0 0 0 0 0,-13 11 0 0 0,21-15 1 0 0,1-1 0 0 0,0 1-1 0 0,0 0 1 0 0,0 0 0 0 0,1 0-1 0 0,0 0 1 0 0,0 0 0 0 0,-4 10-1 0 0,-2 11-49 0 0,2 0 0 0 0,0 1 0 0 0,-3 38 0 0 0,-1 0 61 0 0,4-44 46 0 0,3-10 88 0 0,4-11-133 0 0,0 0 0 0 0,0 0 0 0 0,1 0 0 0 0,-1 0 0 0 0,0 0 0 0 0,0 0 0 0 0,0 0 0 0 0,0 0 0 0 0,0 0 1 0 0,0 0-1 0 0,0 0 0 0 0,0 0 0 0 0,0 0 0 0 0,0 0 0 0 0,0 0 0 0 0,0 0 0 0 0,0 0 0 0 0,0 0 0 0 0,1 0 0 0 0,-1 0 0 0 0,0 0 0 0 0,0 0 6 0 0,0 0-6 0 0,0 0 30 0 0,0 0-30 0 0,0 0 0 0 0,0 0 0 0 0,0 0 6 0 0,0 1-6 0 0,0-1 0 0 0,0 0 0 0 0,0 0 0 0 0,0 0 0 0 0,0 0 0 0 0,0 0 0 0 0,0 0 0 0 0,0 0 0 0 0,0 0 0 0 0,0 0 0 0 0,0 0 0 0 0,0 0 1 0 0,0 0-1 0 0,0 0 0 0 0,0 0 0 0 0,0 1 0 0 0,0-1 0 0 0,3-2-2 0 0,-1 1 0 0 0,1 0 0 0 0,0 0 0 0 0,0 0 0 0 0,-1 1 1 0 0,1-1-1 0 0,0 1 0 0 0,0-1 0 0 0,0 1 0 0 0,-1 0 0 0 0,1 0 0 0 0,0 0 0 0 0,4 1 0 0 0,-3 0 3 0 0,0-1 0 0 0,0 0 0 0 0,0 0 0 0 0,0 0 0 0 0,0-1 0 0 0,5 0 0 0 0,3-4 29 0 0,0-1 0 0 0,-1 1 0 0 0,18-13 0 0 0,-18 11-19 0 0,-1 0 0 0 0,1 1 0 0 0,1 1 0 0 0,11-5 0 0 0,2 2-35 0 0,1 2-1 0 0,-1 0 0 0 0,35-2 1 0 0,-42 6 21 0 0,-1 0 0 0 0,0-1 0 0 0,0-2 0 0 0,0 1 0 0 0,0-2 0 0 0,-1 0 0 0 0,18-10 1 0 0,-10 3 40 0 0,-2-1 0 0 0,1-1 1 0 0,38-35-1 0 0,-59 48-43 0 0,0 0-1 0 0,1 0 0 0 0,-1 1 0 0 0,1-1 1 0 0,-1 0-1 0 0,1 1 0 0 0,0 0 1 0 0,0 0-1 0 0,0-1 0 0 0,0 2 0 0 0,0-1 1 0 0,0 0-1 0 0,5 0 0 0 0,-1 1 2 0 0,-1 0 0 0 0,1 1 0 0 0,0 0 0 0 0,10 2 0 0 0,26 3 44 0 0,-40-6-44 0 0,0 0-1 0 0,-1 0 1 0 0,1 0 0 0 0,0-1-1 0 0,-1 1 1 0 0,1-1-1 0 0,-1 0 1 0 0,1 0-1 0 0,-1 0 1 0 0,1 0 0 0 0,-1 0-1 0 0,0 0 1 0 0,1 0-1 0 0,-1-1 1 0 0,0 1-1 0 0,0-1 1 0 0,2-2-1 0 0,-1 1-5 0 0,-1 0 0 0 0,0 0 0 0 0,0-1 0 0 0,1 1-1 0 0,-2-1 1 0 0,1 1 0 0 0,0-1 0 0 0,-1 0-1 0 0,0 1 1 0 0,1-6 0 0 0,1-9-15 0 0,-1 0 0 0 0,-1 0 0 0 0,-1 0-1 0 0,-2-20 1 0 0,2 20 31 0 0,-7-55-41 0 0,-4 0 0 0 0,-32-120 1 0 0,41 185 12 0 0,1 3-13 0 0,-1 0 0 0 0,1-1-1 0 0,0 1 1 0 0,0 0 0 0 0,0-1 0 0 0,1 1 0 0 0,0-1 0 0 0,0-8 0 0 0,0 14 22 0 0,1-1 1 0 0,-1 1 0 0 0,0 0 0 0 0,0 0 0 0 0,1-1 0 0 0,-1 1 0 0 0,0 0 0 0 0,0 0 0 0 0,1 0 0 0 0,-1-1 0 0 0,0 1-1 0 0,1 0 1 0 0,-1 0 0 0 0,0 0 0 0 0,1 0 0 0 0,-1 0 0 0 0,0-1 0 0 0,1 1 0 0 0,-1 0 0 0 0,0 0 0 0 0,1 0 0 0 0,-1 0-1 0 0,0 0 1 0 0,1 0 0 0 0,-1 0 0 0 0,0 0 0 0 0,1 0 0 0 0,-1 0 0 0 0,0 1 0 0 0,1-1 0 0 0,-1 0 0 0 0,0 0 0 0 0,1 0-1 0 0,-1 0 1 0 0,0 0 0 0 0,1 1 0 0 0,-1-1 0 0 0,1 0 0 0 0,10 9-133 0 0,12 21-96 0 0,26 45 0 0 0,-37-52 230 0 0,1-2-1 0 0,2 0 0 0 0,0 0 1 0 0,1-2-1 0 0,28 28 0 0 0,133 89 12 0 0,-40-34 130 0 0,-136-100-132 0 0,6 3 28 0 0,0 1-1 0 0,1-1 0 0 0,-1 0 0 0 0,1-1 1 0 0,9 4-1 0 0,-16-7-22 0 0,0-1 0 0 0,0 1 1 0 0,0-1-1 0 0,1 1 0 0 0,-1-1 0 0 0,0 0 1 0 0,0 0-1 0 0,1 1 0 0 0,-1-1 0 0 0,0 0 0 0 0,1 0 1 0 0,-1 0-1 0 0,0 0 0 0 0,0-1 0 0 0,1 1 1 0 0,-1 0-1 0 0,0-1 0 0 0,0 1 0 0 0,1 0 0 0 0,-1-1 1 0 0,0 1-1 0 0,0-1 0 0 0,0 0 0 0 0,0 1 1 0 0,0-1-1 0 0,0 0 0 0 0,0 0 0 0 0,0 0 0 0 0,0 0 1 0 0,0 0-1 0 0,0 0 0 0 0,0 0 0 0 0,0 0 1 0 0,-1 0-1 0 0,1 0 0 0 0,-1 0 0 0 0,1 0 0 0 0,-1 0 1 0 0,1-1-1 0 0,-1 1 0 0 0,1 0 0 0 0,-1 0 1 0 0,0-1-1 0 0,0 1 0 0 0,0-2 0 0 0,1-3 5 0 0,-1 1 1 0 0,0 0-1 0 0,0 0 0 0 0,0 0 0 0 0,-1 0 1 0 0,-2-9-1 0 0,-1-13 12 0 0,1 3-40 0 0,-2 1 0 0 0,-1 0 1 0 0,0 0-1 0 0,-16-35 0 0 0,5 12-15 0 0,-6-12 8 0 0,-3 1 0 0 0,-55-90 1 0 0,-11-20 11 0 0,42 64-4 0 0,-3-3-134 0 0,-68-197 0 0 0,111 275 92 0 0,6 16 8 0 0,0 0 0 0 0,0 0-1 0 0,1 0 1 0 0,1 0 0 0 0,0-1 0 0 0,0 1 0 0 0,1-13 0 0 0,1 24 38 0 0,0 0 0 0 0,0 1 1 0 0,0-1-1 0 0,0 1 0 0 0,0-1 0 0 0,0 1 1 0 0,0-1-1 0 0,0 1 0 0 0,0-1 0 0 0,1 0 0 0 0,-1 1 1 0 0,0-1-1 0 0,0 1 0 0 0,0-1 0 0 0,1 1 0 0 0,-1 0 1 0 0,0-1-1 0 0,1 1 0 0 0,-1-1 0 0 0,0 1 0 0 0,1-1 1 0 0,-1 1-1 0 0,1 0 0 0 0,-1-1 0 0 0,1 1 1 0 0,-1 0-1 0 0,0-1 0 0 0,1 1 0 0 0,-1 0 0 0 0,1 0 1 0 0,-1 0-1 0 0,2-1 0 0 0,-1 1-9 0 0,1 0 1 0 0,-1 1-1 0 0,1-1 0 0 0,-1 0 0 0 0,1 1 0 0 0,-1-1 1 0 0,1 1-1 0 0,-1-1 0 0 0,0 1 0 0 0,1-1 1 0 0,1 3-1 0 0,29 23-201 0 0,44 49 40 0 0,104 109 134 0 0,-132-130 98 0 0,65 94 1 0 0,-12 9 28 0 0,54 79 134 0 0,-148-225-191 0 0,56 76 88 0 0,-52-73-21 0 0,1-1 0 0 0,0 0 0 0 0,0-1-1 0 0,16 12 1 0 0,-28-24-84 0 0,0 0 1 0 0,0 0-1 0 0,0 0 0 0 0,1 0 0 0 0,-1 0 0 0 0,0 1 0 0 0,0-1 0 0 0,0 0 1 0 0,0 0-1 0 0,0 0 0 0 0,0 0 0 0 0,0 0 0 0 0,0 0 0 0 0,0 0 0 0 0,1 0 1 0 0,-1 0-1 0 0,0 0 0 0 0,0 0 0 0 0,0 0 0 0 0,0 0 0 0 0,0 0 0 0 0,0 0 0 0 0,0 1 1 0 0,1-1-1 0 0,-1 0 0 0 0,0 0 0 0 0,0 0 0 0 0,0-1 0 0 0,0 1 0 0 0,0 0 1 0 0,0 0-1 0 0,1 0 0 0 0,-1 0 0 0 0,0 0 0 0 0,0 0 0 0 0,0 0 0 0 0,0 0 0 0 0,0 0 1 0 0,0 0-1 0 0,0 0 0 0 0,0 0 0 0 0,1 0 0 0 0,-1 0 0 0 0,0 0 0 0 0,0 0 1 0 0,0-1-1 0 0,0 1 0 0 0,0 0 0 0 0,0 0 0 0 0,0 0 0 0 0,0 0 0 0 0,0 0 0 0 0,0 0 1 0 0,0 0-1 0 0,0 0 0 0 0,0-1 0 0 0,0 1 0 0 0,0 0 0 0 0,0 0 0 0 0,1 0 1 0 0,-1 0-1 0 0,0 0 0 0 0,-3-13 183 0 0,-6-15-39 0 0,-73-142-354 0 0,-87-265 1 0 0,164 420 185 0 0,-10-28-41 0 0,1-1 0 0 0,-9-55 0 0 0,2-3-227 0 0,22 99 182 0 0,1 6 24 0 0,3 9-7 0 0,1 10 31 0 0,2 0 0 0 0,1-1 0 0 0,12 22 0 0 0,-8-16 27 0 0,59 112 35 0 0,-27-54 3 0 0,38 67 158 0 0,133 185 0 0 0,-117-196 120 0 0,-90-132-168 0 0,-4-12-46 0 0,-5 2-71 0 0,0-1 1 0 0,0 1 0 0 0,0 0-1 0 0,0-1 1 0 0,0 1-1 0 0,0 0 1 0 0,-1-1 0 0 0,1 1-1 0 0,0 0 1 0 0,-1 0-1 0 0,1-1 1 0 0,-1 1-1 0 0,0-2 1 0 0,-18-27-93 0 0,-2 2 1 0 0,0 1-1 0 0,-2 0 1 0 0,-38-34-1 0 0,-39-45-216 0 0,77 78 253 0 0,2-1-1 0 0,0-1 1 0 0,2-1-1 0 0,2 0 1 0 0,1-2 0 0 0,-22-60-1 0 0,38 93 56 0 0,-1-1 1 0 0,1 0-1 0 0,0 0 0 0 0,-1 1 0 0 0,1-1 1 0 0,0 0-1 0 0,0 0 0 0 0,-1 0 0 0 0,1 0 0 0 0,0 0 1 0 0,0 1-1 0 0,0-1 0 0 0,0 0 0 0 0,0 0 1 0 0,1 0-1 0 0,-1 0 0 0 0,0 1 0 0 0,0-1 1 0 0,0 0-1 0 0,1 0 0 0 0,-1 0 0 0 0,0 0 0 0 0,1 1 1 0 0,-1-1-1 0 0,1 0 0 0 0,-1 1 0 0 0,1-1 1 0 0,-1 0-1 0 0,1 1 0 0 0,0-2 0 0 0,0 2 1 0 0,0 0 0 0 0,0 0 0 0 0,0 0-1 0 0,0 0 1 0 0,0 1 0 0 0,0-1 0 0 0,0 0 0 0 0,0 0 0 0 0,0 1-1 0 0,0-1 1 0 0,-1 0 0 0 0,1 1 0 0 0,0-1 0 0 0,0 1-1 0 0,0-1 1 0 0,-1 1 0 0 0,1-1 0 0 0,0 1 0 0 0,0 0-1 0 0,-1-1 1 0 0,1 1 0 0 0,-1 0 0 0 0,1 0 0 0 0,0 0-1 0 0,-1-1 1 0 0,1 1 0 0 0,-1 1 0 0 0,30 37 43 0 0,1-1-1 0 0,54 51 1 0 0,-34-37-28 0 0,32 33-7 0 0,-13-15 24 0 0,87 112 1 0 0,3 33 187 0 0,-100-141-127 0 0,-39-50 61 0 0,30 45 0 0 0,-44-57-65 0 0,-6-10 80 0 0,0-4 2 0 0,0-6-67 0 0,-2 4-107 0 0,1 1 1 0 0,-1-1 0 0 0,1 1 0 0 0,-1 0-1 0 0,0-1 1 0 0,-1 1 0 0 0,1 0 0 0 0,-1 0-1 0 0,1 0 1 0 0,-1 0 0 0 0,0 0 0 0 0,-4-5-1 0 0,-2-6-57 0 0,-7-10-143 0 0,-32-43 0 0 0,-2-3-135 0 0,-109-166-443 0 0,132 203 742 0 0,-2 0-1 0 0,-1 2 1 0 0,-1 0 0 0 0,-53-39-1 0 0,71 61 31 0 0,7 5-4 0 0,-1-1 1 0 0,0 1 0 0 0,0 0 0 0 0,0 1-1 0 0,-1 0 1 0 0,1-1 0 0 0,-11-2-1 0 0,16 6 4 0 0,1 0-1 0 0,-1 0 1 0 0,0-1-1 0 0,1 1 1 0 0,-1 0-1 0 0,0 0 1 0 0,1 0-1 0 0,-1 0 1 0 0,1 0-1 0 0,-1 0 1 0 0,0 0-1 0 0,1 0 0 0 0,-1 1 1 0 0,1-1-1 0 0,-1 0 1 0 0,0 0-1 0 0,1 0 1 0 0,-1 1-1 0 0,1-1 1 0 0,-1 0-1 0 0,1 1 1 0 0,-1-1-1 0 0,1 0 1 0 0,-1 1-1 0 0,1-1 0 0 0,-1 1 1 0 0,0 0-2 0 0,1 1 0 0 0,-1-1 0 0 0,1 0 0 0 0,-1 0 1 0 0,1 0-1 0 0,-1 1 0 0 0,1-1 0 0 0,0 0 0 0 0,0 0 0 0 0,0 1 0 0 0,0-1 0 0 0,0 2 0 0 0,1 7-17 0 0,1-1 0 0 0,4 19 0 0 0,-3-17 11 0 0,63 202 275 0 0,5 18 183 0 0,-19 3 61 0 0,-51-230-465 0 0,0 0 0 0 0,0 0 1 0 0,0 1-1 0 0,-1-1 0 0 0,0 0 1 0 0,0 0-1 0 0,0 0 0 0 0,0 1 1 0 0,-2 5-1 0 0,-19-25 166 0 0,-51-33-385 0 0,2-3 1 0 0,-98-92 0 0 0,76 53 137 0 0,89 87 38 0 0,0 0 1 0 0,0 0 0 0 0,0 1-1 0 0,0-1 1 0 0,-1 1-1 0 0,1 0 1 0 0,-1 0 0 0 0,0 0-1 0 0,0 1 1 0 0,1-1-1 0 0,-7-1 1 0 0,9 3-1 0 0,0 0 1 0 0,0 0-1 0 0,0 0 1 0 0,0 0-1 0 0,-1 0 0 0 0,1 0 1 0 0,0 0-1 0 0,0 0 1 0 0,0 1-1 0 0,0-1 0 0 0,0 0 1 0 0,0 1-1 0 0,0-1 1 0 0,0 1-1 0 0,0-1 0 0 0,0 1 1 0 0,1-1-1 0 0,-1 1 1 0 0,-1 0-1 0 0,1 1-1 0 0,0-1 1 0 0,0 1-1 0 0,0-1 1 0 0,0 1-1 0 0,0-1 0 0 0,0 1 1 0 0,0 0-1 0 0,1-1 0 0 0,-1 1 1 0 0,1 0-1 0 0,-1 0 1 0 0,1 0-1 0 0,0-1 0 0 0,0 5 1 0 0,-2 25-43 0 0,2-19 36 0 0,0 1 1 0 0,-1 0-1 0 0,-1-1 0 0 0,0 1 0 0 0,-4 12 0 0 0,4-18 8 0 0,0 0 0 0 0,1 0-1 0 0,0 1 1 0 0,0-1 0 0 0,1 0-1 0 0,0 0 1 0 0,0 0-1 0 0,2 12 1 0 0,2-1 9 0 0,0 1 0 0 0,7 18 0 0 0,-11-37-4 0 0,0 0-1 0 0,0 0 1 0 0,0 0-1 0 0,0 1 0 0 0,-1-1 1 0 0,1 0-1 0 0,0 0 1 0 0,0 1-1 0 0,0-1 0 0 0,0 0 1 0 0,0 0-1 0 0,0 0 1 0 0,-1 1-1 0 0,1-1 0 0 0,0 0 1 0 0,0 0-1 0 0,0 0 1 0 0,-1 0-1 0 0,1 0 1 0 0,0 1-1 0 0,0-1 0 0 0,-1 0 1 0 0,1 0-1 0 0,0 0 1 0 0,0 0-1 0 0,-1 0 0 0 0,1 0 1 0 0,0 0-1 0 0,0 0 1 0 0,0 0-1 0 0,-1 0 0 0 0,1 0 1 0 0,0 0-1 0 0,0 0 1 0 0,-1 0-1 0 0,1 0 0 0 0,0 0 1 0 0,0 0-1 0 0,-1 0 1 0 0,1 0-1 0 0,0 0 1 0 0,0 0-1 0 0,-1-1 0 0 0,1 1 1 0 0,0 0-1 0 0,0 0 1 0 0,0 0-1 0 0,-1-1 0 0 0,-13-3 56 0 0,14 4-57 0 0,-32-13 85 0 0,22 9-79 0 0,-1-1 0 0 0,0 1 0 0 0,-1 1 0 0 0,-16-3 0 0 0,-5 3-12 0 0,0 2 1 0 0,0 1-1 0 0,-49 8 1 0 0,31-3-10 0 0,32-4-3 0 0,0 1 0 0 0,0 1 0 0 0,0 1 0 0 0,1 1 0 0 0,-22 8 0 0 0,27-6-1 0 0,0 0-1 0 0,0 1 1 0 0,1 1-1 0 0,0 0 1 0 0,1 0-1 0 0,0 1 1 0 0,-18 21-1 0 0,22-23 0 0 0,-10 12-35 0 0,17-19 45 0 0,-1 0 0 0 0,1-1 0 0 0,-1 1 0 0 0,1 0 0 0 0,0 0 0 0 0,-1 0 0 0 0,1 0 0 0 0,0 0 0 0 0,-1 0 0 0 0,1 0 0 0 0,0 0 0 0 0,0 0 0 0 0,0 0 0 0 0,0 0 1 0 0,0 0-1 0 0,0 0 0 0 0,1 0 0 0 0,-1 0 0 0 0,0 0 0 0 0,0 0 0 0 0,1 1 0 0 0,-1-1-16 0 0,0-1 0 0 0,1 0 1 0 0,-1 1-1 0 0,0-1 1 0 0,0 0-1 0 0,0 0 1 0 0,0 1-1 0 0,1-1 0 0 0,-1 0 1 0 0,0 0-1 0 0,0 1 1 0 0,0-1-1 0 0,1 0 0 0 0,-1 0 1 0 0,0 0-1 0 0,0 1 1 0 0,1-1-1 0 0,-1 0 1 0 0,0 0-1 0 0,1 0 0 0 0,-1 0 1 0 0,0 0-1 0 0,1 1 1 0 0,-1-1-1 0 0,0 0 0 0 0,1 0 1 0 0,-1 0-1 0 0,0 0 1 0 0,0 0-1 0 0,1 0 1 0 0,-1 0-1 0 0,0 0 0 0 0,1 0 1 0 0,-1 0-1 0 0,0-1 1 0 0,1 1-1 0 0,-1 0 1 0 0,0 0-1 0 0,1 0 0 0 0,-1 0 1 0 0,0 0-1 0 0,0 0 1 0 0,1-1-1 0 0,-1 1 0 0 0,0 0 1 0 0,0 0-1 0 0,1 0 1 0 0,-1-1-1 0 0,0 1 1 0 0,0 0-1 0 0,1 0 0 0 0,-1-1 1 0 0,0 1-1 0 0,0 0 1 0 0,0-1-1 0 0,0 1 0 0 0,0 0 1 0 0,1-1-1 0 0,-1 1 1 0 0,0-1-1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36.552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28 40 3433 0 0,'0'0'73'0'0,"-1"0"0"0"0,0 0 0 0 0,0-1 0 0 0,0 1 0 0 0,0 0 0 0 0,0 0 0 0 0,0 0 0 0 0,0 0 0 0 0,0 0 0 0 0,0 0 0 0 0,0 0 0 0 0,1 1 0 0 0,-1-1 0 0 0,0 0 0 0 0,0 0 0 0 0,0 1 1 0 0,0-1-1 0 0,0 0 0 0 0,1 1 0 0 0,-1-1 0 0 0,0 1 0 0 0,0-1 0 0 0,0 1 0 0 0,0 1 0 0 0,0-1-33 0 0,0 0 0 0 0,1 1 0 0 0,-1-1 0 0 0,1 0 0 0 0,-1 1 0 0 0,1-1 0 0 0,-1 1 0 0 0,1-1 0 0 0,0 0 0 0 0,0 1 0 0 0,0-1 0 0 0,0 1 0 0 0,0-1 0 0 0,0 3-1 0 0,2 6-45 0 0,0 1 0 0 0,1 0 0 0 0,6 15 0 0 0,-5-17 192 0 0,15 39 45 0 0,3 0 1 0 0,2-2-1 0 0,2-1 1 0 0,31 42-1 0 0,-11-16 275 0 0,14 26 322 0 0,-33-64 54 0 0,-34-64 674 0 0,-28-64-1036 0 0,-146-360 972 0 0,180 453-1471 0 0,-10-22 39 0 0,8 20-121 0 0,5 16-91 0 0,6 12 52 0 0,0-1 0 0 0,1-1 0 0 0,2 0 0 0 0,15 27 0 0 0,61 78-23 0 0,-44-67 80 0 0,109 168 112 0 0,-147-219 0 0 0,1-1 0 0 0,-1 0-1 0 0,2-1 1 0 0,13 14 0 0 0,-20-21-61 0 0,0 1-1 0 0,0-1 1 0 0,1 0 0 0 0,-1 0-1 0 0,0 1 1 0 0,0-1 0 0 0,0 0-1 0 0,0 0 1 0 0,1 0 0 0 0,-1 0-1 0 0,0 1 1 0 0,0-1 0 0 0,0 0-1 0 0,1 0 1 0 0,-1 0 0 0 0,0 0-1 0 0,0 0 1 0 0,1 1 0 0 0,-1-1-1 0 0,0 0 1 0 0,0 0 0 0 0,1 0-1 0 0,-1 0 1 0 0,0 0 0 0 0,0 0-1 0 0,1 0 1 0 0,-1 0 0 0 0,0 0-1 0 0,1 0 1 0 0,-1 0 0 0 0,0 0-1 0 0,0 0 1 0 0,1 0 0 0 0,-1-1-1 0 0,0 1 1 0 0,0 0 0 0 0,1 0-1 0 0,-1 0 1 0 0,0 0 0 0 0,0 0-1 0 0,0 0 1 0 0,1-1 0 0 0,-1 1-1 0 0,0 0 1 0 0,0 0 0 0 0,0 0-1 0 0,1-1 1 0 0,-1 1 0 0 0,0 0-1 0 0,0 0 1 0 0,0-1 0 0 0,0 1-1 0 0,0 0 1 0 0,0 0 0 0 0,0-1-1 0 0,1 1 1 0 0,-1 0 0 0 0,0 0-1 0 0,0-1 1 0 0,0 1 0 0 0,0 0-1 0 0,0 0 1 0 0,0-1 0 0 0,0 1-1 0 0,0 0 1 0 0,0 0 0 0 0,0-1-1 0 0,-1 1 1 0 0,-1-22 277 0 0,2 20-255 0 0,-4-25 206 0 0,-15-91 130 0 0,-31-87-188 0 0,33 152-343 0 0,17 48-40 0 0,7 8 96 0 0,8 9-28 0 0,4 11 9 0 0,-1 0 0 0 0,30 50-1 0 0,20 58-16 0 0,-40-76 108 0 0,-9-16 23 0 0,85 154-119 0 0,-83-159 233 0 0,1-1 1 0 0,2-1 0 0 0,41 43-1 0 0,-64-74-80 0 0,1 0-1 0 0,-1 1 1 0 0,0-1 0 0 0,0 0-1 0 0,1 0 1 0 0,-1 0-1 0 0,1 0 1 0 0,-1-1 0 0 0,1 1-1 0 0,-1 0 1 0 0,1-1 0 0 0,-1 1-1 0 0,3 0 1 0 0,-3-1 0 0 0,-1 0-1 0 0,1 0 1 0 0,0 0 0 0 0,-1 0 0 0 0,1 0 0 0 0,0 0 0 0 0,0-1 0 0 0,-1 1-1 0 0,1 0 1 0 0,-1 0 0 0 0,1-1 0 0 0,0 1 0 0 0,-1 0 0 0 0,1-1 0 0 0,0 1-1 0 0,-1 0 1 0 0,1-1 0 0 0,-1 1 0 0 0,1-1 0 0 0,-1 1 0 0 0,1-1 0 0 0,-1 0-1 0 0,2-2 27 0 0,0 1 0 0 0,-1-1-1 0 0,0 0 1 0 0,0 0-1 0 0,0 0 1 0 0,0 0-1 0 0,0 0 1 0 0,-1 0-1 0 0,1 0 1 0 0,-1 0-1 0 0,0-6 1 0 0,-1-27 75 0 0,-2 1 0 0 0,-2-1 0 0 0,-1 1 1 0 0,-13-43-1 0 0,-53-135-16 0 0,52 161-83 0 0,16 42-31 0 0,2 5-20 0 0,0 0-1 0 0,0 0 0 0 0,1-1 0 0 0,-1 1 0 0 0,0-8 0 0 0,8 21-376 0 0,3 9 257 0 0,35 64-149 0 0,57 80-1 0 0,-30-62 273 0 0,93 100 0 0 0,-124-156 107 0 0,64 53 1 0 0,-102-93-53 0 0,1-1 1 0 0,0 0 0 0 0,1 0-1 0 0,-1 0 1 0 0,0-1 0 0 0,0 1-1 0 0,1-1 1 0 0,6 2-1 0 0,-9-2-15 0 0,0-1 0 0 0,0 0-1 0 0,0 0 1 0 0,0 0 0 0 0,-1 0-1 0 0,1 0 1 0 0,0 0 0 0 0,0 0-1 0 0,0 0 1 0 0,0 0 0 0 0,0-1-1 0 0,0 1 1 0 0,0 0 0 0 0,0-1-1 0 0,0 1 1 0 0,0-1 0 0 0,0 1-1 0 0,-1 0 1 0 0,1-1 0 0 0,0 0-1 0 0,0 1 1 0 0,0-1 0 0 0,-1 0-1 0 0,1 1 1 0 0,0-1 0 0 0,-1 0-1 0 0,1 0 1 0 0,-1 1 0 0 0,1-1 0 0 0,-1 0-1 0 0,1 0 1 0 0,-1 0 0 0 0,0 0-1 0 0,1 0 1 0 0,-1 0 0 0 0,0 0-1 0 0,0 0 1 0 0,0 0 0 0 0,1-1-1 0 0,1-18 73 0 0,0 0 1 0 0,0 1-1 0 0,-2-1 0 0 0,-3-25 1 0 0,-15-80 3 0 0,10 74-50 0 0,-6-23-9 0 0,6 36-38 0 0,2-1-1 0 0,-2-53 1 0 0,12 60-65 0 0,-4 31 62 0 0,0 0 1 0 0,1 0-1 0 0,-1-1 0 0 0,0 1 0 0 0,1 0 1 0 0,0 0-1 0 0,-1 0 0 0 0,1 0 0 0 0,0-1 1 0 0,-1 1-1 0 0,1 0 0 0 0,0 0 0 0 0,0 0 0 0 0,0 1 1 0 0,0-1-1 0 0,0 0 0 0 0,0 0 0 0 0,2-1 1 0 0,-2 2-4 0 0,0 1 0 0 0,0-1 0 0 0,0 0 0 0 0,0 0 1 0 0,0 1-1 0 0,0-1 0 0 0,0 1 0 0 0,0-1 1 0 0,0 1-1 0 0,-1-1 0 0 0,1 1 0 0 0,0 0 0 0 0,0-1 1 0 0,-1 1-1 0 0,1 0 0 0 0,0 0 0 0 0,-1-1 1 0 0,1 1-1 0 0,0 0 0 0 0,0 2 0 0 0,19 27-111 0 0,-12-17 54 0 0,85 131-255 0 0,-55-84 280 0 0,-11-16 29 0 0,-8-11 95 0 0,2 0 0 0 0,2-2 0 0 0,37 42 0 0 0,-59-72-50 0 0,1 1 0 0 0,-1-1-1 0 0,1 1 1 0 0,-1-1 0 0 0,1 0-1 0 0,0 0 1 0 0,0 0 0 0 0,0 0-1 0 0,-1 0 1 0 0,1 0 0 0 0,0 0-1 0 0,0 0 1 0 0,0-1 0 0 0,0 1-1 0 0,3-1 1 0 0,-4 0-5 0 0,0 0 0 0 0,0 0 1 0 0,0-1-1 0 0,0 1 0 0 0,0 0 0 0 0,0-1 1 0 0,0 1-1 0 0,0-1 0 0 0,0 0 0 0 0,-1 1 1 0 0,1-1-1 0 0,0 1 0 0 0,0-1 0 0 0,0 0 1 0 0,-1 0-1 0 0,1 0 0 0 0,0 1 0 0 0,-1-1 1 0 0,1 0-1 0 0,-1 0 0 0 0,1 0 1 0 0,-1 0-1 0 0,1 0 0 0 0,-1 0 0 0 0,0 0 1 0 0,0 0-1 0 0,1 0 0 0 0,-1 0 0 0 0,0 0 1 0 0,0 0-1 0 0,0 0 0 0 0,0-2 0 0 0,0-12 91 0 0,0 0 1 0 0,-1 0-1 0 0,-1 1 0 0 0,0-1 0 0 0,-1 1 0 0 0,-9-25 0 0 0,4 11-48 0 0,1-2-12 0 0,-72-337 10 0 0,79 320-297 0 0,0 47 227 0 0,0 0 0 0 0,0 0 0 0 0,0-1 1 0 0,0 1-1 0 0,0 0 0 0 0,0 0 1 0 0,0 0-1 0 0,1 0 0 0 0,-1-1 1 0 0,0 1-1 0 0,0 0 0 0 0,0 0 1 0 0,0 0-1 0 0,0 0 0 0 0,1 0 1 0 0,-1-1-1 0 0,0 1 0 0 0,0 0 0 0 0,0 0 1 0 0,0 0-1 0 0,1 0 0 0 0,-1 0 1 0 0,0 0-1 0 0,0 0 0 0 0,0 0 1 0 0,1 0-1 0 0,-1 0 0 0 0,0 0 1 0 0,0 0-1 0 0,0 0 0 0 0,1 0 0 0 0,-1 0 1 0 0,0 0-1 0 0,0 0 0 0 0,0 0 1 0 0,1 0-1 0 0,-1 0 0 0 0,0 0 1 0 0,0 0-1 0 0,0 0 0 0 0,1 0 1 0 0,-1 0-1 0 0,0 0 0 0 0,0 0 0 0 0,0 1 1 0 0,0-1-1 0 0,0 0 0 0 0,1 0 1 0 0,-1 0-1 0 0,0 0 0 0 0,0 0 1 0 0,0 1-1 0 0,0-1 0 0 0,0 0 1 0 0,0 0-1 0 0,1 0 0 0 0,-1 1 0 0 0,0-1 1 0 0,9 8-58 0 0,56 65-176 0 0,112 170 112 0 0,-133-193 176 0 0,-16-21 26 0 0,-28-29-72 0 0,0 1-1 0 0,1 0 0 0 0,-1-1 1 0 0,0 1-1 0 0,1-1 0 0 0,-1 1 1 0 0,1-1-1 0 0,-1 1 0 0 0,1-1 0 0 0,-1 0 1 0 0,1 1-1 0 0,-1-1 0 0 0,1 0 1 0 0,0 1-1 0 0,-1-1 0 0 0,1 0 1 0 0,0 1-1 0 0,-1-1 0 0 0,1 0 0 0 0,-1 0 1 0 0,1 0-1 0 0,0 0 0 0 0,-1 0 1 0 0,1 0-1 0 0,0 0 0 0 0,-1 0 1 0 0,1 0-1 0 0,0 0 0 0 0,-1 0 0 0 0,1 0 1 0 0,0 0-1 0 0,-1-1 0 0 0,1 1 1 0 0,0 0-1 0 0,-1 0 0 0 0,1-1 1 0 0,-1 1-1 0 0,1 0 0 0 0,-1-1 0 0 0,1 1 1 0 0,0-1-1 0 0,-1 1 0 0 0,0-1 1 0 0,1 1-1 0 0,-1-1 0 0 0,1 1 1 0 0,-1-1-1 0 0,0 1 0 0 0,1-1 0 0 0,-1 0 1 0 0,3-4 22 0 0,-1 1 1 0 0,0 0 0 0 0,0-1-1 0 0,0 1 1 0 0,1-6 0 0 0,0-2-1 0 0,-1 0 0 0 0,1 0 0 0 0,-2 0 0 0 0,0 0 0 0 0,0 0 1 0 0,-1 0-1 0 0,-1 0 0 0 0,0 0 0 0 0,0 0 0 0 0,-1 0 1 0 0,-1 0-1 0 0,0 1 0 0 0,-8-21 0 0 0,-117-202 28 0 0,112 211-220 0 0,15 23 92 0 0,2 1-5 0 0,10 9-80 0 0,15 13-39 0 0,37 46 0 0 0,-44-47 154 0 0,0-1 42 0 0,-1 2 0 0 0,-1-1 0 0 0,-2 2 0 0 0,0 0-1 0 0,-1 1 1 0 0,-1 1 0 0 0,-2 0 0 0 0,-1 0 0 0 0,9 36 0 0 0,-6-22 31 0 0,4 20 47 0 0,-3-31-20 0 0,-5-18 315 0 0,-11-15-357 0 0,0 1 0 0 0,0-1 0 0 0,0 0-1 0 0,-1 1 1 0 0,1 0 0 0 0,-1 0 0 0 0,0 0 0 0 0,0 0 0 0 0,0 0 0 0 0,-4-2 0 0 0,-39-24 26 0 0,29 19-24 0 0,9 5-19 0 0,0 1 0 0 0,1 1 0 0 0,-1-1 0 0 0,-1 2 0 0 0,1-1 0 0 0,0 1 0 0 0,-1 0-1 0 0,-15-1 1 0 0,20 2-10 0 0,1 1-1 0 0,-1 0 1 0 0,0 0-1 0 0,0 0 0 0 0,0 1 1 0 0,0-1-1 0 0,1 1 1 0 0,-1 0-1 0 0,0 0 1 0 0,1 0-1 0 0,-1 1 0 0 0,0-1 1 0 0,1 1-1 0 0,0 0 1 0 0,-1 0-1 0 0,1 0 1 0 0,0 0-1 0 0,0 1 0 0 0,0-1 1 0 0,0 1-1 0 0,1 0 1 0 0,-4 3-1 0 0,5-4 3 0 0,0 0-1 0 0,0 1 1 0 0,0-1-1 0 0,0 0 1 0 0,0 0-1 0 0,0 1 1 0 0,0-1-1 0 0,1 1 0 0 0,-1-1 1 0 0,1 0-1 0 0,0 1 1 0 0,0-1-1 0 0,0 1 1 0 0,0-1-1 0 0,1 5 1 0 0,0-2-2 0 0,0 0 0 0 0,0 1 0 0 0,1-1 0 0 0,0 0 0 0 0,0 0 0 0 0,1-1-1 0 0,2 6 1 0 0,2-1-2 0 0,-1 1-1 0 0,1-2 0 0 0,1 1 0 0 0,0-1 0 0 0,0 0 0 0 0,13 10 0 0 0,31 15-33 0 0,108 51 1 0 0,-149-80 50 0 0,0 0 1 0 0,0-1 0 0 0,0 0 0 0 0,0 0-1 0 0,1-1 1 0 0,-1-1 0 0 0,1 0 0 0 0,-1 0-1 0 0,16-2 1 0 0,-7-1 37 0 0,0-1 0 0 0,0 0 0 0 0,-1-1 1 0 0,28-10-1 0 0,-43 12-19 0 0,0 1 1 0 0,0-1-1 0 0,0 0 1 0 0,-1 0-1 0 0,1 0 1 0 0,-1-1-1 0 0,1 1 1 0 0,-1-1-1 0 0,0 1 1 0 0,0-1-1 0 0,0 0 0 0 0,0-1 1 0 0,0 1-1 0 0,-1 0 1 0 0,0-1-1 0 0,1 1 1 0 0,-1-1-1 0 0,0 0 1 0 0,-1 0-1 0 0,1 0 1 0 0,-1 0-1 0 0,0 0 1 0 0,0 0-1 0 0,0 0 1 0 0,0 0-1 0 0,-1 0 1 0 0,0 0-1 0 0,0-9 1 0 0,0-2 17 0 0,0 7-217 0 0,10 23-16 0 0,-1-2 174 0 0,0 1-1 0 0,0-2 0 0 0,2 0 0 0 0,0 0 1 0 0,0-1-1 0 0,1 0 0 0 0,0-1 0 0 0,1 0 0 0 0,0-1 1 0 0,0 0-1 0 0,29 13 0 0 0,-32-18 23 0 0,1-1 0 0 0,-1 0-1 0 0,0-1 1 0 0,1 0 0 0 0,-1 0 0 0 0,1-1-1 0 0,-1 0 1 0 0,1-1 0 0 0,19-2 0 0 0,-16-1 6 0 0,-1 0 1 0 0,1 0 0 0 0,-1-2 0 0 0,0 1 0 0 0,0-2-1 0 0,0 0 1 0 0,11-7 0 0 0,-11 5 13 0 0,-1 0-1 0 0,0-1 1 0 0,0-1 0 0 0,12-13-1 0 0,-21 20-14 0 0,2-3 1 0 0,1 0 1 0 0,0 0 0 0 0,0 1-1 0 0,0 0 1 0 0,0 0-1 0 0,1 1 1 0 0,0 0 0 0 0,12-6-1 0 0,21-5-12 0 0,-30 10-4 0 0,0 1-1 0 0,0 0 1 0 0,17-3 0 0 0,-21 5 4 0 0,0 1-1 0 0,0 0 1 0 0,0 1 0 0 0,0-1 0 0 0,1 1 0 0 0,-1 0 0 0 0,0 0-1 0 0,0 1 1 0 0,0 0 0 0 0,0 0 0 0 0,0 1 0 0 0,0-1 0 0 0,0 1-1 0 0,0 0 1 0 0,7 5 0 0 0,62 33-27 0 0,-46-29 36 0 0,-13-3 6 0 0,0-1-1 0 0,1-1 1 0 0,0 0-1 0 0,1-2 1 0 0,32 5-1 0 0,-29-7-1 0 0,1 0 19 0 0,36-2 0 0 0,-51-1-16 0 0,1 0 0 0 0,-1 0 0 0 0,0-1-1 0 0,0 0 1 0 0,0 0 0 0 0,0-1 0 0 0,0 1-1 0 0,11-8 1 0 0,-7 3 3 0 0,-6 5-6 0 0,-1 0 1 0 0,0-1-1 0 0,0 0 0 0 0,0 1 0 0 0,0-2 0 0 0,0 1 1 0 0,-1 0-1 0 0,1-1 0 0 0,-1 1 0 0 0,0-1 0 0 0,4-7 1 0 0,5-8 32 0 0,2 1 1 0 0,15-18 0 0 0,-25 32-42 0 0,1-1 0 0 0,0 2 1 0 0,1-1-1 0 0,-1 1 0 0 0,1-1 0 0 0,-1 2 1 0 0,1-1-1 0 0,0 0 0 0 0,0 1 1 0 0,0 0-1 0 0,0 1 0 0 0,12-2 1 0 0,2-2-27 0 0,-11 3 23 0 0,-7 1 0 0 0,0 0-1 0 0,0 1 0 0 0,0-1 0 0 0,0 0 0 0 0,1 1 1 0 0,-1 0-1 0 0,0 0 0 0 0,0-1 0 0 0,1 1 0 0 0,-1 0 1 0 0,0 1-1 0 0,0-1 0 0 0,1 0 0 0 0,-1 1 0 0 0,0-1 1 0 0,0 1-1 0 0,0 0 0 0 0,0 0 0 0 0,0-1 0 0 0,0 1 1 0 0,3 2-1 0 0,10 9-37 0 0,-2-1 0 0 0,17 19 0 0 0,-17-16 26 0 0,1-1-1 0 0,21 16 1 0 0,-12-13 33 0 0,1-1-1 0 0,0-1 0 0 0,1-1 1 0 0,1-1-1 0 0,0-1 0 0 0,0-2 1 0 0,1 0-1 0 0,34 5 1 0 0,-57-13-8 0 0,0-1 1 0 0,0 1 0 0 0,0-1 0 0 0,0 0 0 0 0,0-1 0 0 0,0 1 0 0 0,-1-1 0 0 0,7-1-1 0 0,-9 1-5 0 0,1 1 0 0 0,0-1-1 0 0,-1 0 1 0 0,1 0 0 0 0,-1 1-1 0 0,1-1 1 0 0,-1 0-1 0 0,0 0 1 0 0,1-1 0 0 0,-1 1-1 0 0,0 0 1 0 0,0 0 0 0 0,0-1-1 0 0,1 1 1 0 0,-1 0-1 0 0,-1-1 1 0 0,1 1 0 0 0,0-1-1 0 0,0 0 1 0 0,-1 1 0 0 0,2-3-1 0 0,3-15 33 0 0,-1-1-1 0 0,4-37 0 0 0,-7 38-39 0 0,0 10-20 0 0,-1 0 0 0 0,1 0-1 0 0,-2 0 1 0 0,1 0 0 0 0,-4-17-1 0 0,3 23 14 0 0,1 0-1 0 0,-1 0 0 0 0,1 0 1 0 0,-1 0-1 0 0,1 0 0 0 0,0 0 1 0 0,0-1-1 0 0,1 1 0 0 0,-1 0 1 0 0,1 0-1 0 0,-1 0 1 0 0,1 0-1 0 0,0 0 0 0 0,0 0 1 0 0,1 0-1 0 0,-1 0 0 0 0,0 1 1 0 0,1-1-1 0 0,0 0 0 0 0,-1 1 1 0 0,1-1-1 0 0,0 1 0 0 0,1 0 1 0 0,-1-1-1 0 0,0 1 0 0 0,1 0 1 0 0,-1 0-1 0 0,1 1 1 0 0,2-3-1 0 0,-3 3-3 0 0,0 0 0 0 0,1 0 1 0 0,-1 0-1 0 0,0 0 0 0 0,1 0 0 0 0,-1 1 0 0 0,1-1 1 0 0,-1 1-1 0 0,0-1 0 0 0,1 1 0 0 0,-1 0 0 0 0,1 0 1 0 0,-1 0-1 0 0,1 0 0 0 0,-1 1 0 0 0,1-1 1 0 0,-1 1-1 0 0,1-1 0 0 0,3 2 0 0 0,-1 1-3 0 0,-1 0-1 0 0,1 1 1 0 0,0-1-1 0 0,-1 1 0 0 0,0 0 1 0 0,1 0-1 0 0,5 8 1 0 0,34 41-80 0 0,49 54-10 0 0,-52-63 101 0 0,-24-24 37 0 0,41 34 0 0 0,-55-50-18 0 0,1-1 1 0 0,1-1-1 0 0,-1 1 0 0 0,0-1 0 0 0,1 1 1 0 0,-1-1-1 0 0,1 0 0 0 0,0-1 0 0 0,6 2 1 0 0,-9-2-6 0 0,0-1 0 0 0,1 0 1 0 0,-1 0-1 0 0,0 0 1 0 0,0 0-1 0 0,0 0 0 0 0,0-1 1 0 0,0 1-1 0 0,0-1 1 0 0,1 1-1 0 0,-1-1 0 0 0,0 0 1 0 0,-1 0-1 0 0,1 0 1 0 0,0 0-1 0 0,0 0 0 0 0,0 0 1 0 0,0 0-1 0 0,-1-1 1 0 0,1 1-1 0 0,-1-1 0 0 0,1 1 1 0 0,-1-1-1 0 0,1 0 0 0 0,1-2 1 0 0,2-5 7 0 0,-1 0 1 0 0,1 0 0 0 0,-1 0-1 0 0,-1-1 1 0 0,0 1-1 0 0,0-1 1 0 0,-1 0 0 0 0,0 0-1 0 0,1-17 1 0 0,-3 26-21 0 0,1 0 0 0 0,-1 0 1 0 0,0 0-1 0 0,1 0 0 0 0,-1 0 0 0 0,1 0 0 0 0,0 0 1 0 0,-1 0-1 0 0,1 1 0 0 0,-1-1 0 0 0,1 0 1 0 0,0 0-1 0 0,0 1 0 0 0,-1-1 0 0 0,1 0 1 0 0,0 1-1 0 0,0-1 0 0 0,0 1 0 0 0,0-1 0 0 0,0 1 1 0 0,0 0-1 0 0,0-1 0 0 0,0 1 0 0 0,0 0 1 0 0,0 0-1 0 0,0-1 0 0 0,0 1 0 0 0,0 0 0 0 0,0 0 1 0 0,0 0-1 0 0,2 1 0 0 0,41 3-132 0 0,-29-2 112 0 0,43-1 32 0 0,-42-2-18 0 0,1 1 0 0 0,0 1-1 0 0,0 1 1 0 0,20 4 0 0 0,-29-2 8 0 0,1 0-1 0 0,-1 0 1 0 0,0 0 0 0 0,0 1-1 0 0,0 1 1 0 0,-1-1 0 0 0,1 1-1 0 0,-1 1 1 0 0,9 10 0 0 0,23 19 19 0 0,-25-24-17 0 0,14 9 11 0 0,-26-20-5 0 0,-1 0 1 0 0,1 0-1 0 0,0 0 0 0 0,0-1 0 0 0,-1 1 1 0 0,1 0-1 0 0,0-1 0 0 0,0 0 1 0 0,0 1-1 0 0,0-1 0 0 0,0 0 0 0 0,0 0 1 0 0,-1 0-1 0 0,1 0 0 0 0,4-1 1 0 0,-5 0 1 0 0,0 0 0 0 0,0 0 1 0 0,0 0-1 0 0,0 0 0 0 0,0 0 1 0 0,0 0-1 0 0,-1-1 0 0 0,1 1 1 0 0,0 0-1 0 0,0 0 1 0 0,-1-1-1 0 0,1 1 0 0 0,-1 0 1 0 0,0-1-1 0 0,1 1 0 0 0,-1-1 1 0 0,0 1-1 0 0,0-3 0 0 0,3-27 82 0 0,-2 23-87 0 0,-1 0 0 0 0,-1 1 0 0 0,0-1 0 0 0,0 0 1 0 0,-4-15-1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37.621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282 10 1528 0 0,'-24'-8'6955'0'0,"24"7"-6833"0"0,3 1-27 0 0,-1 1 0 0 0,1-1 0 0 0,0 1 0 0 0,-1 0 0 0 0,0 0 1 0 0,1 0-1 0 0,-1 0 0 0 0,1 1 0 0 0,-1-1 0 0 0,3 3 0 0 0,108 93 510 0 0,-36-34-517 0 0,-31-26-39 0 0,-31-26-29 0 0,0 1 1 0 0,23 24-1 0 0,-5-5 61 0 0,-31-29 5 0 0,1 0 1 0 0,0 0-1 0 0,0 0 1 0 0,0 0-1 0 0,-1-1 1 0 0,2 1 0 0 0,-1-1-1 0 0,0 0 1 0 0,0 0-1 0 0,0 0 1 0 0,5 1-1 0 0,-12-33 1345 0 0,3 28-1408 0 0,-1 0 0 0 0,0 1-1 0 0,0-1 1 0 0,0 0 0 0 0,0 1 0 0 0,0 0 0 0 0,0-1-1 0 0,-1 1 1 0 0,1 0 0 0 0,-1 0 0 0 0,0 1-1 0 0,1-1 1 0 0,-1 0 0 0 0,0 1 0 0 0,0 0 0 0 0,0-1-1 0 0,-4 0 1 0 0,-7-2 17 0 0,-1 1 1 0 0,-22-2-1 0 0,16 2-3 0 0,19 2-32 0 0,-1 1-1 0 0,0 0 1 0 0,1 0 0 0 0,-1 0-1 0 0,1 0 1 0 0,-1 1 0 0 0,0-1-1 0 0,1 0 1 0 0,-1 1-1 0 0,1 0 1 0 0,-1 0 0 0 0,1 0-1 0 0,0 0 1 0 0,-4 2 0 0 0,3-1-7 0 0,3-2 0 0 0,-1 0 0 0 0,1 1 0 0 0,-1-1 1 0 0,0 1-1 0 0,1-1 0 0 0,-1 0 0 0 0,1 1 0 0 0,-1-1 0 0 0,1 1 1 0 0,-1 0-1 0 0,1-1 0 0 0,0 1 0 0 0,-1-1 0 0 0,1 1 0 0 0,0 0 1 0 0,-1-1-1 0 0,1 1 0 0 0,0 0 0 0 0,0-1 0 0 0,0 1 0 0 0,-1 0 1 0 0,1-1-1 0 0,0 1 0 0 0,0 0 0 0 0,0 1 0 0 0,-1 9-64 0 0,0-11 64 0 0,1 0 0 0 0,0 1 0 0 0,0-1 0 0 0,0 0 0 0 0,0 1 0 0 0,0-1 0 0 0,0 1 0 0 0,0-1 0 0 0,0 0 0 0 0,0 1 0 0 0,0-1 0 0 0,0 1 0 0 0,0-1 0 0 0,0 1 0 0 0,0-1 0 0 0,0 0 0 0 0,0 1 0 0 0,0-1 0 0 0,1 0 0 0 0,-1 1 0 0 0,0-1 0 0 0,0 1 0 0 0,0-1 0 0 0,1 0 0 0 0,-1 1 0 0 0,0-1 0 0 0,0 0 0 0 0,1 0 0 0 0,-1 1 0 0 0,0-1 0 0 0,1 0 0 0 0,-1 0 0 0 0,0 1 0 0 0,1-1 0 0 0,-1 0 0 0 0,0 0 0 0 0,1 0 0 0 0,-1 0 0 0 0,1 1 0 0 0,4 3-2 0 0,-1 0 0 0 0,0 0 0 0 0,0 0 1 0 0,-1 1-1 0 0,1 0 0 0 0,-1-1 1 0 0,0 2-1 0 0,3 6 0 0 0,2 14 107 0 0,-8-26-96 0 0,0 0 1 0 0,0 1-1 0 0,0-1 1 0 0,0 1-1 0 0,0-1 1 0 0,0 0-1 0 0,0 1 0 0 0,0-1 1 0 0,0 1-1 0 0,0-1 1 0 0,0 0-1 0 0,0 1 1 0 0,0-1-1 0 0,0 1 1 0 0,0-1-1 0 0,0 0 0 0 0,0 1 1 0 0,0-1-1 0 0,-1 1 1 0 0,1-1-1 0 0,0 0 1 0 0,0 1-1 0 0,0-1 0 0 0,-1 0 1 0 0,1 1-1 0 0,0-1 1 0 0,-1 0-1 0 0,1 0 1 0 0,0 1-1 0 0,0-1 1 0 0,-1 0-1 0 0,1 0 0 0 0,-1 1 1 0 0,1-1-1 0 0,0 0 1 0 0,-1 0-1 0 0,1 0 1 0 0,0 0-1 0 0,-1 0 1 0 0,0 1-1 0 0,-18 0 143 0 0,-139-29 186 0 0,89 14-259 0 0,-70-25 103 0 0,18 3-869 0 0,113 35 69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43.122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465 755 2328 0 0,'6'-89'4888'0'0,"-3"61"-3086"0"0,-1 0-1 0 0,-3-45 0 0 0,0 72-1781 0 0,1 1 0 0 0,0-1 0 0 0,0 0 0 0 0,0 1 0 0 0,0-1 1 0 0,0 1-1 0 0,-1-1 0 0 0,1 1 0 0 0,0-1 0 0 0,0 1 0 0 0,-1-1 0 0 0,1 1 0 0 0,0 0 0 0 0,-1-1 0 0 0,1 1 0 0 0,-1-1 0 0 0,1 1 0 0 0,0 0 1 0 0,-1-1-1 0 0,1 1 0 0 0,-1 0 0 0 0,1 0 0 0 0,-1-1 0 0 0,1 1 0 0 0,-1 0 0 0 0,1 0 0 0 0,-1 0 0 0 0,1-1 0 0 0,-1 1 0 0 0,0 0 1 0 0,1 0-1 0 0,-1 0 0 0 0,1 0 0 0 0,-1 0 0 0 0,1 0 0 0 0,-1 0 0 0 0,1 0 0 0 0,-1 0 0 0 0,0 1 0 0 0,1-1 0 0 0,-1 0 0 0 0,1 0 0 0 0,-1 0 1 0 0,1 1-1 0 0,-1-1 0 0 0,1 0 0 0 0,-1 1 0 0 0,0 0 0 0 0,-24 14 118 0 0,25-15-128 0 0,-9 8-6 0 0,0 0 0 0 0,1 0-1 0 0,1 1 1 0 0,0 0 0 0 0,0 0-1 0 0,0 1 1 0 0,1 0 0 0 0,-8 18-1 0 0,-1 0-10 0 0,-150 314 45 0 0,63-46-14 0 0,62-167-21 0 0,35-112-9 0 0,-1-1-21 0 0,1 1 0 0 0,0-1 0 0 0,1 1 0 0 0,-2 31 0 0 0,6-48 27 0 0,0 0 1 0 0,0 0 0 0 0,0 1 0 0 0,0-1-1 0 0,0 0 1 0 0,0 0 0 0 0,0 0 0 0 0,0 1 0 0 0,0-1-1 0 0,0 0 1 0 0,0 0 0 0 0,0 0 0 0 0,0 1-1 0 0,0-1 1 0 0,0 0 0 0 0,0 0 0 0 0,1 0 0 0 0,-1 0-1 0 0,0 1 1 0 0,0-1 0 0 0,0 0 0 0 0,0 0-1 0 0,0 0 1 0 0,1 0 0 0 0,-1 0 0 0 0,0 0-1 0 0,0 0 1 0 0,0 1 0 0 0,0-1 0 0 0,1 0 0 0 0,-1 0-1 0 0,0 0 1 0 0,0 0 0 0 0,0 0 0 0 0,0 0-1 0 0,1 0 1 0 0,-1 0 0 0 0,0 0 0 0 0,11-3 45 0 0,8-9 51 0 0,-5-5-5 0 0,-1 0 0 0 0,0-1 0 0 0,-1 0 0 0 0,13-26 0 0 0,-12 20-21 0 0,35-63 123 0 0,149-243 380 0 0,-146 253-465 0 0,-24 33-37 0 0,3 2-1 0 0,43-49 1 0 0,-43 53 7 0 0,-30 35-79 0 0,-5 6-12 0 0,-1 5-10 0 0,1 0 1 0 0,0 0 0 0 0,0 0 0 0 0,-6 16-1 0 0,-12 22 10 0 0,-87 115-35 0 0,-18 29 53 0 0,51-50 26 0 0,66-120-19 0 0,-4 11-13 0 0,14-30-7 0 0,2-5-3 0 0,6-8 5 0 0,0 0-1 0 0,0 1 1 0 0,10-11 0 0 0,3-6 14 0 0,104-160 12 0 0,50-67-6 0 0,-108 160-6 0 0,-39 54 3 0 0,-17 24-9 0 0,24-31 1 0 0,-27 39 4 0 0,-1 0-1 0 0,9-17 1 0 0,-9 15-6 0 0,0 1 0 0 0,13-18 0 0 0,-8 7-7 0 0,-11 19 3 0 0,1 0 1 0 0,0 1-1 0 0,-1-1 0 0 0,1 0 1 0 0,0 0-1 0 0,0 1 0 0 0,0-1 0 0 0,0 0 1 0 0,1 1-1 0 0,-1-1 0 0 0,2-1 1 0 0,-11 12-3 0 0,0 1 1 0 0,0 0 0 0 0,1 0 0 0 0,0 1 0 0 0,-7 16-1 0 0,7-14-3 0 0,-37 56-10 0 0,39-61 17 0 0,0 0 1 0 0,-1 0-1 0 0,0-1 0 0 0,0 0 1 0 0,-9 7-1 0 0,-13 18 7 0 0,-12 16 22 0 0,56-63-90 0 0,2-1 51 0 0,29-33 0 0 0,-4-1 26 0 0,-22 27 7 0 0,20-29 1 0 0,-5-3 2 0 0,-1 0 1 0 0,2 1 0 0 0,73-80-1 0 0,-92 121 19 0 0,-18 13-44 0 0,0 0-1 0 0,0 0 1 0 0,0 0 0 0 0,0 0-1 0 0,0 0 1 0 0,0 0-1 0 0,0 0 1 0 0,0 0-1 0 0,0 0 1 0 0,0 0-1 0 0,0 0 1 0 0,0 0-1 0 0,0 0 1 0 0,0 0-1 0 0,0 0 1 0 0,0 0 0 0 0,0 0-1 0 0,0 0 1 0 0,0 1-1 0 0,0-1 1 0 0,0 0-1 0 0,0 0 1 0 0,0 0-1 0 0,0 0 1 0 0,0 0-1 0 0,0 0 1 0 0,0 0-1 0 0,0 0 1 0 0,0 0 0 0 0,0 0-1 0 0,0 0 1 0 0,0 0-1 0 0,0 0 1 0 0,0 0-1 0 0,0 0 1 0 0,0 0-1 0 0,0 0 1 0 0,0 0-1 0 0,0 0 1 0 0,0 1 0 0 0,0-1-1 0 0,0 0 1 0 0,0 0-1 0 0,0 0 1 0 0,0 0-1 0 0,0 0 1 0 0,1 0-1 0 0,-1 0 1 0 0,0 0-1 0 0,0 0 1 0 0,0 0-1 0 0,0 0 1 0 0,0 0 0 0 0,0 0-1 0 0,0 0 1 0 0,0 0-1 0 0,0 0 1 0 0,0 0-1 0 0,0 0 1 0 0,0 0-1 0 0,0 0 1 0 0,0 0-1 0 0,0 0 1 0 0,0 0 0 0 0,1 0-1 0 0,-10 10 30 0 0,-52 62 6 0 0,11-15 13 0 0,0-1-49 0 0,37-40 8 0 0,-1 0 0 0 0,-1 0 0 0 0,-28 23 0 0 0,42-39-4 0 0,0 1 0 0 0,0-1 0 0 0,-1 1 0 0 0,1-1-1 0 0,0 1 1 0 0,0-1 0 0 0,-1 0 0 0 0,1 1 0 0 0,0-1-1 0 0,-1 0 1 0 0,1 0 0 0 0,0 0 0 0 0,-1 0 0 0 0,1 0-1 0 0,0-1 1 0 0,0 1 0 0 0,-1 0 0 0 0,1 0 0 0 0,0-1 0 0 0,0 1-1 0 0,-1-1 1 0 0,1 1 0 0 0,0-1 0 0 0,0 0 0 0 0,-2-1-1 0 0,-28-24 44 0 0,23 19-43 0 0,-67-61-68 0 0,73 65 60 0 0,-1 1 0 0 0,1 0 0 0 0,0-1-1 0 0,0 0 1 0 0,0 1 0 0 0,-3-6 0 0 0,4 6 4 0 0,1 1-1 0 0,-1-1 1 0 0,0 0-1 0 0,0 1 0 0 0,0-1 1 0 0,0 0-1 0 0,-1 1 1 0 0,1 0-1 0 0,0-1 1 0 0,-1 1-1 0 0,1 0 0 0 0,-1 0 1 0 0,1-1-1 0 0,-1 1 1 0 0,1 1-1 0 0,-1-1 1 0 0,0 0-1 0 0,1 0 0 0 0,-1 0 1 0 0,0 1-1 0 0,0-1 1 0 0,0 1-1 0 0,0 0 1 0 0,-2-1-1 0 0,-5 2-17 0 0,1 0-1 0 0,0 0 1 0 0,0 0-1 0 0,0 1 1 0 0,0 1-1 0 0,0-1 1 0 0,1 1-1 0 0,-1 1 1 0 0,1-1 0 0 0,-13 9-1 0 0,-6 6-36 0 0,-35 31-1 0 0,31-23 58 0 0,10-8-6 0 0,16-14 4 0 0,0 0-1 0 0,0 0 1 0 0,-1 0 0 0 0,1 0 0 0 0,-1-1 0 0 0,0 0-1 0 0,0 0 1 0 0,0 0 0 0 0,-1 0 0 0 0,1-1 0 0 0,-9 3-1 0 0,13-5 0 0 0,0 0 1 0 0,0 0-1 0 0,0 0 0 0 0,0 0 0 0 0,0-1 0 0 0,0 1 0 0 0,1 0 0 0 0,-1-1 0 0 0,0 1 1 0 0,0 0-1 0 0,0-1 0 0 0,1 1 0 0 0,-1-1 0 0 0,0 1 0 0 0,1-1 0 0 0,-1 1 0 0 0,0-1 1 0 0,1 0-1 0 0,-1 1 0 0 0,1-1 0 0 0,-1 0 0 0 0,1 1 0 0 0,-1-1 0 0 0,1 0 1 0 0,-1 0-1 0 0,1 0 0 0 0,0 1 0 0 0,-1-1 0 0 0,1 0 0 0 0,0 0 0 0 0,0 0 0 0 0,0 0 1 0 0,0 0-1 0 0,-1 1 0 0 0,1-1 0 0 0,0 0 0 0 0,1 0 0 0 0,-1 0 0 0 0,0 0 0 0 0,0-1 1 0 0,0-3-12 0 0,1-1 0 0 0,-1 0 0 0 0,1 1 0 0 0,2-10 1 0 0,10-19 0 0 0,25-45 1 0 0,2-5 61 0 0,-26 52-11 0 0,-9 22-27 0 0,-1 1-1 0 0,0-1 1 0 0,0-1-1 0 0,-1 1 1 0 0,0 0-1 0 0,-1-1 1 0 0,2-19-1 0 0,-4 30-12 0 0,0-1 0 0 0,0 1 0 0 0,0 0 0 0 0,0 0-1 0 0,0-1 1 0 0,0 1 0 0 0,0 0 0 0 0,0 0 0 0 0,0 0 0 0 0,0-1-1 0 0,0 1 1 0 0,0 0 0 0 0,0 0 0 0 0,-1 0 0 0 0,1-1 0 0 0,0 1-1 0 0,0 0 1 0 0,0 0 0 0 0,0 0 0 0 0,0 0 0 0 0,-1 0 0 0 0,1-1-1 0 0,0 1 1 0 0,0 0 0 0 0,0 0 0 0 0,-1 0 0 0 0,1 0-1 0 0,0 0 1 0 0,0 0 0 0 0,0 0 0 0 0,-1 0 0 0 0,1 0 0 0 0,0-1-1 0 0,0 1 1 0 0,0 0 0 0 0,-1 0 0 0 0,1 0 0 0 0,0 0 0 0 0,0 0-1 0 0,-1 0 1 0 0,1 1 0 0 0,0-1 0 0 0,0 0 0 0 0,0 0 0 0 0,-1 0-1 0 0,1 0 1 0 0,0 0 0 0 0,0 0 0 0 0,0 0 0 0 0,-1 0-1 0 0,1 0 1 0 0,0 1 0 0 0,0-1 0 0 0,0 0 0 0 0,0 0 0 0 0,-1 0-1 0 0,1 0 1 0 0,0 1 0 0 0,0-1 0 0 0,0 0 0 0 0,0 0 0 0 0,0 0-1 0 0,-1 1 1 0 0,-9 9-31 0 0,-19 39-1 0 0,2 1 0 0 0,-25 67 0 0 0,52-116 31 0 0,-15 41-25 0 0,14-40 25 0 0,0 1-1 0 0,0-1 0 0 0,1 1 1 0 0,-1 0-1 0 0,1 0 1 0 0,0-1-1 0 0,0 1 0 0 0,0 0 1 0 0,0 0-1 0 0,0-1 0 0 0,1 1 1 0 0,-1 0-1 0 0,2 3 0 0 0,-1-6 2 0 0,-1 1 0 0 0,1-1 0 0 0,-1 1 0 0 0,1-1 0 0 0,-1 0 0 0 0,1 0 0 0 0,-1 1 0 0 0,1-1 0 0 0,-1 0 0 0 0,1 0 0 0 0,0 0 0 0 0,-1 1 0 0 0,1-1 0 0 0,-1 0 0 0 0,1 0 0 0 0,0 0 0 0 0,-1 0 0 0 0,1 0 0 0 0,0 0 0 0 0,-1 0 0 0 0,1-1 0 0 0,-1 1 0 0 0,1 0 0 0 0,0 0 0 0 0,-1 0 0 0 0,1-1 0 0 0,-1 1 0 0 0,1 0 0 0 0,-1 0 0 0 0,1-1 0 0 0,-1 1 0 0 0,1-1 0 0 0,-1 1 0 0 0,1 0 0 0 0,-1-1 0 0 0,1 1 0 0 0,-1-1 0 0 0,1 0 0 0 0,20-19 0 0 0,-4 1-2 0 0,40-47-13 0 0,-44 52 14 0 0,0 0-1 0 0,1 0 1 0 0,1 2 0 0 0,0-1-1 0 0,27-15 1 0 0,-26 18-13 0 0,1 1 0 0 0,0 1 0 0 0,0 1 0 0 0,0 0-1 0 0,1 1 1 0 0,0 1 0 0 0,0 1 0 0 0,1 1 0 0 0,-1 0 0 0 0,1 1 0 0 0,0 1 0 0 0,-1 1 0 0 0,21 2 0 0 0,-33-1 1 0 0,0 1 1 0 0,-1-1-1 0 0,1 1 1 0 0,0 0-1 0 0,-1 1 1 0 0,0-1-1 0 0,1 1 1 0 0,8 6 0 0 0,36 33-71 0 0,-29-23 60 0 0,6 7-12 0 0,-22-20 33 0 0,0-1 0 0 0,1 1 1 0 0,0-1-1 0 0,0 0 1 0 0,0-1-1 0 0,13 8 1 0 0,-15-10 8 0 0,1-1 0 0 0,-1 1 0 0 0,0 0 1 0 0,1-1-1 0 0,-1 0 0 0 0,1 0 1 0 0,-1-1-1 0 0,1 1 0 0 0,0-1 0 0 0,-1 0 1 0 0,1 0-1 0 0,0-1 0 0 0,-1 1 0 0 0,1-1 1 0 0,-1 0-1 0 0,1 0 0 0 0,-1 0 1 0 0,1-1-1 0 0,-1 0 0 0 0,0 0 0 0 0,0 0 1 0 0,0 0-1 0 0,0-1 0 0 0,0 1 1 0 0,5-5-1 0 0,-4 3 1 0 0,0-1 0 0 0,0 0 0 0 0,0 1 0 0 0,4-8-1 0 0,20-16 21 0 0,-23 22-23 0 0,1 0 1 0 0,-1-1 0 0 0,11-13 0 0 0,-11 12 1 0 0,0 0-1 0 0,1 1 0 0 0,8-8 1 0 0,-10 10 9 0 0,1-1 0 0 0,-1 0 1 0 0,8-11-1 0 0,10-12 50 0 0,-18 21-65 0 0,-4 7-1 0 0,-1 0 0 0 0,1 0 0 0 0,0 0 0 0 0,-1 0 0 0 0,1 0 0 0 0,0 0 0 0 0,0 1 0 0 0,0-1 0 0 0,-1 0 0 0 0,1 0 0 0 0,0 0 0 0 0,0 1 0 0 0,2-2 0 0 0,-15 31 24 0 0,-48 115-56 0 0,59-142 32 0 0,0 1-1 0 0,0-1 1 0 0,1 0-1 0 0,-1 1 1 0 0,1-1-1 0 0,0 1 1 0 0,-1-1 0 0 0,1 0-1 0 0,0 1 1 0 0,0-1-1 0 0,1 1 1 0 0,-1-1-1 0 0,0 0 1 0 0,1 1 0 0 0,0-1-1 0 0,-1 0 1 0 0,1 1-1 0 0,0-1 1 0 0,0 0 0 0 0,0 0-1 0 0,1 0 1 0 0,-1 0-1 0 0,0 0 1 0 0,1 0-1 0 0,-1 0 1 0 0,1 0 0 0 0,0-1-1 0 0,0 1 1 0 0,-1-1-1 0 0,1 1 1 0 0,0-1 0 0 0,0 1-1 0 0,1-1 1 0 0,-1 0-1 0 0,0 0 1 0 0,0 0-1 0 0,0 0 1 0 0,1-1 0 0 0,-1 1-1 0 0,0-1 1 0 0,1 1-1 0 0,-1-1 1 0 0,1 0-1 0 0,-1 0 1 0 0,0 0 0 0 0,1 0-1 0 0,-1 0 1 0 0,1 0-1 0 0,-1-1 1 0 0,0 1 0 0 0,1-1-1 0 0,-1 0 1 0 0,4-2-1 0 0,21-11 21 0 0,0-1-1 0 0,-1-1 0 0 0,-1-2 1 0 0,29-26-1 0 0,27-19-26 0 0,-64 52 11 0 0,1 0 0 0 0,-2-2 1 0 0,0 0-1 0 0,0-1 1 0 0,-2-1-1 0 0,24-29 0 0 0,-38 44-4 0 0,0-1 0 0 0,0 1-1 0 0,0 0 1 0 0,0 0-1 0 0,1-1 1 0 0,-1 1 0 0 0,0 0-1 0 0,0 0 1 0 0,0-1-1 0 0,0 1 1 0 0,0 0 0 0 0,0 0-1 0 0,1 0 1 0 0,-1-1-1 0 0,0 1 1 0 0,0 0 0 0 0,0 0-1 0 0,0 0 1 0 0,1-1-1 0 0,-1 1 1 0 0,0 0 0 0 0,0 0-1 0 0,0 0 1 0 0,1 0-1 0 0,-1 0 1 0 0,0 0 0 0 0,0 0-1 0 0,1-1 1 0 0,-1 1 0 0 0,0 0-1 0 0,0 0 1 0 0,1 0-1 0 0,-1 0 1 0 0,0 0 0 0 0,0 0-1 0 0,1 0 1 0 0,-1 0-1 0 0,0 0 1 0 0,0 0 0 0 0,1 1-1 0 0,-1-1 1 0 0,0 0-1 0 0,0 0 1 0 0,1 0 0 0 0,-1 0-1 0 0,0 0 1 0 0,0 0-1 0 0,0 0 1 0 0,1 1 0 0 0,-1-1-1 0 0,1 12-19 0 0,-40 93 51 0 0,36-95-18 0 0,0-2-21 0 0,1 0 0 0 0,0-1 1 0 0,0 1-1 0 0,-1 13 0 0 0,3-19 7 0 0,0-1 0 0 0,0 0 0 0 0,0 0 1 0 0,0 1-1 0 0,0-1 0 0 0,0 0 0 0 0,0 0 0 0 0,1 1 0 0 0,-1-1 1 0 0,0 0-1 0 0,1 0 0 0 0,-1 0 0 0 0,1 0 0 0 0,0 0 0 0 0,-1 0 1 0 0,1 1-1 0 0,0-1 0 0 0,-1 0 0 0 0,1-1 0 0 0,0 1 0 0 0,0 0 1 0 0,0 0-1 0 0,0 0 0 0 0,0 0 0 0 0,0-1 0 0 0,0 1 0 0 0,0 0 1 0 0,0-1-1 0 0,0 1 0 0 0,1-1 0 0 0,-1 0 0 0 0,0 1 0 0 0,0-1 1 0 0,0 0-1 0 0,3 1 0 0 0,-1-1 5 0 0,0 0 1 0 0,0-1 0 0 0,0 1-1 0 0,0 0 1 0 0,0-1-1 0 0,0 0 1 0 0,0 0-1 0 0,0 0 1 0 0,0 0-1 0 0,0 0 1 0 0,-1 0 0 0 0,1-1-1 0 0,0 0 1 0 0,-1 1-1 0 0,4-4 1 0 0,38-35 19 0 0,-28 24-14 0 0,4-2-6 0 0,-11 8-10 0 0,2 0 0 0 0,-1 1 1 0 0,1 0-1 0 0,24-14 1 0 0,-34 22 3 0 0,0 1 1 0 0,1-1 0 0 0,-1 0-1 0 0,0 1 1 0 0,0-1 0 0 0,1 1-1 0 0,-1 0 1 0 0,1-1 0 0 0,-1 1-1 0 0,0 0 1 0 0,1 0-1 0 0,-1 0 1 0 0,0 0 0 0 0,1 0-1 0 0,-1 0 1 0 0,1 0 0 0 0,-1 0-1 0 0,0 1 1 0 0,1-1 0 0 0,-1 0-1 0 0,0 1 1 0 0,0 0 0 0 0,1-1-1 0 0,-1 1 1 0 0,0-1 0 0 0,2 2-1 0 0,-2 0 2 0 0,1-1 0 0 0,-1 1 0 0 0,0 0-1 0 0,1-1 1 0 0,-1 1 0 0 0,0 0 0 0 0,0 0-1 0 0,0 0 1 0 0,0 0 0 0 0,-1 0 0 0 0,1 0 0 0 0,-1 0-1 0 0,1 0 1 0 0,-1 1 0 0 0,1 1 0 0 0,0 3 1 0 0,1 0 0 0 0,0-1 1 0 0,0 1-1 0 0,7 11 0 0 0,-9-18 0 0 0,1 1-1 0 0,0 0 0 0 0,0 0 0 0 0,0-1 1 0 0,-1 1-1 0 0,1-1 0 0 0,0 1 0 0 0,0-1 0 0 0,0 1 1 0 0,0-1-1 0 0,0 0 0 0 0,0 1 0 0 0,0-1 1 0 0,0 0-1 0 0,0 0 0 0 0,0 0 0 0 0,0 1 1 0 0,0-1-1 0 0,0 0 0 0 0,0 0 0 0 0,0-1 1 0 0,0 1-1 0 0,0 0 0 0 0,2-1 0 0 0,27-8 12 0 0,-20 5-8 0 0,0 0-4 0 0,0-1 1 0 0,-1 0-1 0 0,14-9 1 0 0,-10 6-2 0 0,29-16 4 0 0,-19 11 4 0 0,36-26 0 0 0,-43 27-1 0 0,26-17-1 0 0,-39 28-8 0 0,1 0 0 0 0,-1-1-1 0 0,0 1 1 0 0,0 0 0 0 0,1 1 0 0 0,-1-1-1 0 0,0 0 1 0 0,1 1 0 0 0,-1 0 0 0 0,0 0-1 0 0,1 0 1 0 0,-1 0 0 0 0,1 1 0 0 0,-1-1 0 0 0,0 1-1 0 0,1 0 1 0 0,-1 0 0 0 0,5 2 0 0 0,1 1-8 0 0,0 0 1 0 0,-1 1 0 0 0,1 0 0 0 0,-1 1-1 0 0,9 7 1 0 0,-11-8 16 0 0,-5-3-2 0 0,0-1 0 0 0,1 0 0 0 0,-1 0 0 0 0,0 1 0 0 0,1-1 1 0 0,-1 0-1 0 0,1-1 0 0 0,0 1 0 0 0,-1 0 0 0 0,1 0 0 0 0,-1-1 0 0 0,1 1 0 0 0,0 0 0 0 0,0-1 1 0 0,-1 0-1 0 0,1 1 0 0 0,0-1 0 0 0,0 0 0 0 0,0 0 0 0 0,2 0 0 0 0,9-3 3 0 0,0 1 1 0 0,0-2-1 0 0,25-9 0 0 0,-22 7-14 0 0,111-35-13 0 0,-120 39 17 0 0,-1 0 0 0 0,1 1 1 0 0,-1-1-1 0 0,14 1 1 0 0,-19 1 1 0 0,1 0 1 0 0,-1-1-1 0 0,1 1 0 0 0,-1 1 1 0 0,1-1-1 0 0,-1 0 1 0 0,1 0-1 0 0,-1 0 1 0 0,1 1-1 0 0,-1-1 1 0 0,1 1-1 0 0,-1-1 1 0 0,1 1-1 0 0,-1 0 1 0 0,0-1-1 0 0,1 1 1 0 0,-1 0-1 0 0,0 0 0 0 0,0 0 1 0 0,0 0-1 0 0,0 0 1 0 0,0 0-1 0 0,0 0 1 0 0,0 1-1 0 0,0-1 1 0 0,0 0-1 0 0,1 2 1 0 0,-2-2 0 0 0,1 0 1 0 0,0 0-1 0 0,0 0 0 0 0,0 1 1 0 0,1-2-1 0 0,-1 1 1 0 0,0 0-1 0 0,0 0 1 0 0,0 0-1 0 0,1 0 1 0 0,-1-1-1 0 0,0 1 1 0 0,1-1-1 0 0,-1 1 1 0 0,2 0-1 0 0,23 6-7 0 0,-26-7 7 0 0,83 25 13 0 0,-72-24-9 0 0,0-1-1 0 0,0 0 1 0 0,-1-1-1 0 0,1 0 1 0 0,0-1-1 0 0,-1 0 1 0 0,19-7 0 0 0,13-1-1 0 0,-19 5 1 0 0,-17 3-2 0 0,0 1-1 0 0,-1 0 1 0 0,1 0 0 0 0,0 0 0 0 0,0 1-1 0 0,7 0 1 0 0,3 0 2 0 0,0 0 0 0 0,0-2 0 0 0,-1 1 0 0 0,1-2 0 0 0,19-6 0 0 0,-18 5-4 0 0,0 0 0 0 0,0 1 0 0 0,26-1 0 0 0,-41 5-2 0 0,0-1 1 0 0,0 1-1 0 0,-1-1 1 0 0,1 1-1 0 0,0-1 1 0 0,0 1-1 0 0,-1 0 0 0 0,1 0 1 0 0,-1 0-1 0 0,1 0 1 0 0,0 0-1 0 0,-1 0 0 0 0,0 1 1 0 0,3 1-1 0 0,-3-1 2 0 0,1-1 0 0 0,0 1 0 0 0,0-1-1 0 0,0 1 1 0 0,-1-1 0 0 0,2 0 0 0 0,-1 0-1 0 0,0 0 1 0 0,0 0 0 0 0,0 0 0 0 0,3 1-1 0 0,2-2 6 0 0,-1 0 1 0 0,0-1-1 0 0,1 1 0 0 0,-1-1 0 0 0,0-1 0 0 0,0 1 0 0 0,0-1 1 0 0,0 0-1 0 0,0 0 0 0 0,0-1 0 0 0,-1 0 0 0 0,1 0 0 0 0,6-5 1 0 0,-7 5-7 0 0,1-1 1 0 0,-1 1 0 0 0,1 0 0 0 0,-1 1 0 0 0,1-1 0 0 0,0 1 0 0 0,0 0 0 0 0,0 1 0 0 0,0-1-1 0 0,1 1 1 0 0,-1 0 0 0 0,0 1 0 0 0,9 0 0 0 0,-1 8-28 0 0,-1 1 1 0 0,-5-8 33 0 0,0 1 0 0 0,1-2 0 0 0,-1 1-1 0 0,1-1 1 0 0,-1-1 0 0 0,1 1 0 0 0,13-4 0 0 0,25-1 15 0 0,-41 5-21 0 0,-1-1-1 0 0,1 0 0 0 0,-1 0 1 0 0,1 0-1 0 0,6-3 0 0 0,25-5-4 0 0,7 6-14 0 0,-24 2 24 0 0,1-1 1 0 0,0-1-1 0 0,23-6 1 0 0,-41 8-7 0 0,1 0 0 0 0,-1 0 0 0 0,1 0 0 0 0,0 1 0 0 0,-1 0 0 0 0,1-1 0 0 0,0 1 0 0 0,-1 1 0 0 0,1-1 0 0 0,0 0 0 0 0,0 1 0 0 0,-1 0 0 0 0,1 0 0 0 0,-1 0 0 0 0,1 0 0 0 0,-1 0 0 0 0,1 1 1 0 0,-1 0-1 0 0,6 3 0 0 0,-4-1 0 0 0,-1 0 1 0 0,0 0-1 0 0,0 0 1 0 0,-1 0 0 0 0,1 0-1 0 0,-1 1 1 0 0,0-1 0 0 0,0 1-1 0 0,0 0 1 0 0,-1 0-1 0 0,1 0 1 0 0,1 7 0 0 0,-3-8 4 0 0,0-2-3 0 0,-1 1 1 0 0,1-1-1 0 0,0 0 1 0 0,0 0-1 0 0,0 1 0 0 0,1-1 1 0 0,-1 0-1 0 0,0 0 1 0 0,1 0-1 0 0,-1 0 0 0 0,1 0 1 0 0,0-1-1 0 0,1 3 1 0 0,-2-4-2 0 0,31 28 40 0 0,-30-27-37 0 0,0 0-1 0 0,0 1 0 0 0,0-1 1 0 0,1 0-1 0 0,-1 0 0 0 0,0-1 1 0 0,1 1-1 0 0,-1 0 1 0 0,1-1-1 0 0,-1 1 0 0 0,1-1 1 0 0,-1 0-1 0 0,1 0 1 0 0,-1 0-1 0 0,4-1 0 0 0,18 0 0 0 0,-20 1-1 0 0,0 0-1 0 0,1 0 1 0 0,-1-1-1 0 0,0 0 1 0 0,0 1-1 0 0,8-4 1 0 0,19-10 4 0 0,31-18 1 0 0,-50 25-5 0 0,9-5 7 0 0,-15 8-10 0 0,0 0 0 0 0,1 0 1 0 0,0 0-1 0 0,0 1 0 0 0,0 0 0 0 0,0 0 1 0 0,1 1-1 0 0,-1-1 0 0 0,1 2 1 0 0,-1-1-1 0 0,1 1 0 0 0,0 0 0 0 0,14 1 1 0 0,-20 1 0 0 0,1-1 0 0 0,-1 1 1 0 0,0 0-1 0 0,0 0 0 0 0,0 0 0 0 0,0 0 1 0 0,0 0-1 0 0,0 0 0 0 0,0 0 0 0 0,0 1 1 0 0,-1-1-1 0 0,1 1 0 0 0,0-1 1 0 0,-1 1-1 0 0,1 0 0 0 0,-1 0 0 0 0,3 3 1 0 0,19 41-18 0 0,-14-26 15 0 0,0 1 11 0 0,-7-15 0 0 0,1 0-1 0 0,-1 0 1 0 0,1-1 0 0 0,1 1-1 0 0,5 7 1 0 0,-8-11-7 0 0,1-1 1 0 0,-1 0 0 0 0,1 1-1 0 0,-1-1 1 0 0,1 0 0 0 0,-1 0-1 0 0,1 0 1 0 0,0 0-1 0 0,0 0 1 0 0,-1-1 0 0 0,1 1-1 0 0,0-1 1 0 0,0 1-1 0 0,0-1 1 0 0,0 1 0 0 0,0-1-1 0 0,0 0 1 0 0,0 0 0 0 0,0 0-1 0 0,-1 0 1 0 0,1 0-1 0 0,3-1 1 0 0,11-3 13 0 0,-1 0 1 0 0,1-1-1 0 0,-1-1 0 0 0,-1 0 1 0 0,1-1-1 0 0,25-17 0 0 0,17-8-11 0 0,-45 27-17 0 0,0 0 0 0 0,1 1 0 0 0,-1 0 0 0 0,16-2 1 0 0,-26 6 12 0 0,1 0 0 0 0,-1 0 0 0 0,1 0 0 0 0,-1 0 0 0 0,1 1 0 0 0,-1-1 0 0 0,0 1 1 0 0,1 0-1 0 0,-1-1 0 0 0,0 1 0 0 0,0 0 0 0 0,1 1 0 0 0,-1-1 0 0 0,0 0 0 0 0,0 1 0 0 0,0-1 1 0 0,0 1-1 0 0,0-1 0 0 0,-1 1 0 0 0,3 2 0 0 0,3 5 3 0 0,0 0-1 0 0,-1 1 1 0 0,7 11 0 0 0,-4-5-2 0 0,-7-12-7 0 0,1 0 0 0 0,0 0 0 0 0,0-1-1 0 0,0 1 1 0 0,0-1 0 0 0,0 0 0 0 0,1 0 0 0 0,3 3-1 0 0,30 28 31 0 0,-34-32-21 0 0,-1 0 0 0 0,1-1 0 0 0,0 1 0 0 0,1-1 0 0 0,-1 1 0 0 0,0-1-1 0 0,0 0 1 0 0,0 0 0 0 0,1 0 0 0 0,-1 0 0 0 0,5 0 0 0 0,40 0 48 0 0,-33-1-43 0 0,-11 0-7 0 0,-2-1 0 0 0,-1 1-1 0 0,1 0 1 0 0,0 0-1 0 0,-1 1 1 0 0,1-1-1 0 0,-1 0 1 0 0,1 0-1 0 0,-1 1 0 0 0,1-1 1 0 0,-1 1-1 0 0,1-1 1 0 0,-1 1-1 0 0,2 1 1 0 0,-1-1-3 0 0,0 0 1 0 0,1 1 0 0 0,-1 0-1 0 0,0-1 1 0 0,0 1 0 0 0,0 0-1 0 0,-1 0 1 0 0,1 0 0 0 0,0 0 0 0 0,-1 1-1 0 0,1-1 1 0 0,-1 0 0 0 0,0 1-1 0 0,0-1 1 0 0,0 0 0 0 0,1 5-1 0 0,2 5-11 0 0,-2 0 0 0 0,3 19 0 0 0,2 11-1 0 0,-7-40 15 0 0,1 0 1 0 0,0 0 0 0 0,-1 0 0 0 0,1 0-1 0 0,0 0 1 0 0,0 0 0 0 0,0-1 0 0 0,0 1-1 0 0,0 0 1 0 0,1-1 0 0 0,-1 1 0 0 0,0-1-1 0 0,1 1 1 0 0,-1-1 0 0 0,1 0-1 0 0,0 1 1 0 0,-1-1 0 0 0,1 0 0 0 0,3 1-1 0 0,0 0 8 0 0,1 0 0 0 0,-1-1 0 0 0,1 0 0 0 0,0 0-1 0 0,8-1 1 0 0,18 4-27 0 0,-25-3 24 0 0,1-1 0 0 0,0 0 0 0 0,-1 0 0 0 0,1-1 0 0 0,-1 0 1 0 0,1 0-1 0 0,12-4 0 0 0,-14 3-7 0 0,0 0 1 0 0,0 1 0 0 0,0 0 0 0 0,1 0-1 0 0,-1 0 1 0 0,0 1 0 0 0,1 0 0 0 0,-1 0-1 0 0,0 1 1 0 0,1-1 0 0 0,-1 1 0 0 0,7 3-1 0 0,-6-2-6 0 0,0 1-1 0 0,-1 0 1 0 0,1 1-1 0 0,-1-1 0 0 0,0 1 1 0 0,0 0-1 0 0,0 1 1 0 0,-1 0-1 0 0,10 9 0 0 0,-7 5 28 0 0,-8-18-18 0 0,1 1-1 0 0,-1-1 1 0 0,0 0 0 0 0,1 1-1 0 0,-1-1 1 0 0,1 0 0 0 0,0 1 0 0 0,-1-1-1 0 0,1 0 1 0 0,0 0 0 0 0,0 0-1 0 0,-1 0 1 0 0,1 1 0 0 0,0-1 0 0 0,0-1-1 0 0,0 1 1 0 0,1 0 0 0 0,-1 0-1 0 0,0 0 1 0 0,0 0 0 0 0,0-1 0 0 0,1 1-1 0 0,-1 0 1 0 0,0-1 0 0 0,2 1-1 0 0,11 2-1 0 0,1 0 0 0 0,-1-2 0 0 0,0 1 0 0 0,1-2 0 0 0,-1 0 0 0 0,1-1 0 0 0,17-2 0 0 0,32-1 0 0 0,-58 4-2 0 0,0 0-1 0 0,0 1 1 0 0,0 0-1 0 0,-1 0 0 0 0,1 1 1 0 0,0 0-1 0 0,-1 0 0 0 0,1 0 1 0 0,-1 0-1 0 0,0 1 1 0 0,0 0-1 0 0,0 0 0 0 0,0 1 1 0 0,0-1-1 0 0,-1 1 0 0 0,1 0 1 0 0,-1 0-1 0 0,0 1 1 0 0,0-1-1 0 0,-1 1 0 0 0,1 0 1 0 0,-1 0-1 0 0,0 0 1 0 0,0 0-1 0 0,-1 0 0 0 0,0 1 1 0 0,2 5-1 0 0,10 23-3 0 0,-10-27 0 0 0,-1 1 1 0 0,0 1-1 0 0,4 15 1 0 0,-2 1 10 0 0,-4-14-7 0 0,1-1 0 0 0,0 1 0 0 0,8 19 0 0 0,-9-27 5 0 0,1 1 0 0 0,0-1 1 0 0,0 1-1 0 0,1-1 0 0 0,-1 0 0 0 0,0 0 0 0 0,1 0 0 0 0,0 0 0 0 0,0 0 0 0 0,0-1 1 0 0,0 1-1 0 0,0-1 0 0 0,0 0 0 0 0,6 3 0 0 0,0-2 4 0 0,0 0 0 0 0,-1-1 0 0 0,1 0 0 0 0,0 0 0 0 0,0-1 1 0 0,0 0-1 0 0,0-1 0 0 0,0 0 0 0 0,0 0 0 0 0,11-3 0 0 0,-5 2-8 0 0,1 1 0 0 0,23 1 0 0 0,-26 1 3 0 0,0 1 1 0 0,22 7-1 0 0,-26-6-6 0 0,0-1 0 0 0,0 1 0 0 0,0 1 0 0 0,-1 0 1 0 0,0 0-1 0 0,1 1 0 0 0,11 11 0 0 0,-18-14 2 0 0,1 1 0 0 0,-1 0 0 0 0,0 0 0 0 0,0 0 0 0 0,-1 1 0 0 0,1-1 0 0 0,-1 0 0 0 0,0 1 0 0 0,0-1 1 0 0,0 0-1 0 0,-1 1 0 0 0,1-1 0 0 0,-1 1 0 0 0,0 0 0 0 0,-1 5 0 0 0,-3 27-14 0 0,2-25 9 0 0,0 1 0 0 0,2-1 0 0 0,-1 0 0 0 0,3 22 0 0 0,2 2 22 0 0,-4-28-8 0 0,0 0 0 0 0,1 0 0 0 0,0 0 0 0 0,1 0 0 0 0,-1 0 0 0 0,1 0 0 0 0,1 0 0 0 0,4 9 0 0 0,-6-15-6 0 0,1 0 0 0 0,-1 1 0 0 0,1-1 1 0 0,0 0-1 0 0,-1 0 0 0 0,1-1 1 0 0,0 1-1 0 0,0 0 0 0 0,1-1 0 0 0,-1 1 1 0 0,0-1-1 0 0,0 1 0 0 0,1-1 0 0 0,-1 0 1 0 0,1 0-1 0 0,-1 0 0 0 0,1-1 0 0 0,-1 1 1 0 0,4 0-1 0 0,5 0 8 0 0,0 0 0 0 0,0-1-1 0 0,18-2 1 0 0,-23 1-6 0 0,1 0-1 0 0,-1 1 1 0 0,1-1-1 0 0,-1 1 1 0 0,1 1-1 0 0,-1-1 1 0 0,1 1-1 0 0,-1 0 1 0 0,1 1-1 0 0,-1 0 1 0 0,9 3-1 0 0,-14-4-3 0 0,-1-1 0 0 0,1 1 0 0 0,0 0-1 0 0,0 0 1 0 0,0 0 0 0 0,-1 0 0 0 0,1 0 0 0 0,-1 0-1 0 0,1 0 1 0 0,-1 0 0 0 0,1 0 0 0 0,-1 0-1 0 0,1 0 1 0 0,-1 0 0 0 0,0 1 0 0 0,0-1-1 0 0,0 0 1 0 0,1 0 0 0 0,-1 0 0 0 0,-1 2-1 0 0,-1 28-42 0 0,1-15 29 0 0,1-4 16 0 0,2 0 1 0 0,-1 1-1 0 0,2-1 0 0 0,4 15 1 0 0,-2-6 19 0 0,-4-20-18 0 0,0 0 0 0 0,0 1-1 0 0,-1-1 1 0 0,1 0 0 0 0,0 0 0 0 0,0 0 0 0 0,0 0-1 0 0,0 0 1 0 0,0 0 0 0 0,1 0 0 0 0,-1 0 0 0 0,0-1-1 0 0,0 1 1 0 0,0 0 0 0 0,1-1 0 0 0,-1 1 0 0 0,0 0-1 0 0,1-1 1 0 0,-1 0 0 0 0,1 1 0 0 0,-1-1 0 0 0,0 0-1 0 0,1 0 1 0 0,-1 0 0 0 0,1 0 0 0 0,-1 0 0 0 0,3 0-1 0 0,-2 0 0 0 0,0 0-1 0 0,0 0 1 0 0,0 0-1 0 0,1 1 1 0 0,-1-1-1 0 0,0 1 1 0 0,0-1-1 0 0,0 1 1 0 0,0 0-1 0 0,0 0 0 0 0,0 0 1 0 0,3 2-1 0 0,1 3-4 0 0,1 0 0 0 0,-1 0 0 0 0,11 6 0 0 0,-14-10 7 0 0,-1-1 0 0 0,1 0 0 0 0,0 1 0 0 0,0-1 0 0 0,-1 0 0 0 0,1 0 0 0 0,0-1 0 0 0,0 1 0 0 0,0 0-1 0 0,0-1 1 0 0,0 0 0 0 0,0 0 0 0 0,0 0 0 0 0,3 0 0 0 0,-4 0-5 0 0,-1-1-1 0 0,1 1 0 0 0,-1 0 1 0 0,1 0-1 0 0,0 0 1 0 0,-1 1-1 0 0,1-1 1 0 0,-1 0-1 0 0,1 0 1 0 0,-1 1-1 0 0,1-1 1 0 0,-1 1-1 0 0,1 0 1 0 0,-1-1-1 0 0,1 1 1 0 0,-1 0-1 0 0,0 0 0 0 0,0 0 1 0 0,1-1-1 0 0,-1 1 1 0 0,0 1-1 0 0,0-1 1 0 0,0 0-1 0 0,0 0 1 0 0,0 0-1 0 0,0 1 1 0 0,0-1-1 0 0,0 0 1 0 0,-1 1-1 0 0,1-1 1 0 0,0 1-1 0 0,-1-1 0 0 0,1 1 1 0 0,-1-1-1 0 0,1 4 1 0 0,1 5-4 0 0,-1 1 1 0 0,0-1-1 0 0,-1 1 0 0 0,0 13 1 0 0,-1-9 2 0 0,-6 213 353 0 0,4-195-267 0 0,2-26-69 0 0,0 0 0 0 0,0 1 0 0 0,1-1 0 0 0,1 8 0 0 0,-1-12-12 0 0,1-1-1 0 0,-1 1 0 0 0,1 0 1 0 0,0-1-1 0 0,0 1 0 0 0,0-1 1 0 0,0 1-1 0 0,1-1 0 0 0,-1 0 1 0 0,1 0-1 0 0,-1 1 0 0 0,1-1 1 0 0,0 0-1 0 0,3 3 1 0 0,3 2 16 0 0,0 0 0 0 0,0-1 0 0 0,12 6 0 0 0,-17-11-9 0 0,-1 1-1 0 0,1-1 1 0 0,0 1 0 0 0,0-1-1 0 0,0 0 1 0 0,0 0 0 0 0,1-1-1 0 0,-1 1 1 0 0,0-1 0 0 0,0 1-1 0 0,0-1 1 0 0,1 0 0 0 0,-1 0-1 0 0,5-1 1 0 0,-7 1-10 0 0,0 0 0 0 0,0 0 0 0 0,0 0 0 0 0,0 0 1 0 0,0 0-1 0 0,0 0 0 0 0,0 0 0 0 0,0 0 0 0 0,0 0 0 0 0,0 0 1 0 0,0 1-1 0 0,0-1 0 0 0,0 0 0 0 0,-1 1 0 0 0,1-1 0 0 0,0 1 0 0 0,0-1 1 0 0,0 1-1 0 0,0-1 0 0 0,0 1 0 0 0,-1 0 0 0 0,1-1 0 0 0,0 1 0 0 0,-1 0 1 0 0,1 0-1 0 0,0 0 0 0 0,-1-1 0 0 0,1 1 0 0 0,-1 0 0 0 0,1 0 0 0 0,-1 0 1 0 0,0 0-1 0 0,1 0 0 0 0,-1 0 0 0 0,0 2 0 0 0,3 5-5 0 0,-1 1 0 0 0,-1-1 0 0 0,1 13 0 0 0,0-4-8 0 0,1 3 10 0 0,-1 0 0 0 0,-1 31 0 0 0,-2-32 7 0 0,2-1 0 0 0,0 0 0 0 0,5 27 0 0 0,-3-29 4 0 0,-1 0 0 0 0,1 22 1 0 0,-2-22-4 0 0,0 0 1 0 0,5 21-1 0 0,-4-26 8 0 0,6 22 25 0 0,-8-32-32 0 0,0 0 0 0 0,0 0 1 0 0,1-1-1 0 0,-1 1 0 0 0,0 0 0 0 0,0-1 0 0 0,1 1 0 0 0,-1 0 1 0 0,0-1-1 0 0,1 1 0 0 0,-1-1 0 0 0,1 1 0 0 0,-1 0 0 0 0,1-1 1 0 0,-1 1-1 0 0,1-1 0 0 0,-1 1 0 0 0,1-1 0 0 0,-1 1 0 0 0,1-1 1 0 0,0 0-1 0 0,-1 1 0 0 0,1-1 0 0 0,0 0 0 0 0,-1 0 0 0 0,1 1 1 0 0,0-1-1 0 0,-1 0 0 0 0,1 0 0 0 0,0 0 0 0 0,0 0 0 0 0,0 0 1 0 0,6-2-3 0 0,0-1-1 0 0,0-1 1 0 0,0 1 0 0 0,0-1 0 0 0,-1-1 0 0 0,0 1 0 0 0,0-1 0 0 0,0 0 0 0 0,-1 0-1 0 0,6-7 1 0 0,-9 8-176 0 0,0-1 0 0 0,-1 1 0 0 0,0-1-1 0 0,0 1 1 0 0,0-1 0 0 0,0 1 0 0 0,-1-1-1 0 0,0 0 1 0 0,0 1 0 0 0,0-1 0 0 0,-1 1-1 0 0,0-7 1 0 0,-1-19-1776 0 0,2-1 0 0 0,6-56 0 0 0,-3 62 1211 0 0,-1-16-800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23T16:25:45.139"/>
    </inkml:context>
    <inkml:brush xml:id="br0">
      <inkml:brushProperty name="width" value="0.4" units="cm"/>
      <inkml:brushProperty name="height" value="0.8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0 1357 3257 0 0,'10'-71'328'0'0,"-6"49"-986"0"0,-1-1 0 0 0,0-43 0 0 0,-3-65 453 0 0,-1 114 829 0 0,1 1 1 0 0,1-1-1 0 0,1 1 1 0 0,0-1 0 0 0,1 1-1 0 0,1 0 1 0 0,1 0-1 0 0,6-15 1 0 0,-4 13 1136 0 0,4-1 191 0 0,0 8-2005 0 0,-9 9 39 0 0,0 0 1 0 0,0 0-1 0 0,0 1 0 0 0,0-1 0 0 0,-1 0 1 0 0,1-1-1 0 0,0 1 0 0 0,-1 0 0 0 0,0 0 1 0 0,0-1-1 0 0,2-3 0 0 0,4-22-86 0 0,1-4 116 0 0,5-46 0 0 0,-11 67 222 0 0,1 1 0 0 0,0-1 0 0 0,0 1-1 0 0,1 0 1 0 0,0 0 0 0 0,1 0 0 0 0,10-15 0 0 0,-9 14 117 0 0,0 0 0 0 0,0 0 0 0 0,-1 0 0 0 0,-1-1 0 0 0,5-14 0 0 0,-4 6-268 0 0,1 1 1 0 0,1 0-1 0 0,1 0 1 0 0,12-20-1 0 0,10-24-76 0 0,-15 37 42 0 0,-14 25-42 0 0,-1 0 1 0 0,1-1-1 0 0,0 1 1 0 0,0 0-1 0 0,1 0 1 0 0,-1 0-1 0 0,0 0 1 0 0,0 0-1 0 0,0 1 0 0 0,0-1 1 0 0,1 0-1 0 0,-1 0 1 0 0,0 1-1 0 0,1-1 1 0 0,-1 1-1 0 0,1-1 0 0 0,1 1 1 0 0,-2 0 24 0 0,14-20 56 0 0,4-5-69 0 0,-13 17-28 0 0,0 0 0 0 0,0 1 0 0 0,1-1-1 0 0,0 1 1 0 0,9-7 0 0 0,-16 14 4 0 0,0 0 0 0 0,0 0 0 0 0,0 0 0 0 0,0 0 1 0 0,0 0-1 0 0,1-1 0 0 0,-1 1 0 0 0,0 0 0 0 0,0 0 0 0 0,0 0 0 0 0,0 0 1 0 0,0 0-1 0 0,0 0 0 0 0,0 0 0 0 0,0 0 0 0 0,1 0 0 0 0,-1 0 0 0 0,0 0 0 0 0,0 0 1 0 0,0 0-1 0 0,0 0 0 0 0,0 0 0 0 0,0 0 0 0 0,0 0 0 0 0,0 0 0 0 0,1 0 1 0 0,-1 0-1 0 0,0 0 0 0 0,0 0 0 0 0,0 0 0 0 0,0 0 0 0 0,0 0 0 0 0,0 0 0 0 0,0 0 1 0 0,0 0-1 0 0,1 0 0 0 0,-1 1 0 0 0,0-1 0 0 0,0 0 0 0 0,0 0 0 0 0,0 0 1 0 0,0 0-1 0 0,0 0 0 0 0,0 0 0 0 0,0 0 0 0 0,0 0 0 0 0,0 0 0 0 0,0 0 0 0 0,0 1 1 0 0,0-1-1 0 0,0 0 0 0 0,1 0 0 0 0,-2 9 9 0 0,-3 8 71 0 0,4-16-69 0 0,0-1-1 0 0,-1 1 0 0 0,1 0 0 0 0,0-1 1 0 0,0 1-1 0 0,-1 0 0 0 0,1-1 0 0 0,0 1 1 0 0,0 0-1 0 0,0-1 0 0 0,0 1 0 0 0,0 0 1 0 0,0-1-1 0 0,0 1 0 0 0,0 0 0 0 0,0-1 1 0 0,0 1-1 0 0,0 0 0 0 0,1-1 0 0 0,-1 1 1 0 0,0 0-1 0 0,0-1 0 0 0,1 1 0 0 0,0 0 5 0 0,-1-1-1 0 0,1 1 1 0 0,0-1 0 0 0,-1 0-1 0 0,1 1 1 0 0,0-1-1 0 0,0 0 1 0 0,-1 0-1 0 0,1 0 1 0 0,0 1-1 0 0,0-1 1 0 0,0 0 0 0 0,-1 0-1 0 0,1 0 1 0 0,0 0-1 0 0,0 0 1 0 0,0-1-1 0 0,-1 1 1 0 0,1 0-1 0 0,1-1 1 0 0,1-1 20 0 0,1-1 1 0 0,-1 0-1 0 0,0 0 0 0 0,0 0 1 0 0,0-1-1 0 0,-1 1 0 0 0,4-6 1 0 0,-5 7-11 0 0,10-15 50 0 0,-2-1 1 0 0,14-34-1 0 0,-17 37-40 0 0,-5 11-15 0 0,1 1-1 0 0,-1-1 0 0 0,0 0 1 0 0,-1 1-1 0 0,1-1 0 0 0,-1 0 1 0 0,1-3-1 0 0,-1 5-12 0 0,0 0 0 0 0,0 1 0 0 0,-1-1 0 0 0,1 1 0 0 0,0-1 1 0 0,0 1-1 0 0,-1-1 0 0 0,1 1 0 0 0,-1-1 0 0 0,1 1 0 0 0,-1-1 0 0 0,0 1 0 0 0,0 0 0 0 0,1-1 0 0 0,-1 1 0 0 0,0 0 1 0 0,0 0-1 0 0,0 0 0 0 0,0 0 0 0 0,-2-2 0 0 0,2 3-6 0 0,0 0 0 0 0,1-1 0 0 0,-1 1 0 0 0,1 0 0 0 0,-1 0 0 0 0,1 0 0 0 0,-1 0 0 0 0,0 0 0 0 0,1 0 0 0 0,-1 0 0 0 0,1 0 0 0 0,-1 0 0 0 0,1 0 0 0 0,-1 0 0 0 0,0 0 0 0 0,1 0 0 0 0,-1 0 0 0 0,1 0 0 0 0,-1 1 0 0 0,1-1 1 0 0,-1 0-1 0 0,1 0 0 0 0,-1 1 0 0 0,1-1 0 0 0,-1 0 0 0 0,1 1 0 0 0,-1-1 0 0 0,1 1 0 0 0,-1-1 0 0 0,1 0 0 0 0,0 1 0 0 0,-1-1 0 0 0,1 1 0 0 0,0-1 0 0 0,-1 1 0 0 0,1-1 0 0 0,0 1 0 0 0,0 0 0 0 0,0-1 0 0 0,-1 2 0 0 0,-11 30 5 0 0,8-20-4 0 0,3-11 2 0 0,1 0 0 0 0,-1 0 1 0 0,1 0-1 0 0,-1 1 1 0 0,1-1-1 0 0,-1 0 1 0 0,1 1-1 0 0,0-1 0 0 0,0 0 1 0 0,-1 1-1 0 0,1-1 1 0 0,0 0-1 0 0,0 1 1 0 0,1 2-1 0 0,5-4 33 0 0,5-10-17 0 0,-1-1 0 0 0,-9 9-19 0 0,0 1 1 0 0,0 0 0 0 0,0 0-1 0 0,0-1 1 0 0,0 1-1 0 0,0 0 1 0 0,0 0-1 0 0,0 0 1 0 0,0 0 0 0 0,0 0-1 0 0,1 1 1 0 0,-1-1-1 0 0,0 0 1 0 0,1 1-1 0 0,-1-1 1 0 0,0 0 0 0 0,1 1-1 0 0,-1 0 1 0 0,1-1-1 0 0,2 1 1 0 0,-2-1 2 0 0,0 1 1 0 0,0-1-1 0 0,0 1 0 0 0,0-1 0 0 0,0 0 1 0 0,0 1-1 0 0,-1-1 0 0 0,1 0 1 0 0,0 0-1 0 0,0-1 0 0 0,0 1 0 0 0,2-3 1 0 0,16-9 194 0 0,-14 7-30 0 0,-5 6-160 0 0,-1 0 0 0 0,0-1 1 0 0,0 1-1 0 0,0 0 0 0 0,1-1 0 0 0,-1 1 0 0 0,0 0 1 0 0,0 0-1 0 0,1-1 0 0 0,-1 1 0 0 0,0 0 1 0 0,1 0-1 0 0,-1-1 0 0 0,0 1 0 0 0,0 0 0 0 0,1 0 1 0 0,-1 0-1 0 0,1 0 0 0 0,-1 0 0 0 0,0 0 0 0 0,1-1 1 0 0,-1 1-1 0 0,0 0 0 0 0,1 0 0 0 0,-1 0 1 0 0,1 0-1 0 0,2 0 50 0 0,0 0 0 0 0,1-1 0 0 0,-1 0 0 0 0,0 0 1 0 0,0 0-1 0 0,0 0 0 0 0,0 0 0 0 0,0 0 0 0 0,0-1 0 0 0,-1 0 1 0 0,6-3-1 0 0,-8 5-57 0 0,0 0-1 0 0,0 0 1 0 0,1 0-1 0 0,-1 0 1 0 0,0 0-1 0 0,0 0 1 0 0,0 0-1 0 0,0 0 1 0 0,0 0-1 0 0,1 0 1 0 0,-1 0 0 0 0,0 0-1 0 0,0 0 1 0 0,0 0-1 0 0,0 0 1 0 0,1 0-1 0 0,-1 0 1 0 0,0 0-1 0 0,0 1 1 0 0,0-1-1 0 0,0 0 1 0 0,0 0-1 0 0,0 0 1 0 0,1 0 0 0 0,-1 0-1 0 0,0 0 1 0 0,0 0-1 0 0,0 1 1 0 0,0-1-1 0 0,0 0 1 0 0,0 0-1 0 0,0 0 1 0 0,0 0-1 0 0,0 0 1 0 0,0 1-1 0 0,1-1 1 0 0,-1 0 0 0 0,0 0-1 0 0,0 0 1 0 0,0 0-1 0 0,0 0 1 0 0,0 1-1 0 0,0-1 1 0 0,0 0-1 0 0,0 0 1 0 0,0 0-1 0 0,0 0 1 0 0,-1 1 0 0 0,1-1-1 0 0,0 0 1 0 0,0 0-1 0 0,0 0 1 0 0,0 0-1 0 0,0 0 1 0 0,0 1-1 0 0,0-1 1 0 0,0 0-1 0 0,0 0 1 0 0,0 0-1 0 0,0 0 1 0 0,-1 0 0 0 0,1 0-1 0 0,0 1 1 0 0,-3 11-7 0 0,-20 38-69 0 0,16-37 60 0 0,1 1-1 0 0,0-1 1 0 0,1 1 0 0 0,0 0-1 0 0,1 0 1 0 0,1 0 0 0 0,-3 26-1 0 0,5-14 39 0 0,0 0-1 0 0,2-1 0 0 0,2 1 1 0 0,7 41-1 0 0,1-22 20 0 0,15 52 68 0 0,-26-96-109 0 0,0 0 0 0 0,0 0 0 0 0,1 0 0 0 0,-1 0 0 0 0,0 0 1 0 0,1 0-1 0 0,-1 0 0 0 0,1 0 0 0 0,-1 0 0 0 0,1 0 0 0 0,-1 0 0 0 0,1 0 0 0 0,0 0 0 0 0,0 0 0 0 0,-1 0 0 0 0,1 0 0 0 0,0-1 0 0 0,0 1 0 0 0,0 0 0 0 0,0-1 0 0 0,0 1 0 0 0,0-1 0 0 0,0 1 1 0 0,0-1-1 0 0,0 1 0 0 0,0-1 0 0 0,0 0 0 0 0,0 1 0 0 0,0-1 0 0 0,0 0 0 0 0,1 0 0 0 0,-1 0 0 0 0,0 0 0 0 0,0 0 0 0 0,0 0 0 0 0,0 0 0 0 0,0 0 0 0 0,0-1 0 0 0,3 1 0 0 0,0-3-13 0 0,1 1 1 0 0,-1-1-1 0 0,1 0 0 0 0,-1 0 0 0 0,0 0 0 0 0,0-1 0 0 0,5-5 0 0 0,22-11-8 0 0,-30 19 19 0 0,-1 1 0 0 0,1-1-1 0 0,-1 1 1 0 0,1 0 0 0 0,-1-1 0 0 0,1 1 0 0 0,-1 0 0 0 0,1 0-1 0 0,-1-1 1 0 0,1 1 0 0 0,0 0 0 0 0,-1 0 0 0 0,1 0 0 0 0,0 0-1 0 0,-1 0 1 0 0,1 0 0 0 0,-1 0 0 0 0,1 0 0 0 0,0 0 0 0 0,-1 0-1 0 0,1 0 1 0 0,0 0 0 0 0,-1 0 0 0 0,1 0 0 0 0,-1 1 0 0 0,2-1-1 0 0,-2 1 1 0 0,1-1-1 0 0,-1 1 0 0 0,0 0 1 0 0,1 0-1 0 0,-1-1 0 0 0,0 1 1 0 0,0 0-1 0 0,1-1 0 0 0,-1 1 1 0 0,0 0-1 0 0,0 0 0 0 0,0-1 1 0 0,0 1-1 0 0,0 0 0 0 0,0 0 1 0 0,0-1-1 0 0,0 3 0 0 0,-1 1 1 0 0,0 1-1 0 0,0 0 0 0 0,0 0 0 0 0,-1 0 1 0 0,-2 5-1 0 0,-13 24-23 0 0,2 0 0 0 0,-18 62 0 0 0,24-57 5 0 0,1 0-1 0 0,-2 42 0 0 0,6-40 49 0 0,-17 72 0 0 0,17-101-30 0 0,1 1 0 0 0,0 0 0 0 0,1 0 0 0 0,0 0 0 0 0,1 0 0 0 0,1 1 0 0 0,0-1 0 0 0,1 0 1 0 0,0 0-1 0 0,1 0 0 0 0,3 14 0 0 0,5 12 3 0 0,-2 0 0 0 0,-1 1 0 0 0,-2 0 0 0 0,-3 1 1 0 0,0-1-1 0 0,-5 42 0 0 0,-1-1 48 0 0,13 160 1 0 0,-4-178 138 0 0,-1-12-86 0 0,2 1 0 0 0,18 71 0 0 0,-14-98-110 0 0,-8-20 6 0 0,0-1 0 0 0,0 1 1 0 0,0 0-1 0 0,-1 0 0 0 0,2 7 1 0 0,11 48 42 0 0,-7-33 6 0 0,-5-23-38 0 0,-1 1 0 0 0,1-1 0 0 0,-1 0 0 0 0,0 1 0 0 0,0 7 0 0 0,4 38 5 0 0,3 12 1 0 0,-2-26 4 0 0,0 46 0 0 0,-8-15-3 0 0,1-31 23 0 0,1 0 0 0 0,5 39 0 0 0,-4-70-19 0 0,3 8-6 0 0,-4-13-13 0 0,0 0 0 0 0,0 0 0 0 0,0 1 0 0 0,0-1 0 0 0,0 0 0 0 0,0 0 0 0 0,0 0-1 0 0,0 1 1 0 0,0-1 0 0 0,0 0 0 0 0,0 0 0 0 0,0 1 0 0 0,0-1 0 0 0,0 0 0 0 0,0 0 0 0 0,0 0 0 0 0,0 1 0 0 0,0-1 0 0 0,0 0-1 0 0,0 0 1 0 0,0 0 0 0 0,0 1 0 0 0,0-1 0 0 0,0 0 0 0 0,-1 0 0 0 0,1 0 0 0 0,0 0 0 0 0,0 1 0 0 0,0-1 0 0 0,0 0 0 0 0,0 0 0 0 0,-1 0-1 0 0,1 0 1 0 0,0 0 0 0 0,0 1 0 0 0,0-1 0 0 0,-1 0 0 0 0,1 0 0 0 0,0 0 0 0 0,0 0 0 0 0,0 0 0 0 0,-1 0 0 0 0,6 1 7 0 0,-4-1-9 0 0,-1 0-1 0 0,0 1 1 0 0,1-1 0 0 0,-1 0-1 0 0,1 0 1 0 0,-1 0-1 0 0,1 0 1 0 0,-1 0-1 0 0,1 1 1 0 0,-1-1-1 0 0,1 0 1 0 0,-1 0-1 0 0,1 0 1 0 0,-1 0-1 0 0,1 0 1 0 0,-1-1 0 0 0,1 1-1 0 0,-1 0 1 0 0,1 0-1 0 0,-1 0 1 0 0,0 0-1 0 0,1 0 1 0 0,-1-1-1 0 0,1 1 1 0 0,-1 0-1 0 0,1 0 1 0 0,-1-1 0 0 0,0 1-1 0 0,1 0 1 0 0,-1-1-1 0 0,0 1 1 0 0,1 0-1 0 0,-1-1 1 0 0,0 1-1 0 0,1-1 1 0 0,-1 0-1 0 0,5-6-80 0 0,-4 6 80 0 0,-1 1-1 0 0,0 0 1 0 0,0 0 0 0 0,1 0-1 0 0,-1 0 1 0 0,0 0 0 0 0,0-1-1 0 0,1 1 1 0 0,-1 0 0 0 0,0 0-1 0 0,0 0 1 0 0,0-1 0 0 0,0 1-1 0 0,1 0 1 0 0,-1 0 0 0 0,0-1-1 0 0,0 1 1 0 0,0 0 0 0 0,0 0-1 0 0,0-1 1 0 0,0 1-1 0 0,0 0 1 0 0,0-1 0 0 0,1 1-1 0 0,-1 0 1 0 0,0 0 0 0 0,0-1-1 0 0,0 1 1 0 0,0 0 0 0 0,-1-1-1 0 0,1 1 1 0 0,0 0 0 0 0,0 0-1 0 0,0-1 1 0 0,0 1 0 0 0,0 0-1 0 0,0 0 1 0 0,0-1 0 0 0,0 1-1 0 0,-1 0 1 0 0,1 0 0 0 0,0-1-1 0 0,0 1 1 0 0,0 0 0 0 0,0 0-1 0 0,-1 0 1 0 0,1-1 0 0 0,0 1-1 0 0,0 0 1 0 0,-1 0-1 0 0,1 0 1 0 0,0 0 0 0 0,0-1-1 0 0,-1 1 1 0 0,1 0 0 0 0,0 0-1 0 0,0 0 1 0 0,-1 0 0 0 0,1 0-1 0 0,0 0 1 0 0,-1 0 0 0 0,1 0-1 0 0,0 0 1 0 0,-1 0 0 0 0,2 0-5 0 0,-1 1 1 0 0,1-1-1 0 0,0 1 1 0 0,-1-1-1 0 0,1 1 1 0 0,-1-1 0 0 0,1 1-1 0 0,-1-1 1 0 0,1 1-1 0 0,-1-1 1 0 0,1 1-1 0 0,-1 0 1 0 0,0-1 0 0 0,1 1-1 0 0,-1 0 1 0 0,0-1-1 0 0,0 1 1 0 0,1 0-1 0 0,-1-1 1 0 0,0 1-1 0 0,0 0 1 0 0,0 0 0 0 0,0-1-1 0 0,0 2 1 0 0,-1 26 34 0 0,1-7-46 0 0,0-8 8 0 0,1 1-1 0 0,-2-1 1 0 0,0 1 0 0 0,0-1-1 0 0,-5 19 1 0 0,-3 28 25 0 0,4-16 8 0 0,2-25-27 0 0,2 0 0 0 0,0 1 0 0 0,2 29 0 0 0,1-24 4 0 0,-2 1-1 0 0,-3 37 1 0 0,1-33 8 0 0,-9 39-12 0 0,6-48-2 0 0,-2 30 0 0 0,2 16-24 0 0,1-36-9 0 0,2 0 0 0 0,1 0 0 0 0,2 1 0 0 0,5 37 1 0 0,-5-56-35 0 0,0 0 1 0 0,-1-1 0 0 0,0 1 0 0 0,-1 0 0 0 0,0 0 0 0 0,-1-1 0 0 0,-7 22 0 0 0,0 9 44 0 0,6-18-113 0 0,2 0 0 0 0,0 1 0 0 0,4 36 0 0 0,-1-39-736 0 0,-1 0 1 0 0,-1 0 0 0 0,-1 0-1 0 0,-5 34 1 0 0,-11 30-5187 0 0,13-70 4595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1 208 4921 0 0,'0'-6'867'0'0,"0"-1"0"0"0,1 0 0 0 0,0 0 0 0 0,0 0 0 0 0,1 1 0 0 0,3-9 0 0 0,-3 10-622 0 0,0 0 0 0 0,0 1 0 0 0,1-1 0 0 0,-1 0 0 0 0,1 1 0 0 0,0 0 0 0 0,0 0 0 0 0,1 0 0 0 0,-1 0 0 0 0,1 0 0 0 0,0 1 0 0 0,0 0 0 0 0,0-1 0 0 0,6-1-1 0 0,13-10 564 0 0,-20 12-728 0 0,0 0-1 0 0,1 1 1 0 0,0-1-1 0 0,0 1 1 0 0,0 0-1 0 0,0 0 1 0 0,0 0 0 0 0,0 1-1 0 0,0 0 1 0 0,0-1-1 0 0,1 2 1 0 0,7-2-1 0 0,-12 2-77 0 0,1 0 0 0 0,0 0-1 0 0,0 0 1 0 0,0 0-1 0 0,-1 0 1 0 0,1 1 0 0 0,0-1-1 0 0,0 0 1 0 0,0 0 0 0 0,-1 1-1 0 0,1-1 1 0 0,0 0 0 0 0,-1 1-1 0 0,1-1 1 0 0,0 1 0 0 0,-1-1-1 0 0,1 1 1 0 0,-1-1 0 0 0,1 1-1 0 0,0-1 1 0 0,-1 1 0 0 0,1 0-1 0 0,-1-1 1 0 0,1 2 0 0 0,0 0-3 0 0,0 0-1 0 0,-1 0 1 0 0,1 1 0 0 0,0-1 0 0 0,-1 0 0 0 0,0 0 0 0 0,1 1 0 0 0,-1 3 0 0 0,0 2 3 0 0,-1 1 0 0 0,0-1 0 0 0,-4 15 0 0 0,-7 14 65 0 0,-2 0 1 0 0,-29 56-1 0 0,15-37 2 0 0,27-52-49 0 0,-1-1-1 0 0,0 1 1 0 0,1 0 0 0 0,0 0-1 0 0,0 0 1 0 0,0 0 0 0 0,0 5-1 0 0,19-23 241 0 0,-8 4-206 0 0,-1-1-1 0 0,-1-1 1 0 0,10-16 0 0 0,11-16 22 0 0,33-28 55 0 0,10-13-22 0 0,-63 72-64 0 0,0 0 0 0 0,-1-1 0 0 0,0 1 0 0 0,10-28 1 0 0,-17 40-38 0 0,-1 0 1 0 0,1 0 0 0 0,-1 0-1 0 0,1 0 1 0 0,-1 0 0 0 0,0 0-1 0 0,1 0 1 0 0,-1 0 0 0 0,0 0 0 0 0,0 0-1 0 0,0 0 1 0 0,0 0 0 0 0,0 0-1 0 0,0 0 1 0 0,0 0 0 0 0,0 0 0 0 0,0 0-1 0 0,-1-2 1 0 0,1 3-5 0 0,-1 0 0 0 0,0 0 0 0 0,1 0 0 0 0,-1 0 1 0 0,1 0-1 0 0,-1 1 0 0 0,0-1 0 0 0,1 0 0 0 0,-1 0 0 0 0,1 0 0 0 0,-1 1 1 0 0,0-1-1 0 0,1 0 0 0 0,-1 0 0 0 0,1 1 0 0 0,-1-1 0 0 0,1 1 0 0 0,0-1 0 0 0,-1 0 1 0 0,1 1-1 0 0,-1 0 0 0 0,-31 33 26 0 0,26-26-28 0 0,0 0 1 0 0,1 1-1 0 0,0-1 0 0 0,0 1 0 0 0,1 1 0 0 0,0-1 0 0 0,0 0 1 0 0,-3 20-1 0 0,6-23-4 0 0,0 0 0 0 0,0 1 0 0 0,1-1 1 0 0,0 0-1 0 0,0 1 0 0 0,0-1 0 0 0,1 0 0 0 0,0 1 1 0 0,1-1-1 0 0,-1 0 0 0 0,1 0 0 0 0,0 0 0 0 0,0 0 1 0 0,1 0-1 0 0,4 6 0 0 0,-2-4-131 0 0,0-1 1 0 0,1 0 0 0 0,0 0-1 0 0,0 0 1 0 0,13 10-1 0 0,40 24-4873 0 0,-55-39 4503 0 0,9 7-1027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36:3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7722 424 0 0,'-1'1'450'0'0,"0"1"-1"0"0,0 0 0 0 0,0-1 1 0 0,0 1-1 0 0,0 0 1 0 0,0-1-1 0 0,0 1 1 0 0,1 0-1 0 0,-2 3 1 0 0,2-3-88 0 0,-1 0 1 0 0,1 0 0 0 0,-1 0 0 0 0,0-1 0 0 0,1 1 0 0 0,-1 0 0 0 0,0-1-1 0 0,0 1 1 0 0,-3 2 0 0 0,-3 18 2318 0 0,6-16-1412 0 0,4-17-166 0 0,4-12-617 0 0,1-1 1 0 0,13-24-1 0 0,-15 37-403 0 0,0 0 1 0 0,1 0-1 0 0,0 1 1 0 0,1 0-1 0 0,0 0 1 0 0,11-9-1 0 0,106-98 413 0 0,-60 49-273 0 0,-44 48-165 0 0,2-3 14 0 0,-19 18-51 0 0,-1 1 1 0 0,1 0 0 0 0,0 0-1 0 0,0 1 1 0 0,0-1 0 0 0,1 1 0 0 0,-1 0-1 0 0,1 0 1 0 0,0 0 0 0 0,0 1 0 0 0,0-1-1 0 0,0 1 1 0 0,0 1 0 0 0,0-1 0 0 0,1 1-1 0 0,-1 0 1 0 0,0 0 0 0 0,1 0 0 0 0,7 0-1 0 0,-8 2-2 0 0,-1 1 1 0 0,1-1-1 0 0,-1 0 0 0 0,1 1 0 0 0,-1 0 0 0 0,0 0 1 0 0,0 1-1 0 0,0-1 0 0 0,0 1 0 0 0,0 0 0 0 0,0 0 0 0 0,-1 0 1 0 0,1 0-1 0 0,2 5 0 0 0,22 15 131 0 0,-4-4-90 0 0,-19-15-55 0 0,-1 0 0 0 0,0-1 0 0 0,1 0 0 0 0,-1 0 1 0 0,1 0-1 0 0,0 0 0 0 0,0-1 0 0 0,0 1 1 0 0,0-1-1 0 0,6 1 0 0 0,-2-2 57 0 0,0 0-1 0 0,0 0 1 0 0,1-1 0 0 0,-1 0 0 0 0,0-1-1 0 0,0 0 1 0 0,0 0 0 0 0,0-1-1 0 0,0 0 1 0 0,16-7 0 0 0,-20 8-43 0 0,47-9 152 0 0,-40 9-136 0 0,0-1 0 0 0,0-1 0 0 0,11-3 1 0 0,-16 4-10 0 0,-1 0-1 0 0,0-1 1 0 0,0 0 0 0 0,0 0 0 0 0,0 0 0 0 0,-1-1 0 0 0,1 0 0 0 0,-1 0 0 0 0,0 0 0 0 0,0-1 0 0 0,0 0 0 0 0,-1 0 0 0 0,1 0 0 0 0,-1 0 0 0 0,0-1 0 0 0,-1 1-1 0 0,5-9 1 0 0,-3 5-12 0 0,0 1 0 0 0,1 0 0 0 0,0 0 0 0 0,14-13 0 0 0,-9 10 1 0 0,-8 9-6 0 0,-1 0-1 0 0,1-1 1 0 0,-1 1-1 0 0,1-1 1 0 0,-1 0-1 0 0,0 1 1 0 0,0-1-1 0 0,0 0 1 0 0,0 0-1 0 0,-1-1 1 0 0,1 1-1 0 0,-1 0 1 0 0,2-5-1 0 0,-1-2 3 0 0,2-9 46 0 0,1 1 1 0 0,1 0-1 0 0,15-31 0 0 0,-3 5 39 0 0,-14 34-77 0 0,0 0 1 0 0,0 0-1 0 0,1 1 0 0 0,11-18 1 0 0,-7 13-2 0 0,0 1 0 0 0,-1-1 1 0 0,-1-1-1 0 0,0 0 1 0 0,8-27-1 0 0,-8 22 70 0 0,-1-1-1 0 0,-1 0 0 0 0,4-38 1 0 0,2 1 12 0 0,-2 19-66 0 0,1-64 122 0 0,-5 45-34 0 0,-4 30-19 0 0,-3-53 0 0 0,-2 10-65 0 0,6 27 23 0 0,-1 23-15 0 0,-1 0 0 0 0,-3-22 1 0 0,1 14-30 0 0,4-57 1 0 0,0 24 11 0 0,6-75 47 0 0,3 0 21 0 0,-9 91-84 0 0,3 1 0 0 0,14-64 0 0 0,-1 6 47 0 0,-15 81-25 0 0,9-34 1 0 0,-4 27-22 0 0,-7 22-15 0 0,0 0 0 0 0,1 0 1 0 0,0 1-1 0 0,0-1 0 0 0,1 1 0 0 0,0-1 0 0 0,4-6 1 0 0,-1 3 18 0 0,-1-1 1 0 0,0 0 0 0 0,-1-1 0 0 0,5-19 0 0 0,0 0-19 0 0,5-25 58 0 0,-10 40-26 0 0,0 0 0 0 0,12-31 0 0 0,14-33 10 0 0,-21 53-3 0 0,24-50 1 0 0,-26 61-25 0 0,0 0 0 0 0,-2 0 0 0 0,7-26 0 0 0,1-4 52 0 0,6 3-26 0 0,-13 30-36 0 0,0 0 0 0 0,4-17 0 0 0,-6 20-3 0 0,0 1 1 0 0,0-1 0 0 0,1 1-1 0 0,0 0 1 0 0,1 0-1 0 0,6-8 1 0 0,9-14 3 0 0,-15 18-10 0 0,4-3-3 0 0,-7 13 11 0 0,-1-1-1 0 0,1 0 1 0 0,0 0-1 0 0,-1 0 1 0 0,0 0 0 0 0,0 0-1 0 0,1-4 1 0 0,7-13 8 0 0,4-10 0 0 0,0-2-1 0 0,-2 0 1 0 0,10-46-1 0 0,-17 59-6 0 0,-1 11 5 0 0,-1 0 0 0 0,1 0 0 0 0,5-9 0 0 0,11-26 42 0 0,-13 21-43 0 0,1 1 0 0 0,11-22 0 0 0,-12 33-21 0 0,-1 0 0 0 0,2 1 0 0 0,0-1 1 0 0,0 2-1 0 0,11-12 0 0 0,-17 20 6 0 0,0-1 1 0 0,1 1-1 0 0,-1 0 1 0 0,0 0-1 0 0,0 0 1 0 0,0 0-1 0 0,1 0 1 0 0,-1 1-1 0 0,0-1 0 0 0,1 1 1 0 0,-1-1-1 0 0,1 1 1 0 0,-1 0-1 0 0,4 0 1 0 0,38 3-75 0 0,-37-2 71 0 0,-1 0 7 0 0,-1 0-1 0 0,0 0 1 0 0,0 0 0 0 0,1 1 0 0 0,-1-1-1 0 0,0 1 1 0 0,0 0 0 0 0,-1 1 0 0 0,1-1-1 0 0,0 1 1 0 0,-1 0 0 0 0,0 0 0 0 0,0 1-1 0 0,0-1 1 0 0,4 5 0 0 0,2 4 0 0 0,-1 1 1 0 0,0 0-1 0 0,12 25 0 0 0,-21-38 2 0 0,22 39-29 0 0,-7-14 30 0 0,-2 0 0 0 0,0 1-1 0 0,-2 0 1 0 0,9 32 0 0 0,-13-33-3 0 0,2 1-1 0 0,0-2 1 0 0,2 1-1 0 0,1-1 1 0 0,0-1-1 0 0,27 37 1 0 0,4 14-5 0 0,-3-18 22 0 0,2 8-7 0 0,-33-50-1 0 0,-1 1 0 0 0,-1 0 1 0 0,11 31-1 0 0,-3-7-11 0 0,14 18-2 0 0,-19-40 0 0 0,-1 1 0 0 0,8 23 0 0 0,41 114 20 0 0,-17-49-5 0 0,-32-85 34 0 0,1 0 0 0 0,1-1 0 0 0,14 21 0 0 0,-11-20 9 0 0,-1 0 0 0 0,12 31 0 0 0,30 87 52 0 0,-46-114-62 0 0,6 30-1 0 0,-10-35-16 0 0,0 0-1 0 0,1 0 1 0 0,11 21-1 0 0,-8-18 2 0 0,0-1 0 0 0,9 43 0 0 0,-5-17-5 0 0,18 53 35 0 0,-27-84-40 0 0,2 0-1 0 0,0 0 1 0 0,1 0 0 0 0,9 16 0 0 0,-15-31-10 0 0,-1-1 1 0 0,1 0 0 0 0,-1 0-1 0 0,1 0 1 0 0,0 0 0 0 0,-1 0-1 0 0,1 0 1 0 0,0 0 0 0 0,0 0 0 0 0,0 0-1 0 0,-1 0 1 0 0,1 0 0 0 0,0 0-1 0 0,0-1 1 0 0,0 1 0 0 0,1 0-1 0 0,-1-1 1 0 0,0 1 0 0 0,0-1-1 0 0,0 1 1 0 0,0-1 0 0 0,1 0 0 0 0,-1 1-1 0 0,0-1 1 0 0,0 0 0 0 0,1 0-1 0 0,-1 0 1 0 0,0 0 0 0 0,0 0-1 0 0,1 0 1 0 0,-1 0 0 0 0,0 0 0 0 0,0 0-1 0 0,0-1 1 0 0,1 1 0 0 0,-1 0-1 0 0,0-1 1 0 0,0 1 0 0 0,0-1-1 0 0,0 0 1 0 0,2 0 0 0 0,0-2 21 0 0,0 1 0 0 0,0-1-1 0 0,0 1 1 0 0,-1-1 0 0 0,1 0 0 0 0,3-6 0 0 0,13-14 40 0 0,-14 20-59 0 0,-1-1 0 0 0,0 0 0 0 0,0-1 0 0 0,-1 1 0 0 0,1-1 0 0 0,-1 1 0 0 0,0-1 1 0 0,0 0-1 0 0,-1 0 0 0 0,1 0 0 0 0,-1-1 0 0 0,0 1 0 0 0,-1-1 0 0 0,2-7 0 0 0,2-2 9 0 0,20-40 40 0 0,3-70 35 0 0,-23 108-79 0 0,0-1 0 0 0,-2 1 0 0 0,2-25 0 0 0,9-8 11 0 0,-10 32-6 0 0,-2 11-18 0 0,0-1-1 0 0,-1 1 1 0 0,0 0 0 0 0,0 0-1 0 0,-1-13 1 0 0,0 9 0 0 0,0 0 1 0 0,1 0-1 0 0,1 0 0 0 0,0 0 1 0 0,3-10-1 0 0,3-19-1 0 0,-3 14 7 0 0,-3 10 3 0 0,1 0 0 0 0,-1-18 0 0 0,-3-8-2 0 0,0 20 1 0 0,1 0 1 0 0,1 0 0 0 0,0 0-1 0 0,2 0 1 0 0,7-29 0 0 0,-5 29-9 0 0,-2 0 1 0 0,0 0 0 0 0,-2 0 0 0 0,0-1-1 0 0,-4-26 1 0 0,2-5 20 0 0,4-91 3 0 0,-3 138-24 0 0,-1 1 0 0 0,0 0 0 0 0,0 0-1 0 0,-4-10 1 0 0,-3-17 10 0 0,12-1-26 0 0,0 12 7 0 0,-3 4 18 0 0,2-3-3 0 0,-1-1-1 0 0,-2 1 1 0 0,-1-27-1 0 0,-1 30-11 0 0,1 0 0 0 0,1-1 0 0 0,4-31 0 0 0,-4 2 11 0 0,-1 17-4 0 0,3-70-10 0 0,-5 52 18 0 0,2 32-3 0 0,0-1 0 0 0,3-20 0 0 0,11-12-59 0 0,-12 37 65 0 0,0-1 1 0 0,-1 0-1 0 0,-3-24 0 0 0,-1-13 18 0 0,5 20-48 0 0,0 20 0 0 0,0 0-1 0 0,-2-20 0 0 0,4 6 23 0 0,-2 22-1 0 0,0-1-1 0 0,0 1 1 0 0,-1 0-1 0 0,1 0 1 0 0,-1-1-1 0 0,0-6 1 0 0,-3-17 9 0 0,2-33-1 0 0,1 47-25 0 0,-9-35 37 0 0,8 24-32 0 0,1 18 4 0 0,-1 0 1 0 0,1 0-1 0 0,0 0 0 0 0,0 0 0 0 0,1 0 0 0 0,-1 0 0 0 0,1 1 0 0 0,4-13 0 0 0,-4 16 4 0 0,0-1 0 0 0,-1 0 0 0 0,1 0 0 0 0,-1 0 0 0 0,0 0 0 0 0,1 0 0 0 0,-1 0 0 0 0,-1-5 0 0 0,2-16 0 0 0,11-66-13 0 0,-11 29 34 0 0,11-26-3 0 0,-3 14-4 0 0,1-23-54 0 0,-7 81 45 0 0,-1-1 0 0 0,0-15 0 0 0,-2 17 1 0 0,2 0-1 0 0,5-28 1 0 0,-4 27-6 0 0,-1 0 0 0 0,0 0 0 0 0,-1-25 0 0 0,3-25-16 0 0,38-151 39 0 0,-6 109-78 0 0,-19 60 44 0 0,43-161 38 0 0,-37 122-48 0 0,6 3 29 0 0,-20 62-3 0 0,-1 0 1 0 0,-1 0-1 0 0,7-38 0 0 0,-7 14-13 0 0,3 0 0 0 0,18-55 0 0 0,-25 91 15 0 0,-1-1 0 0 0,-1 1 1 0 0,1-1-1 0 0,-1-11 0 0 0,2-16 12 0 0,-2 0 1 0 0,-2 31-24 0 0,1-1 0 0 0,0 1-1 0 0,1 0 1 0 0,-1 0 0 0 0,4-12-1 0 0,4-6-44 0 0,-4 12 50 0 0,0 0 0 0 0,-1 0 0 0 0,2-15 0 0 0,-3 14 0 0 0,1 0 0 0 0,0 1 0 0 0,7-17 0 0 0,-9 26-2 0 0,0 0 0 0 0,1 0 1 0 0,-1 0-1 0 0,1 0 0 0 0,0 1 0 0 0,0-1 0 0 0,0 0 1 0 0,0 1-1 0 0,0-1 0 0 0,1 1 0 0 0,-1 0 0 0 0,1 0 1 0 0,0 0-1 0 0,-1 0 0 0 0,1 0 0 0 0,0 0 0 0 0,0 1 1 0 0,0-1-1 0 0,4 0 0 0 0,-6 1 0 0 0,0 1 0 0 0,0-1 0 0 0,-1 1 0 0 0,1-1 1 0 0,0 1-1 0 0,-1-1 0 0 0,1 1 0 0 0,-1-1 0 0 0,1 0 0 0 0,-1 1 0 0 0,1-1 0 0 0,-1 0 0 0 0,1 1 0 0 0,-1-1 0 0 0,1 0 1 0 0,-1 0-1 0 0,0 0 0 0 0,0 1 0 0 0,1-1 0 0 0,-1 0 0 0 0,0 0 0 0 0,0 0 0 0 0,0-1 0 0 0,0 1-2 0 0,0 0 0 0 0,1 0 0 0 0,-1 0 0 0 0,0 0 0 0 0,0 0 0 0 0,1 0 1 0 0,-1 0-1 0 0,0 0 0 0 0,1 0 0 0 0,-1 0 0 0 0,1 0 0 0 0,0 0 0 0 0,-1 0 0 0 0,1 0 0 0 0,1 0 0 0 0,-1-1 3 0 0,1 0 0 0 0,0 0 0 0 0,0 0 0 0 0,-1 0-1 0 0,1 0 1 0 0,-1 0 0 0 0,0 0 0 0 0,0-1 0 0 0,0 1 0 0 0,0 0 0 0 0,0-1 0 0 0,1-2 0 0 0,-1 2 0 0 0,0-1-1 0 0,0 1 1 0 0,1 0-1 0 0,-1 0 1 0 0,1 0 0 0 0,0 0-1 0 0,3-5 1 0 0,-3 6-1 0 0,6-7-1 0 0,0 0 0 0 0,0 0 1 0 0,9-17-1 0 0,-17 26-4 0 0,0-1 0 0 0,0 1 0 0 0,0-1 0 0 0,0 0 0 0 0,1 1 0 0 0,-1-1 0 0 0,0 1 0 0 0,0-1 0 0 0,0 1 0 0 0,0-1 0 0 0,0 1 0 0 0,-1-1 0 0 0,1 0 0 0 0,0 1 0 0 0,0-1 1 0 0,0 1-1 0 0,0-1 0 0 0,-1 1 0 0 0,1-1 0 0 0,0 1 0 0 0,0-1 0 0 0,-1 1 0 0 0,1-1 0 0 0,0 1 0 0 0,-1-1 0 0 0,42 21-525 0 0,-40-19 529 0 0,4 3-4 0 0,0 0-1 0 0,0 0 1 0 0,-1 0 0 0 0,1 1 0 0 0,-1 0-1 0 0,0 0 1 0 0,0 0 0 0 0,2 6 0 0 0,-2-5-1 0 0,-1-1 1 0 0,1 0 0 0 0,-1 0-1 0 0,8 6 1 0 0,-7-7 6 0 0,0 1 0 0 0,0-1 0 0 0,0 1 1 0 0,-1 0-1 0 0,5 9 0 0 0,3 9-21 0 0,-5-13 25 0 0,-1 1 0 0 0,-1 0 1 0 0,4 14-1 0 0,7 40 11 0 0,11 41-18 0 0,-15-51 26 0 0,-10-41-15 0 0,2 0 0 0 0,6 21 0 0 0,6 18 8 0 0,-11-38-11 0 0,1 1 0 0 0,0-1 0 0 0,0-1 0 0 0,12 22 0 0 0,3 2 35 0 0,-2 1 0 0 0,-2 0 0 0 0,13 47 0 0 0,-2-8 69 0 0,14 18 16 0 0,5 12-143 0 0,-37-82 46 0 0,2-1 0 0 0,1 0 0 0 0,21 32 0 0 0,-19-41 18 0 0,-12-14-42 0 0,-1-1 0 0 0,1 1 0 0 0,0 0 0 0 0,-1-1 0 0 0,1 1 1 0 0,-1 0-1 0 0,0 0 0 0 0,1 0 0 0 0,-1 0 0 0 0,0 0 0 0 0,0 0 0 0 0,0 1 1 0 0,-1-1-1 0 0,1 0 0 0 0,0 3 0 0 0,1 3-8 0 0,0-1 1 0 0,0 0-1 0 0,1 1 0 0 0,-1-1 1 0 0,2 0-1 0 0,-1-1 0 0 0,6 9 1 0 0,-2-3 0 0 0,-1-1 10 0 0,1 0 0 0 0,0 0 0 0 0,1 0 0 0 0,1-1 1 0 0,13 13-1 0 0,-16-18 72 0 0,-1 1-1 0 0,0-1 1 0 0,8 12 0 0 0,-9-11-37 0 0,-1-3-26 0 0,0 0 0 0 0,-1 0-1 0 0,0 0 1 0 0,0 0 0 0 0,0 0-1 0 0,0 1 1 0 0,0-1 0 0 0,-1 1 0 0 0,0 0-1 0 0,0-1 1 0 0,0 1 0 0 0,0 0-1 0 0,1 7 1 0 0,7 15 8 0 0,2-1-12 0 0,-9-5 12 0 0,2 12 56 0 0,-3-31-78 0 0,-1 0 0 0 0,0 0 1 0 0,1 0-1 0 0,-1 0 0 0 0,1 0 0 0 0,-1 0 0 0 0,1 0 1 0 0,-1 0-1 0 0,1 0 0 0 0,0-1 0 0 0,-1 1 1 0 0,1 0-1 0 0,0 0 0 0 0,0 0 0 0 0,0-1 0 0 0,0 1 1 0 0,-1 0-1 0 0,1-1 0 0 0,0 1 0 0 0,0-1 0 0 0,0 1 1 0 0,2 0-1 0 0,-2-1 1 0 0,-1 0-1 0 0,0 0 1 0 0,1 1-1 0 0,-1-1 1 0 0,0 0 0 0 0,0 1-1 0 0,1-1 1 0 0,-1 0 0 0 0,0 1-1 0 0,0-1 1 0 0,1 0 0 0 0,-1 1-1 0 0,0-1 1 0 0,0 1 0 0 0,0-1-1 0 0,0 0 1 0 0,0 1 0 0 0,1-1-1 0 0,-1 1 1 0 0,0-1 0 0 0,0 0-1 0 0,0 1 1 0 0,0-1 3 0 0,0 0 0 0 0,0 0 0 0 0,0 0 1 0 0,0 0-1 0 0,0 0 0 0 0,0 0 0 0 0,0 0 1 0 0,0 0-1 0 0,0 0 0 0 0,0 0 0 0 0,0 0 0 0 0,0 0 1 0 0,0 0-1 0 0,1 0 0 0 0,-1 0 0 0 0,0 0 1 0 0,0 0-1 0 0,0 0 0 0 0,0 0 0 0 0,0 0 0 0 0,0 0 1 0 0,0 1-1 0 0,0-1 0 0 0,0 0 0 0 0,0 0 1 0 0,0 0-1 0 0,0 0 0 0 0,0 0 0 0 0,0 0 0 0 0,0 0 1 0 0,0 0-1 0 0,0 0 0 0 0,1 0 0 0 0,-1 0 1 0 0,0 0-1 0 0,0 0 0 0 0,0 0 0 0 0,0 0 0 0 0,0 0 1 0 0,0 0-1 0 0,0 0 0 0 0,0 1 0 0 0,0-1 1 0 0,3-7 114 0 0,-3 6-114 0 0,0 0 1 0 0,1 0 0 0 0,-1 1 0 0 0,0-1 0 0 0,1 0-1 0 0,-1 0 1 0 0,1 1 0 0 0,-1-1 0 0 0,1 0 0 0 0,-1 1-1 0 0,1-1 1 0 0,0 1 0 0 0,-1-1 0 0 0,1 1 0 0 0,0-1-1 0 0,-1 1 1 0 0,2-1 0 0 0,2-2 15 0 0,-1 0 0 0 0,0 0 0 0 0,0 1 0 0 0,0-2 0 0 0,0 1 0 0 0,-1 0 0 0 0,1-1 0 0 0,2-5 0 0 0,17-34 120 0 0,-20 37-124 0 0,0 0 1 0 0,0-1 0 0 0,0 1-1 0 0,0-1 1 0 0,-1 0 0 0 0,1-11 0 0 0,-2 10-2 0 0,1 1 1 0 0,1-1 0 0 0,3-13 0 0 0,3-4 13 0 0,-1 0 0 0 0,-2 0 0 0 0,5-37 1 0 0,-2-82 75 0 0,-6 103-74 0 0,2-96 10 0 0,4-74 13 0 0,-9 206-56 0 0,1 0 0 0 0,0 0-1 0 0,-1 0 1 0 0,0 0 0 0 0,0 1 0 0 0,-1-1 0 0 0,-1-5 0 0 0,-5-19 12 0 0,3-2 2 0 0,-1-27 2 0 0,4 15-10 0 0,1 24-23 0 0,1-31 1 0 0,9-46-2 0 0,-6 77 10 0 0,0 0 0 0 0,8-21 0 0 0,4-20-30 0 0,-14 55 24 0 0,0 0 0 0 0,1 0 0 0 0,-1 1 0 0 0,1-1 0 0 0,0 1-1 0 0,4-6 1 0 0,1-4-7 0 0,-7 14 14 0 0,0-1 0 0 0,0 1 0 0 0,1-1 0 0 0,-1 0 0 0 0,0 1 1 0 0,1-1-1 0 0,-1 1 0 0 0,0-1 0 0 0,1 1 0 0 0,-1-1 0 0 0,1 1 0 0 0,-1 0 0 0 0,1-1 0 0 0,-1 1 0 0 0,1-1 0 0 0,-1 1 0 0 0,1 0 0 0 0,-1-1 0 0 0,1 1 0 0 0,-1 0 0 0 0,1 0 1 0 0,-1 0-1 0 0,1-1 0 0 0,0 1 0 0 0,-1 0 0 0 0,1 0 0 0 0,-1 0 0 0 0,1 0 0 0 0,0 0 0 0 0,-1 0 0 0 0,1 0 0 0 0,0 0 0 0 0,-1 0 0 0 0,1 0 0 0 0,-1 0 0 0 0,1 1 0 0 0,0-1 0 0 0,-1 0 1 0 0,1 0-1 0 0,-1 1 0 0 0,1-1 0 0 0,-1 0 0 0 0,1 1 0 0 0,-1-1 0 0 0,1 0 0 0 0,-1 1 0 0 0,1 0 0 0 0,1 0 3 0 0,0 0-1 0 0,0 0 1 0 0,0 0 0 0 0,0-1-1 0 0,0 1 1 0 0,0 0 0 0 0,0-1-1 0 0,0 0 1 0 0,3 1-1 0 0,-2-1 0 0 0,-1 1-1 0 0,1-1 1 0 0,0 1-1 0 0,0-1 0 0 0,0 1 1 0 0,-1 0-1 0 0,1 0 1 0 0,0 0-1 0 0,-1 1 0 0 0,1-1 1 0 0,-1 0-1 0 0,4 4 0 0 0,28 27 5 0 0,-8-7-26 0 0,-21-21 8 0 0,0 1 1 0 0,0 0-1 0 0,-1 0 1 0 0,0 0-1 0 0,7 12 1 0 0,14 17 8 0 0,-5-10 12 0 0,0 0 1 0 0,-2 1-1 0 0,29 54 0 0 0,-5-9-22 0 0,-25-43 22 0 0,17 37 0 0 0,-23-34-29 0 0,-9-24 26 0 0,0 0 0 0 0,0 0 1 0 0,1 0-1 0 0,-1 0 0 0 0,1-1 0 0 0,1 1 0 0 0,-1-1 0 0 0,1 0 0 0 0,0 0 0 0 0,6 7 0 0 0,43 39 35 0 0,-48-45-30 0 0,0 0 1 0 0,0 0 0 0 0,-1 0 0 0 0,1 0-1 0 0,-1 1 1 0 0,-1-1 0 0 0,1 1 0 0 0,-1 0-1 0 0,4 13 1 0 0,-6-17-4 0 0,0 0 0 0 0,1 0 0 0 0,0 0 1 0 0,0 0-1 0 0,0 0 0 0 0,0-1 0 0 0,0 1 0 0 0,0 0 0 0 0,1-1 0 0 0,-1 0 1 0 0,1 1-1 0 0,3 1 0 0 0,14 15 7 0 0,-15-11-1 0 0,0 1-1 0 0,0-1 1 0 0,-1 1-1 0 0,4 13 1 0 0,-5-14-1 0 0,-1-1 0 0 0,1 0 1 0 0,1 0-1 0 0,-1 0 0 0 0,1 0 1 0 0,0 0-1 0 0,10 10 0 0 0,-9-10-9 0 0,-1 1 0 0 0,0-1 0 0 0,0 1-1 0 0,-1 0 1 0 0,0 0 0 0 0,0 0-1 0 0,-1 0 1 0 0,0 0 0 0 0,1 10-1 0 0,2 4-14 0 0,2-2 21 0 0,-5-16 11 0 0,0 0 1 0 0,-1-1-1 0 0,0 1 0 0 0,0 0 0 0 0,2 8 0 0 0,-3-12 10 0 0,12 12 1 0 0,-9-7 14 0 0,-1-6 49 0 0,-1 1-83 0 0,-1-1 1 0 0,1 1-1 0 0,-1-1 1 0 0,1 1-1 0 0,-1-1 0 0 0,1 1 1 0 0,-1 0-1 0 0,1-1 1 0 0,0 1-1 0 0,-1 0 1 0 0,1-1-1 0 0,0 1 1 0 0,-1 0-1 0 0,1 0 0 0 0,0 0 1 0 0,-1-1-1 0 0,1 1 1 0 0,0 0-1 0 0,-1 0 1 0 0,1 0-1 0 0,1 0 1 0 0,3-4-9 0 0,-5 4 2 0 0,1-1 0 0 0,-1 0 0 0 0,1 1 0 0 0,-1-1 1 0 0,1 0-1 0 0,0 1 0 0 0,-1-1 0 0 0,1 1 0 0 0,0-1 0 0 0,-1 1 1 0 0,1-1-1 0 0,0 1 0 0 0,-1-1 0 0 0,1 1 0 0 0,0 0 0 0 0,0 0 0 0 0,0-1 1 0 0,-1 1-1 0 0,2 0 0 0 0,0-1 4 0 0,-1 0 1 0 0,1 1-1 0 0,-1-1 0 0 0,0 0 1 0 0,1 0-1 0 0,-1 0 0 0 0,0 0 1 0 0,0 0-1 0 0,0 0 0 0 0,1 0 1 0 0,-1 0-1 0 0,0-1 0 0 0,-1 1 1 0 0,1 0-1 0 0,0-1 0 0 0,0 1 1 0 0,0-1-1 0 0,0-1 0 0 0,10-14 31 0 0,19-25-9 0 0,-24 32-12 0 0,-1 1 0 0 0,0-1 0 0 0,0-1 0 0 0,-1 1 0 0 0,0-1 0 0 0,3-19 0 0 0,-2 11-7 0 0,36-98 29 0 0,-12 38 37 0 0,27-49-86 0 0,-37 86 37 0 0,-16 36-20 0 0,22-54 44 0 0,-16 36-44 0 0,13-27 0 0 0,-15 36 3 0 0,0 0 0 0 0,-1-1 0 0 0,0 0 0 0 0,-1 0 0 0 0,3-19 1 0 0,1-22 7 0 0,32-109 0 0 0,-39 140-13 0 0,-3 22-2 0 0,1 1 0 0 0,0 0 1 0 0,0 0-1 0 0,0 0 0 0 0,0 0 1 0 0,1 0-1 0 0,0-4 0 0 0,17-76 56 0 0,-4 15-36 0 0,3-17-58 0 0,19-68 21 0 0,-21 80 76 0 0,-7 12-27 0 0,-7 46-35 0 0,0 0 0 0 0,2 1 0 0 0,0-1-1 0 0,5-15 1 0 0,-6 22 3 0 0,0 0 1 0 0,-1 1-1 0 0,2-17 0 0 0,4-18 11 0 0,-4 30-7 0 0,0 0 0 0 0,0 0 0 0 0,-1-1 0 0 0,-1 1-1 0 0,0 0 1 0 0,-1-22 0 0 0,-6 4-9 0 0,-1-35-1 0 0,7 54 5 0 0,0 0 1 0 0,0 0-1 0 0,1 0 0 0 0,1 0 0 0 0,0 0 1 0 0,5-17-1 0 0,-2 9 2 0 0,-1-1-1 0 0,0 0 1 0 0,-2 0 0 0 0,1-37-1 0 0,-3 35-5 0 0,1 0 1 0 0,1 1-1 0 0,9-40 0 0 0,-1 35-9 0 0,-7 21 11 0 0,-1-1 1 0 0,0 0-1 0 0,0 0 0 0 0,0 0 0 0 0,-1-1 0 0 0,1-10 1 0 0,3-10-36 0 0,-4 24 31 0 0,0 1-1 0 0,-1-1 1 0 0,1 0 0 0 0,0 0-1 0 0,1 1 1 0 0,-1-1-1 0 0,0 1 1 0 0,1-1-1 0 0,-1 1 1 0 0,1-1-1 0 0,0 1 1 0 0,0 0-1 0 0,0 0 1 0 0,0 0 0 0 0,0 0-1 0 0,5-3 1 0 0,3-4-145 0 0,-10 9 146 0 0,0 0 1 0 0,0 0-1 0 0,1-1 1 0 0,-1 1-1 0 0,0 0 1 0 0,1 0-1 0 0,-1 0 1 0 0,0 0-1 0 0,1 0 1 0 0,-1 0-1 0 0,0 0 1 0 0,0 0-1 0 0,1 0 1 0 0,-1 0-1 0 0,0 0 1 0 0,1 0-1 0 0,-1 1 1 0 0,0-1-1 0 0,0 0 1 0 0,1 0-1 0 0,-1 0 1 0 0,0 0-1 0 0,0 0 1 0 0,1 1-1 0 0,-1-1 1 0 0,0 0-1 0 0,0 0 1 0 0,0 0-1 0 0,1 1 1 0 0,-1-1-1 0 0,0 0 1 0 0,0 0-1 0 0,0 1 1 0 0,0-1-1 0 0,1 0 1 0 0,-1 1-1 0 0,11 15-87 0 0,-1-2 52 0 0,-7-11 34 0 0,0 1-1 0 0,0-1 1 0 0,0 1 0 0 0,-1 0-1 0 0,1 0 1 0 0,-1 0 0 0 0,0 0-1 0 0,0 0 1 0 0,1 5 0 0 0,13 45-62 0 0,-13-42 56 0 0,15 58-19 0 0,34 111-46 0 0,3-11-6 0 0,-21-63 24 0 0,-25-79 69 0 0,2 0 0 0 0,1-1-1 0 0,0-1 1 0 0,3 0 0 0 0,28 41 0 0 0,-38-60-3 0 0,-1 0 0 0 0,-1 0 0 0 0,1 1 0 0 0,-1 0 0 0 0,2 9 0 0 0,9 19 7 0 0,-9-25-9 0 0,-1 0 0 0 0,0 0 0 0 0,2 12 0 0 0,0-1 2 0 0,12 8 35 0 0,-15-22-42 0 0,22 40-3 0 0,-24-45 6 0 0,0-1 0 0 0,0 1 0 0 0,0 0 0 0 0,0 0 0 0 0,0-1 0 0 0,-1 1 0 0 0,1 0 0 0 0,-1 0 0 0 0,0 0 0 0 0,0 0 0 0 0,0-1 0 0 0,0 1 0 0 0,0 0 0 0 0,-2 5 0 0 0,2 21 14 0 0,2-20-17 0 0,0 0 0 0 0,1 0 0 0 0,1 0 0 0 0,-1 0 0 0 0,1-1 0 0 0,1 0 0 0 0,6 9 0 0 0,-6-8 0 0 0,-3-5 2 0 0,-1 1-1 0 0,1-1 1 0 0,-1 0 0 0 0,0 1-1 0 0,0-1 1 0 0,-1 1-1 0 0,1-1 1 0 0,-1 1 0 0 0,0 0-1 0 0,0-1 1 0 0,-1 1 0 0 0,1-1-1 0 0,-1 1 1 0 0,0-1-1 0 0,-2 6 1 0 0,2-5 2 0 0,0 0 0 0 0,-1 1 0 0 0,2-1 0 0 0,-1 1 0 0 0,1-1 0 0 0,0 1 0 0 0,0 0 0 0 0,0-1 0 0 0,1 1 0 0 0,2 9 0 0 0,3 1-1 0 0,-1 0 1 0 0,0 0-1 0 0,-2 0 1 0 0,0 0-1 0 0,-1 1 1 0 0,1 26-1 0 0,-2-30 12 0 0,0-1 1 0 0,1 1-1 0 0,6 22 0 0 0,-5-23-7 0 0,0 0 0 0 0,-1 1 0 0 0,2 21 0 0 0,-3-24-3 0 0,0-1 0 0 0,0 0 0 0 0,5 17 0 0 0,2 10-2 0 0,-5-25 5 0 0,0 0 1 0 0,0 0-1 0 0,11 20 1 0 0,-5-9 9 0 0,-6-18-16 0 0,0 0 0 0 0,0 1 0 0 0,0-2 0 0 0,1 1 0 0 0,7 6 0 0 0,-3-2-17 0 0,62 60 80 0 0,-56-54-64 0 0,0-1 0 0 0,1-1 0 0 0,0 0 0 0 0,25 14 0 0 0,-28-17-2 0 0,0-1-1 0 0,-1 1 0 0 0,0 1 1 0 0,0 0-1 0 0,17 22 1 0 0,-18-20 13 0 0,0 0-1 0 0,1-1 1 0 0,1 0 0 0 0,0-1 0 0 0,15 10 0 0 0,36 13 63 0 0,-54-29-65 0 0,-2-2-7 0 0,0 1-1 0 0,-1 0 0 0 0,1 0 0 0 0,-1 1 0 0 0,0 0 0 0 0,0 0 0 0 0,0 0 0 0 0,0 1 1 0 0,-1 0-1 0 0,0 0 0 0 0,8 10 0 0 0,-8-9 3 0 0,0-1 0 0 0,-1 1 0 0 0,2-1 0 0 0,-1 0 0 0 0,0-1 0 0 0,9 6 0 0 0,14 12-24 0 0,-23-17 26 0 0,-1 0 0 0 0,1 1 0 0 0,-1-1 0 0 0,5 10 1 0 0,-5-9-2 0 0,1 0 1 0 0,0-1 0 0 0,0 1 0 0 0,0-1 0 0 0,0 0 0 0 0,1-1 0 0 0,0 1 0 0 0,0-1 0 0 0,0 0-1 0 0,0 0 1 0 0,13 4 0 0 0,-18-7 9 0 0,1 0 0 0 0,0-1-1 0 0,0 1 1 0 0,0-1 0 0 0,0 1 0 0 0,0-1-1 0 0,0 0 1 0 0,0 1 0 0 0,0-1-1 0 0,0 0 1 0 0,0 0 0 0 0,0-1-1 0 0,0 1 1 0 0,0 0 0 0 0,0-1 0 0 0,0 1-1 0 0,0-1 1 0 0,0 0 0 0 0,0 1-1 0 0,0-1 1 0 0,0 0 0 0 0,0 0 0 0 0,-1 0-1 0 0,1-1 1 0 0,0 1 0 0 0,-1 0-1 0 0,1 0 1 0 0,-1-1 0 0 0,0 1 0 0 0,3-4-1 0 0,-1 0-4 0 0,0 1 0 0 0,0 0 0 0 0,0 0 0 0 0,1 0 0 0 0,0 0 0 0 0,-1 0 0 0 0,1 1 0 0 0,1-1 0 0 0,-1 1 0 0 0,0 0 0 0 0,6-2 0 0 0,20-16 6 0 0,-21 11-2 0 0,0 0-1 0 0,0 0 1 0 0,-1-1-1 0 0,0 0 1 0 0,-1-1-1 0 0,7-12 0 0 0,15-25 29 0 0,36-60-16 0 0,-53 88-12 0 0,12-26 0 0 0,3-5-9 0 0,2-11 3 0 0,-23 50-6 0 0,-1-1 0 0 0,1 1 0 0 0,1 1 0 0 0,0-1 1 0 0,1 1-1 0 0,15-18 0 0 0,-3 8-5 0 0,30-44 1 0 0,-32 40 2 0 0,38-40-1 0 0,-43 50 6 0 0,-1 0 0 0 0,0 0 0 0 0,-1-1 0 0 0,-1 0 0 0 0,13-32 0 0 0,-18 40-10 0 0,0 1 0 0 0,0 0 0 0 0,1-1 0 0 0,0 2 0 0 0,1-1 0 0 0,-1 1-1 0 0,1 0 1 0 0,13-9 0 0 0,-11 8 9 0 0,29-34-2 0 0,-30 31-7 0 0,1 1 0 0 0,19-17 0 0 0,114-91 21 0 0,-125 105-21 0 0,0 0 0 0 0,1 1 0 0 0,1 1-1 0 0,0 1 1 0 0,1 1 0 0 0,-1 1 0 0 0,37-11 0 0 0,34-17 35 0 0,-61 21-46 0 0,-25 13 13 0 0,-1 0-1 0 0,0 0 0 0 0,1 0 1 0 0,-1 0-1 0 0,1 1 0 0 0,0-1 1 0 0,4 0-1 0 0,-1 0 5 0 0,-1 0-1 0 0,0 0 0 0 0,1 0 1 0 0,-1-1-1 0 0,0 0 1 0 0,10-7-1 0 0,-9 6 3 0 0,0 0-1 0 0,0 0 0 0 0,1 1 0 0 0,7-3 1 0 0,42-25-26 0 0,-52 30 15 0 0,19-9 14 0 0,1 2-1 0 0,32-7 0 0 0,-33 5-24 0 0,-20 9 15 0 0,-4 1 4 0 0,1-1 0 0 0,-1 1 1 0 0,0 0-1 0 0,1 0 0 0 0,-1 0 1 0 0,0 0-1 0 0,1 0 0 0 0,-1 0 1 0 0,0 0-1 0 0,0 0 0 0 0,1 0 0 0 0,-1 0 1 0 0,0 0-1 0 0,1 0 0 0 0,-1 0 1 0 0,0 0-1 0 0,1 0 0 0 0,-1 0 1 0 0,0 0-1 0 0,1 0 0 0 0,-1 0 1 0 0,0 0-1 0 0,1 1 0 0 0,-1-1 1 0 0,0 0-1 0 0,0 0 0 0 0,1 0 0 0 0,-1 0 1 0 0,0 1-1 0 0,0-1 0 0 0,1 0 1 0 0,2 3-11 0 0,0-3 9 0 0,0 0-1 0 0,0 1 0 0 0,0-1 0 0 0,0-1 1 0 0,0 1-1 0 0,0 0 0 0 0,0-1 1 0 0,0 1-1 0 0,6-3 0 0 0,-7 2-1 0 0,-1 0 0 0 0,1 1 0 0 0,0-1 0 0 0,0 1 0 0 0,0-1 0 0 0,0 1 0 0 0,1 0 0 0 0,-1 0 0 0 0,0 0 0 0 0,0 0 0 0 0,0 0 0 0 0,0 0 0 0 0,0 0 0 0 0,0 1 0 0 0,0-1 0 0 0,0 1 0 0 0,0-1 0 0 0,3 3 0 0 0,14 4-28 0 0,-17-7 24 0 0,0 1 0 0 0,1 0 0 0 0,-1 0 1 0 0,0 0-1 0 0,0 0 0 0 0,1 0 0 0 0,-1 0 1 0 0,0 1-1 0 0,0-1 0 0 0,3 4 0 0 0,26 19-10 0 0,-25-20 15 0 0,0 1 1 0 0,0-1-1 0 0,-1 1 1 0 0,9 10-1 0 0,-3-4-26 0 0,-9-10 25 0 0,-1 1 1 0 0,1-1-1 0 0,-1 1 1 0 0,1 0-1 0 0,-1 0 1 0 0,1 0-1 0 0,-1 0 1 0 0,2 3-1 0 0,1 6 5 0 0,2-1 0 0 0,0 1 0 0 0,0-1 0 0 0,0-1 0 0 0,1 1-1 0 0,1-1 1 0 0,10 10 0 0 0,-13-13-1 0 0,-1-1-1 0 0,1 1 1 0 0,-1 0 0 0 0,-1 1 0 0 0,1-1-1 0 0,-1 1 1 0 0,0-1 0 0 0,2 12 0 0 0,12 10-9 0 0,1 15 4 0 0,-11-29 3 0 0,-1-1-1 0 0,4 17 1 0 0,-7-5 6 0 0,-3-21-7 0 0,1-1 0 0 0,-1 1 0 0 0,1 0 0 0 0,-1-1 0 0 0,1 1 0 0 0,0-1 0 0 0,0 0 0 0 0,1 1 0 0 0,2 5 0 0 0,2 0 1 0 0,0 0 0 0 0,-1 1 0 0 0,-1-1 0 0 0,1 1 1 0 0,-1 0-1 0 0,-1 1 0 0 0,0-1 0 0 0,3 20 0 0 0,-3 8 13 0 0,-3-26-10 0 0,1-1-1 0 0,0 1 1 0 0,1-1-1 0 0,4 14 1 0 0,43 157 22 0 0,-44-160-22 0 0,9 30 8 0 0,-11-43-16 0 0,-1-3-3 0 0,0 0 1 0 0,0 0-1 0 0,1 0 1 0 0,0 0-1 0 0,0 0 0 0 0,1-1 1 0 0,7 11-1 0 0,-5-8 20 0 0,0 2 0 0 0,0-1 0 0 0,-1 1 0 0 0,-1-1 0 0 0,7 20 0 0 0,-2 11-23 0 0,-8-34 9 0 0,0 1 0 0 0,1 0 0 0 0,-1 0 1 0 0,1-1-1 0 0,1 1 0 0 0,5 10 0 0 0,9 16 41 0 0,-14-25-36 0 0,1-1 0 0 0,-1 0 0 0 0,1 0-1 0 0,0 0 1 0 0,1-1 0 0 0,0 0 0 0 0,0 1 0 0 0,8 6-1 0 0,-2 2 11 0 0,3 3 70 0 0,-14-18-78 0 0,1 0 0 0 0,-1 1-1 0 0,1-1 1 0 0,-1 0 0 0 0,1 1-1 0 0,0-1 1 0 0,-1 0 0 0 0,1 0 0 0 0,-1 1-1 0 0,1-1 1 0 0,0 0 0 0 0,-1 0-1 0 0,1 0 1 0 0,0 0 0 0 0,-1 0 0 0 0,1 0-1 0 0,0 0 1 0 0,-1 0 0 0 0,1 0 0 0 0,-1 0-1 0 0,1-1 1 0 0,0 1 0 0 0,-1 0-1 0 0,1 0 1 0 0,-1-1 0 0 0,1 1 0 0 0,0 0-1 0 0,-1 0 1 0 0,2-2 0 0 0,1 1-3 0 0,0-1 0 0 0,0 1 0 0 0,0-1 0 0 0,0 1 0 0 0,1 0 0 0 0,-1 0-1 0 0,1 1 1 0 0,-1-1 0 0 0,1 1 0 0 0,-1 0 0 0 0,7 0 0 0 0,37 7 0 0 0,-44-8 7 0 0,1 1 0 0 0,-1-1 0 0 0,0 0 0 0 0,1 0 0 0 0,-1-1 0 0 0,0 1 0 0 0,0 0 0 0 0,0-1 0 0 0,0 0 0 0 0,0 0 0 0 0,0 0 0 0 0,4-4 0 0 0,1 1 8 0 0,13-12 9 0 0,0-1 0 0 0,-2 0 1 0 0,0-2-1 0 0,-1 0 0 0 0,19-28 0 0 0,14-15 72 0 0,7-15-62 0 0,-4 5-21 0 0,-47 64-12 0 0,-1 0 0 0 0,0-1 0 0 0,0 0 0 0 0,5-16 0 0 0,-6 15-3 0 0,1 0 1 0 0,-1 0-1 0 0,13-17 0 0 0,117-145-2 0 0,-3 2-8 0 0,-83 109 18 0 0,-45 56-11 0 0,0 1-1 0 0,0 0 1 0 0,0 0 0 0 0,0 0-1 0 0,1 1 1 0 0,0 0 0 0 0,-1-1-1 0 0,2 2 1 0 0,-1-1 0 0 0,0 0-1 0 0,1 1 1 0 0,0 0 0 0 0,-1 1-1 0 0,11-4 1 0 0,-12 4 3 0 0,0 0 0 0 0,0 0 0 0 0,0 0 0 0 0,0 0 0 0 0,0-1 0 0 0,-1 0 0 0 0,7-5 0 0 0,4-3 13 0 0,4-1-13 0 0,0 2 0 0 0,0 0 0 0 0,35-13 0 0 0,-39 16-14 0 0,-13 6 13 0 0,0 0-1 0 0,0 1 0 0 0,0-1 1 0 0,1 0-1 0 0,-1 1 1 0 0,0-1-1 0 0,0 1 0 0 0,1 0 1 0 0,-1-1-1 0 0,0 1 0 0 0,1 0 1 0 0,-1 0-1 0 0,1 0 1 0 0,-1 0-1 0 0,0 0 0 0 0,1 0 1 0 0,-1 0-1 0 0,0 0 1 0 0,1 0-1 0 0,-1 1 0 0 0,3 0 1 0 0,34 7-49 0 0,-37-8 49 0 0,-1 0-1 0 0,1 1 1 0 0,-1-1-1 0 0,1 0 1 0 0,-1 1 0 0 0,0-1-1 0 0,1 0 1 0 0,-1 1-1 0 0,0-1 1 0 0,1 1 0 0 0,-1-1-1 0 0,0 1 1 0 0,0-1-1 0 0,1 1 1 0 0,-1-1 0 0 0,0 1-1 0 0,0-1 1 0 0,0 1-1 0 0,0-1 1 0 0,0 1-1 0 0,1 1 1 0 0,-1-2 1 0 0,0 1 1 0 0,0 0-1 0 0,0 0 0 0 0,0 0 0 0 0,1 0 1 0 0,-1-1-1 0 0,0 1 0 0 0,1 0 0 0 0,-1 0 0 0 0,0-1 1 0 0,1 1-1 0 0,-1 0 0 0 0,1 0 0 0 0,-1-1 1 0 0,1 1-1 0 0,0-1 0 0 0,0 2 0 0 0,3 1 0 0 0,1 0 0 0 0,-1 0-1 0 0,0 0 1 0 0,-1 1-1 0 0,1 0 1 0 0,-1 0 0 0 0,1 0-1 0 0,-1 0 1 0 0,0 0-1 0 0,-1 1 1 0 0,1-1-1 0 0,-1 1 1 0 0,0 0 0 0 0,0 0-1 0 0,0-1 1 0 0,1 8-1 0 0,-2 9 0 0 0,-1-19 1 0 0,0 0 1 0 0,0 1-1 0 0,0-1 0 0 0,0 0 1 0 0,0 0-1 0 0,0 0 1 0 0,1 0-1 0 0,-1 0 1 0 0,1 0-1 0 0,0 0 0 0 0,-1 0 1 0 0,1-1-1 0 0,2 5 1 0 0,2 2-1 0 0,-1 1 1 0 0,0-1-1 0 0,0 1 0 0 0,-1 0 1 0 0,0 0-1 0 0,-1 0 1 0 0,0 1-1 0 0,2 14 0 0 0,-3-14-2 0 0,1 0-1 0 0,1 0 0 0 0,3 11 0 0 0,-3-13 1 0 0,0 0 0 0 0,-1 1 0 0 0,0-1-1 0 0,0 1 1 0 0,0 11 0 0 0,8 135 3 0 0,-10-141 4 0 0,1-7-3 0 0,-1 1-1 0 0,0 0 0 0 0,-1-1 1 0 0,0 1-1 0 0,0-1 1 0 0,0 1-1 0 0,-5 13 1 0 0,4-17 0 0 0,1 1 1 0 0,0-1-1 0 0,0 0 1 0 0,1 1-1 0 0,-1-1 1 0 0,1 0-1 0 0,0 10 1 0 0,-3 21 16 0 0,-8 51 5 0 0,-16 59-68 0 0,22-89 57 0 0,5-41-9 0 0,-2 1 0 0 0,1-1 0 0 0,-5 17 0 0 0,-17 76 42 0 0,18-67-36 0 0,3-26-8 0 0,0 0 0 0 0,0 0 0 0 0,-2 0 0 0 0,-7 21-1 0 0,4-10 8 0 0,6-20-8 0 0,-1-1-1 0 0,1 0 0 0 0,-1-1 0 0 0,-4 10 0 0 0,4-8 1 0 0,0 0 0 0 0,0 0 0 0 0,0 0 0 0 0,1 1 0 0 0,0-1 0 0 0,0 0 0 0 0,1 1 0 0 0,-1-1 0 0 0,2 11 0 0 0,-1-8 1 0 0,0-1-1 0 0,0 1 1 0 0,-1-1 0 0 0,-3 17-1 0 0,-17 24 13 0 0,17-41-10 0 0,0-1-1 0 0,0 1 1 0 0,1-1 0 0 0,0 1 0 0 0,1 0-1 0 0,0 0 1 0 0,0 0 0 0 0,0 1-1 0 0,1 8 1 0 0,-5 90 28 0 0,6-97-34 0 0,-1-1 1 0 0,0 1-1 0 0,-5 15 1 0 0,4-18 10 0 0,0 0 0 0 0,1 1 0 0 0,0-1 0 0 0,0 0 0 0 0,0 1 0 0 0,2 10 0 0 0,0-6-5 0 0,-1 0-1 0 0,-1 1 0 0 0,1-2 0 0 0,-5 18 0 0 0,0 28 22 0 0,1-14 11 0 0,3-32-28 0 0,0 0 0 0 0,0 0 0 0 0,1-1 1 0 0,1 13-1 0 0,-3 0-12 0 0,1-21 10 0 0,0 1 0 0 0,1-1-1 0 0,-1 0 1 0 0,1 0 0 0 0,0 1 0 0 0,0-1 0 0 0,0 1 0 0 0,0 3-1 0 0,-1-3 8 0 0,2-1 5 0 0,1 0-6 0 0,-1-1-31 0 0,-1-1 0 0 0,1 0 0 0 0,-1 1 0 0 0,0-1 0 0 0,1 1-1 0 0,-1-1 1 0 0,0 1 0 0 0,1 0 0 0 0,-1-1 0 0 0,0 1-1 0 0,0-1 1 0 0,0 1 0 0 0,1-1 0 0 0,-1 1 0 0 0,0 0-1 0 0,0-1 1 0 0,0 1 0 0 0,0 0 0 0 0,0-1 0 0 0,0 1 0 0 0,0-1-1 0 0,0 1 1 0 0,0 0 0 0 0,-1-1 0 0 0,1 1 0 0 0,0-1-1 0 0,0 1 1 0 0,0 0 0 0 0,-1-1 0 0 0,1 1 0 0 0,0-1-1 0 0,-1 1 1 0 0,1-1 0 0 0,0 1 0 0 0,-1-1 0 0 0,1 1 0 0 0,-1-1-1 0 0,0 1 1 0 0,-25 19-5029 0 0,9-9 1641 0 0,5-2 859 0 0,2 1-803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36:4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0 521 1912 0 0,'6'-10'6067'0'0,"-5"10"-5814"0"0,14-3 2516 0 0,-14 3-2676 0 0,1 0-1 0 0,-1 0 1 0 0,0 0 0 0 0,1 0 0 0 0,-1 0-1 0 0,0 0 1 0 0,1 1 0 0 0,-1-1 0 0 0,0 1-1 0 0,1-1 1 0 0,-1 1 0 0 0,0-1 0 0 0,0 1 0 0 0,1 0-1 0 0,-1 0 1 0 0,0-1 0 0 0,0 1 0 0 0,0 0-1 0 0,2 2 1 0 0,-2 0 138 0 0,0-1 0 0 0,0 1 0 0 0,0-1 0 0 0,1 1 0 0 0,-1-1 0 0 0,1 0 0 0 0,0 0-1 0 0,0 0 1 0 0,0 0 0 0 0,0 0 0 0 0,0 0 0 0 0,4 3 0 0 0,-7 2 711 0 0,1-7-931 0 0,0 1 1 0 0,-1 0-1 0 0,1-1 1 0 0,0 1-1 0 0,-1 0 1 0 0,1 0-1 0 0,0-1 1 0 0,0 1-1 0 0,0 0 1 0 0,0-1-1 0 0,0 1 1 0 0,0 0-1 0 0,0 0 1 0 0,0-1-1 0 0,0 1 1 0 0,0 0-1 0 0,0 0 1 0 0,0-1-1 0 0,1 1 1 0 0,-1 0-1 0 0,0-1 1 0 0,0 1-1 0 0,1 1 1 0 0,17 18 234 0 0,-15-17-211 0 0,-2-1-13 0 0,1 0 0 0 0,0 0-1 0 0,0 0 1 0 0,-1 0 0 0 0,1 0-1 0 0,-1 1 1 0 0,0-1 0 0 0,1 0 0 0 0,-1 1-1 0 0,0-1 1 0 0,0 1 0 0 0,-1-1-1 0 0,1 1 1 0 0,0 0 0 0 0,-1-1-1 0 0,0 1 1 0 0,0-1 0 0 0,0 1-1 0 0,0 0 1 0 0,0-1 0 0 0,-1 4-1 0 0,1-4-14 0 0,0-1 0 0 0,1 0 0 0 0,-1 0-1 0 0,0 0 1 0 0,0 0 0 0 0,0-1-1 0 0,1 1 1 0 0,-1 0 0 0 0,0 0 0 0 0,1 0-1 0 0,-1 0 1 0 0,1 0 0 0 0,-1 0-1 0 0,1 0 1 0 0,0-1 0 0 0,-1 1 0 0 0,1 0-1 0 0,0 0 1 0 0,-1-1 0 0 0,1 1-1 0 0,0 0 1 0 0,0-1 0 0 0,0 1 0 0 0,0-1-1 0 0,-1 1 1 0 0,1-1 0 0 0,0 1-1 0 0,2-1 1 0 0,1 2 50 0 0,0-1 0 0 0,0 1-1 0 0,0-1 1 0 0,0 0 0 0 0,1-1-1 0 0,-1 1 1 0 0,9 0 0 0 0,21-23 321 0 0,7-18-49 0 0,13-10 316 0 0,45-41-436 0 0,-5 5-39 0 0,-72 70-163 0 0,30-16 0 0 0,-34 22 17 0 0,28-17-11 0 0,-42 25-8 0 0,-1 0-1 0 0,0-1 1 0 0,0 0-1 0 0,0 0 1 0 0,0 0-1 0 0,-1 0 1 0 0,1 0-1 0 0,-1 0 1 0 0,1-1-1 0 0,1-4 1 0 0,-2 5-3 0 0,0 1 1 0 0,0-1-1 0 0,0 1 0 0 0,0-1 1 0 0,0 1-1 0 0,1 0 1 0 0,-1 0-1 0 0,1 0 0 0 0,0 0 1 0 0,-1 0-1 0 0,1 1 0 0 0,0-1 1 0 0,5-1-1 0 0,-5 2 7 0 0,0-1 0 0 0,1 1 0 0 0,-1-1-1 0 0,0 0 1 0 0,0 0 0 0 0,0-1 0 0 0,0 1 0 0 0,0 0 0 0 0,2-4-1 0 0,0 0 53 0 0,1 0-1 0 0,-1 0 1 0 0,1 1-1 0 0,0-1 1 0 0,0 2-1 0 0,1-1 1 0 0,0 1-1 0 0,12-7 1 0 0,19-12 149 0 0,4-5-50 0 0,-18 8-110 0 0,-1 3-34 0 0,-18 13-1 0 0,0 0 0 0 0,0 0 1 0 0,0 1-1 0 0,8-4 0 0 0,75-26 95 0 0,-63 22 132 0 0,-22 9-216 0 0,0 0 0 0 0,1 1 0 0 0,-1-1 0 0 0,0 1 0 0 0,1-1 0 0 0,-1 1 0 0 0,0 0 0 0 0,1 1 0 0 0,0-1 0 0 0,-1 0 0 0 0,1 1 0 0 0,-1 0 0 0 0,1 0 0 0 0,0 0 0 0 0,6 1 0 0 0,-9 0-26 0 0,1 0 1 0 0,-1-1 0 0 0,1 1-1 0 0,-1 0 1 0 0,1 0 0 0 0,-1 0-1 0 0,0 1 1 0 0,0-1 0 0 0,1 0-1 0 0,-1 0 1 0 0,0 1 0 0 0,0-1-1 0 0,0 0 1 0 0,0 1 0 0 0,-1-1-1 0 0,1 1 1 0 0,0 0 0 0 0,-1-1-1 0 0,1 1 1 0 0,-1-1 0 0 0,1 1-1 0 0,-1 0 1 0 0,0-1 0 0 0,1 4-1 0 0,-1 6 8 0 0,0 0 0 0 0,-2 21-1 0 0,1-8-5 0 0,1 4 30 0 0,-2 0 0 0 0,0 1 1 0 0,-2-1-1 0 0,-1 0 0 0 0,-1-1 0 0 0,-18 47 0 0 0,21-65-13 0 0,-35 80 119 0 0,7-14-121 0 0,23-56-9 0 0,4-10-4 0 0,1 0 0 0 0,0 0 0 0 0,-3 14 0 0 0,4-19-4 0 0,1 1 1 0 0,-1-1-1 0 0,1 0 1 0 0,-1 0-1 0 0,0 0 1 0 0,-5 6-1 0 0,-10 23 34 0 0,-6 82-16 0 0,13-67 67 0 0,3 1 0 0 0,1-1 1 0 0,1 81-1 0 0,-2-57 92 0 0,3-37-115 0 0,3-29-61 0 0,1 0 67 0 0,-1-1 1 0 0,1 1 0 0 0,0-1-1 0 0,0 1 1 0 0,0-1-1 0 0,2 8 1 0 0,2 37 474 0 0,-3-30-432 0 0,-1-19-103 0 0,0 0-1 0 0,0 0 1 0 0,0-1 0 0 0,0 1-1 0 0,0 0 1 0 0,0 0 0 0 0,0-1 0 0 0,0 1-1 0 0,0 0 1 0 0,0 0 0 0 0,0-1 0 0 0,1 1-1 0 0,-1 0 1 0 0,0-1 0 0 0,1 1-1 0 0,-1 0 1 0 0,0-1 0 0 0,1 1 0 0 0,-1 0-1 0 0,1-1 1 0 0,-1 1 0 0 0,1-1-1 0 0,-1 1 1 0 0,2 0 0 0 0,1 2 13 0 0,10 6 19 0 0,3-8 207 0 0,-3-2-176 0 0,-9 1-60 0 0,0-1 0 0 0,0 1 1 0 0,0-1-1 0 0,-1 0 1 0 0,1 0-1 0 0,0 0 0 0 0,5-3 1 0 0,-3 1 1 0 0,22-10 19 0 0,-23 11-25 0 0,1 0 1 0 0,-1-1-1 0 0,0 0 1 0 0,-1 0 0 0 0,7-5-1 0 0,18-10 37 0 0,-24 15-40 0 0,1 0 0 0 0,-1-1 0 0 0,0 1-1 0 0,0-1 1 0 0,7-7 0 0 0,-8 7 5 0 0,1-1 0 0 0,-1 1 0 0 0,1 0-1 0 0,1 1 1 0 0,9-6 0 0 0,-2 3 5 0 0,0-1 1 0 0,-1 0-1 0 0,0-1 0 0 0,-1 0 0 0 0,19-17 0 0 0,-5 5 33 0 0,-20 16-42 0 0,0 1-1 0 0,0-1 1 0 0,-1 0-1 0 0,1 0 0 0 0,4-6 1 0 0,9-8 29 0 0,-15 16-29 0 0,0-1 0 0 0,0 0 0 0 0,0 1 0 0 0,-1-2 0 0 0,1 1 0 0 0,-1 0 0 0 0,0 0 0 0 0,1-1 0 0 0,1-4 0 0 0,-4 8-5 0 0,0-1 1 0 0,0 1-1 0 0,0-1 1 0 0,1 0-1 0 0,-1 1 1 0 0,0-1-1 0 0,1 1 1 0 0,-1-1-1 0 0,0 1 1 0 0,1-1-1 0 0,-1 1 1 0 0,0-1-1 0 0,1 1 1 0 0,-1 0-1 0 0,1-1 1 0 0,-1 1-1 0 0,1-1 1 0 0,-1 1-1 0 0,1 0 1 0 0,0 0-1 0 0,-1-1 1 0 0,1 1-1 0 0,-1 0 0 0 0,1 0 1 0 0,-1 0-1 0 0,2-1 1 0 0,1 0 43 0 0,6-3 107 0 0,-8 4-137 0 0,0 0-1 0 0,-1-1 0 0 0,1 1 0 0 0,-1 0 0 0 0,1 0 0 0 0,-1 0 0 0 0,1 0 0 0 0,-1-1 0 0 0,1 1 1 0 0,-1 0-1 0 0,1 0 0 0 0,-1-1 0 0 0,1 1 0 0 0,-1 0 0 0 0,0-1 0 0 0,1 1 0 0 0,-1-1 1 0 0,1 1-1 0 0,-1 0 0 0 0,0-1 0 0 0,0 1 0 0 0,1-1 0 0 0,-1 1 0 0 0,0-1 0 0 0,0 1 0 0 0,1-1 1 0 0,5 0 142 0 0,-5 1-118 0 0,-3 1 57 0 0,1-7-18 0 0,1 6-75 0 0,-1-1-1 0 0,1 1 1 0 0,0 0-1 0 0,0-1 0 0 0,0 1 1 0 0,0 0-1 0 0,0 0 1 0 0,1-1-1 0 0,-1 1 1 0 0,0 0-1 0 0,0 0 1 0 0,0-1-1 0 0,0 1 0 0 0,0 0 1 0 0,0 0-1 0 0,0-1 1 0 0,0 1-1 0 0,1 0 1 0 0,-1 0-1 0 0,0 0 0 0 0,0-1 1 0 0,0 1-1 0 0,0 0 1 0 0,1 0-1 0 0,-1 0 1 0 0,0 0-1 0 0,0-1 1 0 0,1 1-1 0 0,-1 0 0 0 0,0 0 1 0 0,0 0-1 0 0,0 0 1 0 0,1 0-1 0 0,-1 0 1 0 0,0 0-1 0 0,1 0 1 0 0,-1 0-1 0 0,0 0 0 0 0,0-1 1 0 0,1 1-1 0 0,-1 0 1 0 0,0 1-1 0 0,0-1 1 0 0,1 0-1 0 0,-1 0 1 0 0,0 0-1 0 0,0 0 0 0 0,1 0 1 0 0,-1 0-1 0 0,0 0 1 0 0,0 0-1 0 0,1 0 1 0 0,-1 0-1 0 0,0 1 1 0 0,0-1-1 0 0,0 0 0 0 0,1 0 1 0 0,-1 0-1 0 0,0 1 1 0 0,0-1-1 0 0,0 0 1 0 0,1 0-1 0 0,-2-1 11 0 0,1 0-1 0 0,0 0 1 0 0,0-1-1 0 0,-1 1 1 0 0,1 0-1 0 0,0-1 1 0 0,0 1-1 0 0,1 0 1 0 0,-1-1-1 0 0,0 1 1 0 0,0 0-1 0 0,1-1 1 0 0,-1 1-1 0 0,0 0 1 0 0,1 0 0 0 0,0-2-1 0 0,11-2-28 0 0,-11 4 17 0 0,0 1 1 0 0,0-1-1 0 0,0 0 1 0 0,0 1-1 0 0,1-1 1 0 0,-1 1-1 0 0,0-1 1 0 0,0 1-1 0 0,1 0 1 0 0,-1-1-1 0 0,0 1 1 0 0,2 0-1 0 0,-2 0 0 0 0,-1 0 0 0 0,0 0 0 0 0,0 0 0 0 0,0 0 0 0 0,1 0 0 0 0,-1 0 0 0 0,0 0 0 0 0,0 0 0 0 0,1 0 0 0 0,-1 0 0 0 0,0 0 0 0 0,0 0 0 0 0,0 0 0 0 0,1 0 0 0 0,-1 0 0 0 0,0 0 0 0 0,0 0 0 0 0,0 0 0 0 0,1 0 0 0 0,-1 0 0 0 0,0-1-1 0 0,0 1 1 0 0,0 0 0 0 0,1 0 0 0 0,-1 0 0 0 0,0 0 0 0 0,0 0 0 0 0,0-1 0 0 0,0 1 0 0 0,0 0 0 0 0,1 0 0 0 0,-1 0 0 0 0,0-1 0 0 0,0 1 0 0 0,0 0 0 0 0,0 0 0 0 0,0 0 0 0 0,0-1 0 0 0,0 1 0 0 0,0 0 0 0 0,0 0 0 0 0,0-1 0 0 0,0 1 0 0 0,0 0 0 0 0,0 0-1 0 0,0 0 1 0 0,0-1 0 0 0,0 1 0 0 0,0 0 0 0 0,0 0 0 0 0,0 0 0 0 0,0-1 0 0 0,0 1 0 0 0,0 0 0 0 0,0 0 0 0 0,-1-1 0 0 0,2-4-20 0 0,10 5 1 0 0,20 8 36 0 0,-28-7-20 0 0,-1 0-1 0 0,0-1 1 0 0,0 1-1 0 0,0 0 0 0 0,0 1 1 0 0,0-1-1 0 0,0 0 1 0 0,0 0-1 0 0,-1 1 0 0 0,1-1 1 0 0,0 1-1 0 0,-1 0 1 0 0,1-1-1 0 0,-1 1 0 0 0,0 0 1 0 0,1 0-1 0 0,-1 0 1 0 0,0 0-1 0 0,0 0 0 0 0,0 0 1 0 0,0 0-1 0 0,-1 0 1 0 0,1 1-1 0 0,-1-1 0 0 0,1 0 1 0 0,-1 0-1 0 0,0 1 1 0 0,0-1-1 0 0,0 3 0 0 0,0-3 5 0 0,1-1-1 0 0,-1 0 0 0 0,0 1 1 0 0,1-1-1 0 0,-1 0 0 0 0,1 1 1 0 0,-1-1-1 0 0,1 0 1 0 0,-1 0-1 0 0,1 0 0 0 0,0 1 1 0 0,0-1-1 0 0,0 0 0 0 0,-1 0 1 0 0,2 1-1 0 0,-1-1 0 0 0,0 0-1 0 0,0-1 1 0 0,0 1 0 0 0,0 0 0 0 0,0 1-1 0 0,-1-1 1 0 0,1 0 0 0 0,0 0 0 0 0,-1 0-1 0 0,1 0 1 0 0,-1 0 0 0 0,0 1 0 0 0,1-1-1 0 0,-1 0 1 0 0,0 0 0 0 0,0 1-1 0 0,1-1 1 0 0,-1 0 0 0 0,0 1 0 0 0,0 0-1 0 0,-1 5-7 0 0,0 0-1 0 0,1 1 0 0 0,1-1 1 0 0,-1 0-1 0 0,1 0 0 0 0,2 10 1 0 0,0-1 27 0 0,-3 3-26 0 0,0-17 6 0 0,-1-1 0 0 0,1 1 0 0 0,0 0 0 0 0,0 0 0 0 0,0 0 0 0 0,0 0 1 0 0,0-1-1 0 0,0 1 0 0 0,1 0 0 0 0,-1 0 0 0 0,0 0 0 0 0,1-1 0 0 0,0 1 0 0 0,-1 0 1 0 0,2 2-1 0 0,1 0-1 0 0,-2 1 0 0 0,1 0 0 0 0,0 0 0 0 0,-1 0 0 0 0,0 0 0 0 0,0 0 0 0 0,0 0 0 0 0,-1 0 0 0 0,0 7 0 0 0,3 20 12 0 0,-2-30-9 0 0,-1 0 0 0 0,0 0-1 0 0,0 1 1 0 0,0-1-1 0 0,0 0 1 0 0,0 0 0 0 0,-1 0-1 0 0,0 4 1 0 0,0-4 0 0 0,0 0 1 0 0,1 1-1 0 0,0-1 0 0 0,-1 0 0 0 0,1 0 1 0 0,0 1-1 0 0,0-1 0 0 0,1 4 1 0 0,-1 31 17 0 0,0-4-44 0 0,6-14 63 0 0,-5-17-37 0 0,0 0 0 0 0,0 0 0 0 0,-1 0 0 0 0,1 0 0 0 0,-1 0 0 0 0,1 0 0 0 0,-1 0 0 0 0,1 0 0 0 0,-1 0 0 0 0,0 0 0 0 0,0 0 0 0 0,0 0 0 0 0,-1 0 0 0 0,1 0 0 0 0,-1 4 0 0 0,0-4-1 0 0,1 1 1 0 0,0-1 0 0 0,0 0-1 0 0,0 1 1 0 0,0-1 0 0 0,0 0 0 0 0,0 1-1 0 0,1 2 1 0 0,0-2 0 0 0,-1 0 0 0 0,1-1 0 0 0,-1 1 0 0 0,0 0 0 0 0,0-1 0 0 0,0 1 0 0 0,0 0 0 0 0,0 0 0 0 0,-2 5 0 0 0,-23 75 15 0 0,16-37-16 0 0,9-45 1 0 0,0-1 0 0 0,0 1 0 0 0,-1 0 0 0 0,1 0 1 0 0,0 0-1 0 0,0 0 0 0 0,1 0 0 0 0,-1 0 0 0 0,0 0 0 0 0,0 0 1 0 0,0-1-1 0 0,0 1 0 0 0,1 0 0 0 0,-1 0 0 0 0,1 0 0 0 0,-1 0 1 0 0,0 0-1 0 0,1-1 0 0 0,0 2 0 0 0,3 9 16 0 0,-8-9 0 0 0,3-2-6 0 0,4 3-14 0 0,-4 13 6 0 0,0-14-2 0 0,0 0 0 0 0,1 0 0 0 0,0 0 0 0 0,-1 0 0 0 0,1 0 0 0 0,0 0 0 0 0,0 0 0 0 0,0 0 0 0 0,0 0 0 0 0,0 0 0 0 0,1 3 0 0 0,0-4-2 0 0,-1 1 0 0 0,1-1 1 0 0,-1 0-1 0 0,0 1 1 0 0,0-1-1 0 0,0 0 0 0 0,1 1 1 0 0,-1-1-1 0 0,-1 0 1 0 0,1 1-1 0 0,0-1 0 0 0,-1 3 1 0 0,1 5-15 0 0,1 13 21 0 0,1-1 1 0 0,1 1-1 0 0,10 38 0 0 0,-10-53 4 0 0,0 0-1 0 0,0 0 0 0 0,1-1 0 0 0,0 1 0 0 0,6 7 0 0 0,1-3-4 0 0,-10-10-6 0 0,1 1 1 0 0,-1-1-1 0 0,1 0 1 0 0,-1 1 0 0 0,0 0-1 0 0,1-1 1 0 0,-1 1 0 0 0,0-1-1 0 0,0 1 1 0 0,0 0-1 0 0,0 2 1 0 0,1 2 4 0 0,-1-3 3 0 0,0 1 0 0 0,0-1 0 0 0,0 0 0 0 0,0 0-1 0 0,1 0 1 0 0,-1 0 0 0 0,1 0 0 0 0,0 0 0 0 0,0 0 0 0 0,0 0 0 0 0,4 4 0 0 0,34 30 18 0 0,-38-35-16 0 0,0 1 1 0 0,0 0-1 0 0,-1-1 0 0 0,1 1 1 0 0,-1 0-1 0 0,1 0 0 0 0,-1 0 0 0 0,0 0 1 0 0,0 0-1 0 0,0 5 0 0 0,0-5-72 0 0,0 0-1 0 0,-1 0 0 0 0,1 0 1 0 0,0 0-1 0 0,0-1 1 0 0,1 1-1 0 0,-1 0 0 0 0,0-1 1 0 0,1 1-1 0 0,2 3 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36:37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7722 424 0 0,'-1'1'450'0'0,"0"1"-1"0"0,0 0 0 0 0,0-1 1 0 0,0 1-1 0 0,0 0 1 0 0,0-1-1 0 0,0 1 1 0 0,1 0-1 0 0,-2 3 1 0 0,2-3-88 0 0,-1 0 1 0 0,1 0 0 0 0,-1 0 0 0 0,0-1 0 0 0,1 1 0 0 0,-1 0 0 0 0,0-1-1 0 0,0 1 1 0 0,-3 2 0 0 0,-3 18 2318 0 0,6-16-1412 0 0,4-17-166 0 0,4-12-617 0 0,1-1 1 0 0,13-24-1 0 0,-15 37-403 0 0,0 0 1 0 0,1 0-1 0 0,0 1 1 0 0,1 0-1 0 0,0 0 1 0 0,11-9-1 0 0,106-98 413 0 0,-60 49-273 0 0,-44 48-165 0 0,2-3 14 0 0,-19 18-51 0 0,-1 1 1 0 0,1 0 0 0 0,0 0-1 0 0,0 1 1 0 0,0-1 0 0 0,1 1 0 0 0,-1 0-1 0 0,1 0 1 0 0,0 0 0 0 0,0 1 0 0 0,0-1-1 0 0,0 1 1 0 0,0 1 0 0 0,0-1 0 0 0,1 1-1 0 0,-1 0 1 0 0,0 0 0 0 0,1 0 0 0 0,7 0-1 0 0,-8 2-2 0 0,-1 1 1 0 0,1-1-1 0 0,-1 0 0 0 0,1 1 0 0 0,-1 0 0 0 0,0 0 1 0 0,0 1-1 0 0,0-1 0 0 0,0 1 0 0 0,0 0 0 0 0,0 0 0 0 0,-1 0 1 0 0,1 0-1 0 0,2 5 0 0 0,22 15 131 0 0,-4-4-90 0 0,-19-15-55 0 0,-1 0 0 0 0,0-1 0 0 0,1 0 0 0 0,-1 0 1 0 0,1 0-1 0 0,0 0 0 0 0,0-1 0 0 0,0 1 1 0 0,0-1-1 0 0,6 1 0 0 0,-2-2 57 0 0,0 0-1 0 0,0 0 1 0 0,1-1 0 0 0,-1 0 0 0 0,0-1-1 0 0,0 0 1 0 0,0 0 0 0 0,0-1-1 0 0,0 0 1 0 0,16-7 0 0 0,-20 8-43 0 0,47-9 152 0 0,-40 9-136 0 0,0-1 0 0 0,0-1 0 0 0,11-3 1 0 0,-16 4-10 0 0,-1 0-1 0 0,0-1 1 0 0,0 0 0 0 0,0 0 0 0 0,0 0 0 0 0,-1-1 0 0 0,1 0 0 0 0,-1 0 0 0 0,0 0 0 0 0,0-1 0 0 0,0 0 0 0 0,-1 0 0 0 0,1 0 0 0 0,-1 0 0 0 0,0-1 0 0 0,-1 1-1 0 0,5-9 1 0 0,-3 5-12 0 0,0 1 0 0 0,1 0 0 0 0,0 0 0 0 0,14-13 0 0 0,-9 10 1 0 0,-8 9-6 0 0,-1 0-1 0 0,1-1 1 0 0,-1 1-1 0 0,1-1 1 0 0,-1 0-1 0 0,0 1 1 0 0,0-1-1 0 0,0 0 1 0 0,0 0-1 0 0,-1-1 1 0 0,1 1-1 0 0,-1 0 1 0 0,2-5-1 0 0,-1-2 3 0 0,2-9 46 0 0,1 1 1 0 0,1 0-1 0 0,15-31 0 0 0,-3 5 39 0 0,-14 34-77 0 0,0 0 1 0 0,0 0-1 0 0,1 1 0 0 0,11-18 1 0 0,-7 13-2 0 0,0 1 0 0 0,-1-1 1 0 0,-1-1-1 0 0,0 0 1 0 0,8-27-1 0 0,-8 22 70 0 0,-1-1-1 0 0,-1 0 0 0 0,4-38 1 0 0,2 1 12 0 0,-2 19-66 0 0,1-64 122 0 0,-5 45-34 0 0,-4 30-19 0 0,-3-53 0 0 0,-2 10-65 0 0,6 27 23 0 0,-1 23-15 0 0,-1 0 0 0 0,-3-22 1 0 0,1 14-30 0 0,4-57 1 0 0,0 24 11 0 0,6-75 47 0 0,3 0 21 0 0,-9 91-84 0 0,3 1 0 0 0,14-64 0 0 0,-1 6 47 0 0,-15 81-25 0 0,9-34 1 0 0,-4 27-22 0 0,-7 22-15 0 0,0 0 0 0 0,1 0 1 0 0,0 1-1 0 0,0-1 0 0 0,1 1 0 0 0,0-1 0 0 0,4-6 1 0 0,-1 3 18 0 0,-1-1 1 0 0,0 0 0 0 0,-1-1 0 0 0,5-19 0 0 0,0 0-19 0 0,5-25 58 0 0,-10 40-26 0 0,0 0 0 0 0,12-31 0 0 0,14-33 10 0 0,-21 53-3 0 0,24-50 1 0 0,-26 61-25 0 0,0 0 0 0 0,-2 0 0 0 0,7-26 0 0 0,1-4 52 0 0,6 3-26 0 0,-13 30-36 0 0,0 0 0 0 0,4-17 0 0 0,-6 20-3 0 0,0 1 1 0 0,0-1 0 0 0,1 1-1 0 0,0 0 1 0 0,1 0-1 0 0,6-8 1 0 0,9-14 3 0 0,-15 18-10 0 0,4-3-3 0 0,-7 13 11 0 0,-1-1-1 0 0,1 0 1 0 0,0 0-1 0 0,-1 0 1 0 0,0 0 0 0 0,0 0-1 0 0,1-4 1 0 0,7-13 8 0 0,4-10 0 0 0,0-2-1 0 0,-2 0 1 0 0,10-46-1 0 0,-17 59-6 0 0,-1 11 5 0 0,-1 0 0 0 0,1 0 0 0 0,5-9 0 0 0,11-26 42 0 0,-13 21-43 0 0,1 1 0 0 0,11-22 0 0 0,-12 33-21 0 0,-1 0 0 0 0,2 1 0 0 0,0-1 1 0 0,0 2-1 0 0,11-12 0 0 0,-17 20 6 0 0,0-1 1 0 0,1 1-1 0 0,-1 0 1 0 0,0 0-1 0 0,0 0 1 0 0,0 0-1 0 0,1 0 1 0 0,-1 1-1 0 0,0-1 0 0 0,1 1 1 0 0,-1-1-1 0 0,1 1 1 0 0,-1 0-1 0 0,4 0 1 0 0,38 3-75 0 0,-37-2 71 0 0,-1 0 7 0 0,-1 0-1 0 0,0 0 1 0 0,0 0 0 0 0,1 1 0 0 0,-1-1-1 0 0,0 1 1 0 0,0 0 0 0 0,-1 1 0 0 0,1-1-1 0 0,0 1 1 0 0,-1 0 0 0 0,0 0 0 0 0,0 1-1 0 0,0-1 1 0 0,4 5 0 0 0,2 4 0 0 0,-1 1 1 0 0,0 0-1 0 0,12 25 0 0 0,-21-38 2 0 0,22 39-29 0 0,-7-14 30 0 0,-2 0 0 0 0,0 1-1 0 0,-2 0 1 0 0,9 32 0 0 0,-13-33-3 0 0,2 1-1 0 0,0-2 1 0 0,2 1-1 0 0,1-1 1 0 0,0-1-1 0 0,27 37 1 0 0,4 14-5 0 0,-3-18 22 0 0,2 8-7 0 0,-33-50-1 0 0,-1 1 0 0 0,-1 0 1 0 0,11 31-1 0 0,-3-7-11 0 0,14 18-2 0 0,-19-40 0 0 0,-1 1 0 0 0,8 23 0 0 0,41 114 20 0 0,-17-49-5 0 0,-32-85 34 0 0,1 0 0 0 0,1-1 0 0 0,14 21 0 0 0,-11-20 9 0 0,-1 0 0 0 0,12 31 0 0 0,30 87 52 0 0,-46-114-62 0 0,6 30-1 0 0,-10-35-16 0 0,0 0-1 0 0,1 0 1 0 0,11 21-1 0 0,-8-18 2 0 0,0-1 0 0 0,9 43 0 0 0,-5-17-5 0 0,18 53 35 0 0,-27-84-40 0 0,2 0-1 0 0,0 0 1 0 0,1 0 0 0 0,9 16 0 0 0,-15-31-10 0 0,-1-1 1 0 0,1 0 0 0 0,-1 0-1 0 0,1 0 1 0 0,0 0 0 0 0,-1 0-1 0 0,1 0 1 0 0,0 0 0 0 0,0 0 0 0 0,0 0-1 0 0,-1 0 1 0 0,1 0 0 0 0,0 0-1 0 0,0-1 1 0 0,0 1 0 0 0,1 0-1 0 0,-1-1 1 0 0,0 1 0 0 0,0-1-1 0 0,0 1 1 0 0,0-1 0 0 0,1 0 0 0 0,-1 1-1 0 0,0-1 1 0 0,0 0 0 0 0,1 0-1 0 0,-1 0 1 0 0,0 0 0 0 0,0 0-1 0 0,1 0 1 0 0,-1 0 0 0 0,0 0 0 0 0,0 0-1 0 0,0-1 1 0 0,1 1 0 0 0,-1 0-1 0 0,0-1 1 0 0,0 1 0 0 0,0-1-1 0 0,0 0 1 0 0,2 0 0 0 0,0-2 21 0 0,0 1 0 0 0,0-1-1 0 0,0 1 1 0 0,-1-1 0 0 0,1 0 0 0 0,3-6 0 0 0,13-14 40 0 0,-14 20-59 0 0,-1-1 0 0 0,0 0 0 0 0,0-1 0 0 0,-1 1 0 0 0,1-1 0 0 0,-1 1 0 0 0,0-1 1 0 0,0 0-1 0 0,-1 0 0 0 0,1 0 0 0 0,-1-1 0 0 0,0 1 0 0 0,-1-1 0 0 0,2-7 0 0 0,2-2 9 0 0,20-40 40 0 0,3-70 35 0 0,-23 108-79 0 0,0-1 0 0 0,-2 1 0 0 0,2-25 0 0 0,9-8 11 0 0,-10 32-6 0 0,-2 11-18 0 0,0-1-1 0 0,-1 1 1 0 0,0 0 0 0 0,0 0-1 0 0,-1-13 1 0 0,0 9 0 0 0,0 0 1 0 0,1 0-1 0 0,1 0 0 0 0,0 0 1 0 0,3-10-1 0 0,3-19-1 0 0,-3 14 7 0 0,-3 10 3 0 0,1 0 0 0 0,-1-18 0 0 0,-3-8-2 0 0,0 20 1 0 0,1 0 1 0 0,1 0 0 0 0,0 0-1 0 0,2 0 1 0 0,7-29 0 0 0,-5 29-9 0 0,-2 0 1 0 0,0 0 0 0 0,-2 0 0 0 0,0-1-1 0 0,-4-26 1 0 0,2-5 20 0 0,4-91 3 0 0,-3 138-24 0 0,-1 1 0 0 0,0 0 0 0 0,0 0-1 0 0,-4-10 1 0 0,-3-17 10 0 0,12-1-26 0 0,0 12 7 0 0,-3 4 18 0 0,2-3-3 0 0,-1-1-1 0 0,-2 1 1 0 0,-1-27-1 0 0,-1 30-11 0 0,1 0 0 0 0,1-1 0 0 0,4-31 0 0 0,-4 2 11 0 0,-1 17-4 0 0,3-70-10 0 0,-5 52 18 0 0,2 32-3 0 0,0-1 0 0 0,3-20 0 0 0,11-12-59 0 0,-12 37 65 0 0,0-1 1 0 0,-1 0-1 0 0,-3-24 0 0 0,-1-13 18 0 0,5 20-48 0 0,0 20 0 0 0,0 0-1 0 0,-2-20 0 0 0,4 6 23 0 0,-2 22-1 0 0,0-1-1 0 0,0 1 1 0 0,-1 0-1 0 0,1 0 1 0 0,-1-1-1 0 0,0-6 1 0 0,-3-17 9 0 0,2-33-1 0 0,1 47-25 0 0,-9-35 37 0 0,8 24-32 0 0,1 18 4 0 0,-1 0 1 0 0,1 0-1 0 0,0 0 0 0 0,0 0 0 0 0,1 0 0 0 0,-1 0 0 0 0,1 1 0 0 0,4-13 0 0 0,-4 16 4 0 0,0-1 0 0 0,-1 0 0 0 0,1 0 0 0 0,-1 0 0 0 0,0 0 0 0 0,1 0 0 0 0,-1 0 0 0 0,-1-5 0 0 0,2-16 0 0 0,11-66-13 0 0,-11 29 34 0 0,11-26-3 0 0,-3 14-4 0 0,1-23-54 0 0,-7 81 45 0 0,-1-1 0 0 0,0-15 0 0 0,-2 17 1 0 0,2 0-1 0 0,5-28 1 0 0,-4 27-6 0 0,-1 0 0 0 0,0 0 0 0 0,-1-25 0 0 0,3-25-16 0 0,38-151 39 0 0,-6 109-78 0 0,-19 60 44 0 0,43-161 38 0 0,-37 122-48 0 0,6 3 29 0 0,-20 62-3 0 0,-1 0 1 0 0,-1 0-1 0 0,7-38 0 0 0,-7 14-13 0 0,3 0 0 0 0,18-55 0 0 0,-25 91 15 0 0,-1-1 0 0 0,-1 1 1 0 0,1-1-1 0 0,-1-11 0 0 0,2-16 12 0 0,-2 0 1 0 0,-2 31-24 0 0,1-1 0 0 0,0 1-1 0 0,1 0 1 0 0,-1 0 0 0 0,4-12-1 0 0,4-6-44 0 0,-4 12 50 0 0,0 0 0 0 0,-1 0 0 0 0,2-15 0 0 0,-3 14 0 0 0,1 0 0 0 0,0 1 0 0 0,7-17 0 0 0,-9 26-2 0 0,0 0 0 0 0,1 0 1 0 0,-1 0-1 0 0,1 0 0 0 0,0 1 0 0 0,0-1 0 0 0,0 0 1 0 0,0 1-1 0 0,0-1 0 0 0,1 1 0 0 0,-1 0 0 0 0,1 0 1 0 0,0 0-1 0 0,-1 0 0 0 0,1 0 0 0 0,0 0 0 0 0,0 1 1 0 0,0-1-1 0 0,4 0 0 0 0,-6 1 0 0 0,0 1 0 0 0,0-1 0 0 0,-1 1 0 0 0,1-1 1 0 0,0 1-1 0 0,-1-1 0 0 0,1 1 0 0 0,-1-1 0 0 0,1 0 0 0 0,-1 1 0 0 0,1-1 0 0 0,-1 0 0 0 0,1 1 0 0 0,-1-1 0 0 0,1 0 1 0 0,-1 0-1 0 0,0 0 0 0 0,0 1 0 0 0,1-1 0 0 0,-1 0 0 0 0,0 0 0 0 0,0 0 0 0 0,0-1 0 0 0,0 1-2 0 0,0 0 0 0 0,1 0 0 0 0,-1 0 0 0 0,0 0 0 0 0,0 0 0 0 0,1 0 1 0 0,-1 0-1 0 0,0 0 0 0 0,1 0 0 0 0,-1 0 0 0 0,1 0 0 0 0,0 0 0 0 0,-1 0 0 0 0,1 0 0 0 0,1 0 0 0 0,-1-1 3 0 0,1 0 0 0 0,0 0 0 0 0,0 0 0 0 0,-1 0-1 0 0,1 0 1 0 0,-1 0 0 0 0,0 0 0 0 0,0-1 0 0 0,0 1 0 0 0,0 0 0 0 0,0-1 0 0 0,1-2 0 0 0,-1 2 0 0 0,0-1-1 0 0,0 1 1 0 0,1 0-1 0 0,-1 0 1 0 0,1 0 0 0 0,0 0-1 0 0,3-5 1 0 0,-3 6-1 0 0,6-7-1 0 0,0 0 0 0 0,0 0 1 0 0,9-17-1 0 0,-17 26-4 0 0,0-1 0 0 0,0 1 0 0 0,0-1 0 0 0,0 0 0 0 0,1 1 0 0 0,-1-1 0 0 0,0 1 0 0 0,0-1 0 0 0,0 1 0 0 0,0-1 0 0 0,0 1 0 0 0,-1-1 0 0 0,1 0 0 0 0,0 1 0 0 0,0-1 1 0 0,0 1-1 0 0,0-1 0 0 0,-1 1 0 0 0,1-1 0 0 0,0 1 0 0 0,0-1 0 0 0,-1 1 0 0 0,1-1 0 0 0,0 1 0 0 0,-1-1 0 0 0,42 21-525 0 0,-40-19 529 0 0,4 3-4 0 0,0 0-1 0 0,0 0 1 0 0,-1 0 0 0 0,1 1 0 0 0,-1 0-1 0 0,0 0 1 0 0,0 0 0 0 0,2 6 0 0 0,-2-5-1 0 0,-1-1 1 0 0,1 0 0 0 0,-1 0-1 0 0,8 6 1 0 0,-7-7 6 0 0,0 1 0 0 0,0-1 0 0 0,0 1 1 0 0,-1 0-1 0 0,5 9 0 0 0,3 9-21 0 0,-5-13 25 0 0,-1 1 0 0 0,-1 0 1 0 0,4 14-1 0 0,7 40 11 0 0,11 41-18 0 0,-15-51 26 0 0,-10-41-15 0 0,2 0 0 0 0,6 21 0 0 0,6 18 8 0 0,-11-38-11 0 0,1 1 0 0 0,0-1 0 0 0,0-1 0 0 0,12 22 0 0 0,3 2 35 0 0,-2 1 0 0 0,-2 0 0 0 0,13 47 0 0 0,-2-8 69 0 0,14 18 16 0 0,5 12-143 0 0,-37-82 46 0 0,2-1 0 0 0,1 0 0 0 0,21 32 0 0 0,-19-41 18 0 0,-12-14-42 0 0,-1-1 0 0 0,1 1 0 0 0,0 0 0 0 0,-1-1 0 0 0,1 1 1 0 0,-1 0-1 0 0,0 0 0 0 0,1 0 0 0 0,-1 0 0 0 0,0 0 0 0 0,0 0 0 0 0,0 1 1 0 0,-1-1-1 0 0,1 0 0 0 0,0 3 0 0 0,1 3-8 0 0,0-1 1 0 0,0 0-1 0 0,1 1 0 0 0,-1-1 1 0 0,2 0-1 0 0,-1-1 0 0 0,6 9 1 0 0,-2-3 0 0 0,-1-1 10 0 0,1 0 0 0 0,0 0 0 0 0,1 0 0 0 0,1-1 1 0 0,13 13-1 0 0,-16-18 72 0 0,-1 1-1 0 0,0-1 1 0 0,8 12 0 0 0,-9-11-37 0 0,-1-3-26 0 0,0 0 0 0 0,-1 0-1 0 0,0 0 1 0 0,0 0 0 0 0,0 0-1 0 0,0 1 1 0 0,0-1 0 0 0,-1 1 0 0 0,0 0-1 0 0,0-1 1 0 0,0 1 0 0 0,0 0-1 0 0,1 7 1 0 0,7 15 8 0 0,2-1-12 0 0,-9-5 12 0 0,2 12 56 0 0,-3-31-78 0 0,-1 0 0 0 0,0 0 1 0 0,1 0-1 0 0,-1 0 0 0 0,1 0 0 0 0,-1 0 0 0 0,1 0 1 0 0,-1 0-1 0 0,1 0 0 0 0,0-1 0 0 0,-1 1 1 0 0,1 0-1 0 0,0 0 0 0 0,0 0 0 0 0,0-1 0 0 0,0 1 1 0 0,-1 0-1 0 0,1-1 0 0 0,0 1 0 0 0,0-1 0 0 0,0 1 1 0 0,2 0-1 0 0,-2-1 1 0 0,-1 0-1 0 0,0 0 1 0 0,1 1-1 0 0,-1-1 1 0 0,0 0 0 0 0,0 1-1 0 0,1-1 1 0 0,-1 0 0 0 0,0 1-1 0 0,0-1 1 0 0,1 0 0 0 0,-1 1-1 0 0,0-1 1 0 0,0 1 0 0 0,0-1-1 0 0,0 0 1 0 0,0 1 0 0 0,1-1-1 0 0,-1 1 1 0 0,0-1 0 0 0,0 0-1 0 0,0 1 1 0 0,0-1 3 0 0,0 0 0 0 0,0 0 0 0 0,0 0 1 0 0,0 0-1 0 0,0 0 0 0 0,0 0 0 0 0,0 0 1 0 0,0 0-1 0 0,0 0 0 0 0,0 0 0 0 0,0 0 0 0 0,0 0 1 0 0,0 0-1 0 0,1 0 0 0 0,-1 0 0 0 0,0 0 1 0 0,0 0-1 0 0,0 0 0 0 0,0 0 0 0 0,0 0 0 0 0,0 0 1 0 0,0 1-1 0 0,0-1 0 0 0,0 0 0 0 0,0 0 1 0 0,0 0-1 0 0,0 0 0 0 0,0 0 0 0 0,0 0 0 0 0,0 0 1 0 0,0 0-1 0 0,0 0 0 0 0,1 0 0 0 0,-1 0 1 0 0,0 0-1 0 0,0 0 0 0 0,0 0 0 0 0,0 0 0 0 0,0 0 1 0 0,0 0-1 0 0,0 0 0 0 0,0 1 0 0 0,0-1 1 0 0,3-7 114 0 0,-3 6-114 0 0,0 0 1 0 0,1 0 0 0 0,-1 1 0 0 0,0-1 0 0 0,1 0-1 0 0,-1 0 1 0 0,1 1 0 0 0,-1-1 0 0 0,1 0 0 0 0,-1 1-1 0 0,1-1 1 0 0,0 1 0 0 0,-1-1 0 0 0,1 1 0 0 0,0-1-1 0 0,-1 1 1 0 0,2-1 0 0 0,2-2 15 0 0,-1 0 0 0 0,0 0 0 0 0,0 1 0 0 0,0-2 0 0 0,0 1 0 0 0,-1 0 0 0 0,1-1 0 0 0,2-5 0 0 0,17-34 120 0 0,-20 37-124 0 0,0 0 1 0 0,0-1 0 0 0,0 1-1 0 0,0-1 1 0 0,-1 0 0 0 0,1-11 0 0 0,-2 10-2 0 0,1 1 1 0 0,1-1 0 0 0,3-13 0 0 0,3-4 13 0 0,-1 0 0 0 0,-2 0 0 0 0,5-37 1 0 0,-2-82 75 0 0,-6 103-74 0 0,2-96 10 0 0,4-74 13 0 0,-9 206-56 0 0,1 0 0 0 0,0 0-1 0 0,-1 0 1 0 0,0 0 0 0 0,0 1 0 0 0,-1-1 0 0 0,-1-5 0 0 0,-5-19 12 0 0,3-2 2 0 0,-1-27 2 0 0,4 15-10 0 0,1 24-23 0 0,1-31 1 0 0,9-46-2 0 0,-6 77 10 0 0,0 0 0 0 0,8-21 0 0 0,4-20-30 0 0,-14 55 24 0 0,0 0 0 0 0,1 0 0 0 0,-1 1 0 0 0,1-1 0 0 0,0 1-1 0 0,4-6 1 0 0,1-4-7 0 0,-7 14 14 0 0,0-1 0 0 0,0 1 0 0 0,1-1 0 0 0,-1 0 0 0 0,0 1 1 0 0,1-1-1 0 0,-1 1 0 0 0,0-1 0 0 0,1 1 0 0 0,-1-1 0 0 0,1 1 0 0 0,-1 0 0 0 0,1-1 0 0 0,-1 1 0 0 0,1-1 0 0 0,-1 1 0 0 0,1 0 0 0 0,-1-1 0 0 0,1 1 0 0 0,-1 0 0 0 0,1 0 1 0 0,-1 0-1 0 0,1-1 0 0 0,0 1 0 0 0,-1 0 0 0 0,1 0 0 0 0,-1 0 0 0 0,1 0 0 0 0,0 0 0 0 0,-1 0 0 0 0,1 0 0 0 0,0 0 0 0 0,-1 0 0 0 0,1 0 0 0 0,-1 0 0 0 0,1 1 0 0 0,0-1 0 0 0,-1 0 1 0 0,1 0-1 0 0,-1 1 0 0 0,1-1 0 0 0,-1 0 0 0 0,1 1 0 0 0,-1-1 0 0 0,1 0 0 0 0,-1 1 0 0 0,1 0 0 0 0,1 0 3 0 0,0 0-1 0 0,0 0 1 0 0,0 0 0 0 0,0-1-1 0 0,0 1 1 0 0,0 0 0 0 0,0-1-1 0 0,0 0 1 0 0,3 1-1 0 0,-2-1 0 0 0,-1 1-1 0 0,1-1 1 0 0,0 1-1 0 0,0-1 0 0 0,0 1 1 0 0,-1 0-1 0 0,1 0 1 0 0,0 0-1 0 0,-1 1 0 0 0,1-1 1 0 0,-1 0-1 0 0,4 4 0 0 0,28 27 5 0 0,-8-7-26 0 0,-21-21 8 0 0,0 1 1 0 0,0 0-1 0 0,-1 0 1 0 0,0 0-1 0 0,7 12 1 0 0,14 17 8 0 0,-5-10 12 0 0,0 0 1 0 0,-2 1-1 0 0,29 54 0 0 0,-5-9-22 0 0,-25-43 22 0 0,17 37 0 0 0,-23-34-29 0 0,-9-24 26 0 0,0 0 0 0 0,0 0 1 0 0,1 0-1 0 0,-1 0 0 0 0,1-1 0 0 0,1 1 0 0 0,-1-1 0 0 0,1 0 0 0 0,0 0 0 0 0,6 7 0 0 0,43 39 35 0 0,-48-45-30 0 0,0 0 1 0 0,0 0 0 0 0,-1 0 0 0 0,1 0-1 0 0,-1 1 1 0 0,-1-1 0 0 0,1 1 0 0 0,-1 0-1 0 0,4 13 1 0 0,-6-17-4 0 0,0 0 0 0 0,1 0 0 0 0,0 0 1 0 0,0 0-1 0 0,0 0 0 0 0,0-1 0 0 0,0 1 0 0 0,0 0 0 0 0,1-1 0 0 0,-1 0 1 0 0,1 1-1 0 0,3 1 0 0 0,14 15 7 0 0,-15-11-1 0 0,0 1-1 0 0,0-1 1 0 0,-1 1-1 0 0,4 13 1 0 0,-5-14-1 0 0,-1-1 0 0 0,1 0 1 0 0,1 0-1 0 0,-1 0 0 0 0,1 0 1 0 0,0 0-1 0 0,10 10 0 0 0,-9-10-9 0 0,-1 1 0 0 0,0-1 0 0 0,0 1-1 0 0,-1 0 1 0 0,0 0 0 0 0,0 0-1 0 0,-1 0 1 0 0,0 0 0 0 0,1 10-1 0 0,2 4-14 0 0,2-2 21 0 0,-5-16 11 0 0,0 0 1 0 0,-1-1-1 0 0,0 1 0 0 0,0 0 0 0 0,2 8 0 0 0,-3-12 10 0 0,12 12 1 0 0,-9-7 14 0 0,-1-6 49 0 0,-1 1-83 0 0,-1-1 1 0 0,1 1-1 0 0,-1-1 1 0 0,1 1-1 0 0,-1-1 0 0 0,1 1 1 0 0,-1 0-1 0 0,1-1 1 0 0,0 1-1 0 0,-1 0 1 0 0,1-1-1 0 0,0 1 1 0 0,-1 0-1 0 0,1 0 0 0 0,0 0 1 0 0,-1-1-1 0 0,1 1 1 0 0,0 0-1 0 0,-1 0 1 0 0,1 0-1 0 0,1 0 1 0 0,3-4-9 0 0,-5 4 2 0 0,1-1 0 0 0,-1 0 0 0 0,1 1 0 0 0,-1-1 1 0 0,1 0-1 0 0,0 1 0 0 0,-1-1 0 0 0,1 1 0 0 0,0-1 0 0 0,-1 1 1 0 0,1-1-1 0 0,0 1 0 0 0,-1-1 0 0 0,1 1 0 0 0,0 0 0 0 0,0 0 0 0 0,0-1 1 0 0,-1 1-1 0 0,2 0 0 0 0,0-1 4 0 0,-1 0 1 0 0,1 1-1 0 0,-1-1 0 0 0,0 0 1 0 0,1 0-1 0 0,-1 0 0 0 0,0 0 1 0 0,0 0-1 0 0,0 0 0 0 0,1 0 1 0 0,-1 0-1 0 0,0-1 0 0 0,-1 1 1 0 0,1 0-1 0 0,0-1 0 0 0,0 1 1 0 0,0-1-1 0 0,0-1 0 0 0,10-14 31 0 0,19-25-9 0 0,-24 32-12 0 0,-1 1 0 0 0,0-1 0 0 0,0-1 0 0 0,-1 1 0 0 0,0-1 0 0 0,3-19 0 0 0,-2 11-7 0 0,36-98 29 0 0,-12 38 37 0 0,27-49-86 0 0,-37 86 37 0 0,-16 36-20 0 0,22-54 44 0 0,-16 36-44 0 0,13-27 0 0 0,-15 36 3 0 0,0 0 0 0 0,-1-1 0 0 0,0 0 0 0 0,-1 0 0 0 0,3-19 1 0 0,1-22 7 0 0,32-109 0 0 0,-39 140-13 0 0,-3 22-2 0 0,1 1 0 0 0,0 0 1 0 0,0 0-1 0 0,0 0 0 0 0,0 0 1 0 0,1 0-1 0 0,0-4 0 0 0,17-76 56 0 0,-4 15-36 0 0,3-17-58 0 0,19-68 21 0 0,-21 80 76 0 0,-7 12-27 0 0,-7 46-35 0 0,0 0 0 0 0,2 1 0 0 0,0-1-1 0 0,5-15 1 0 0,-6 22 3 0 0,0 0 1 0 0,-1 1-1 0 0,2-17 0 0 0,4-18 11 0 0,-4 30-7 0 0,0 0 0 0 0,0 0 0 0 0,-1-1 0 0 0,-1 1-1 0 0,0 0 1 0 0,-1-22 0 0 0,-6 4-9 0 0,-1-35-1 0 0,7 54 5 0 0,0 0 1 0 0,0 0-1 0 0,1 0 0 0 0,1 0 0 0 0,0 0 1 0 0,5-17-1 0 0,-2 9 2 0 0,-1-1-1 0 0,0 0 1 0 0,-2 0 0 0 0,1-37-1 0 0,-3 35-5 0 0,1 0 1 0 0,1 1-1 0 0,9-40 0 0 0,-1 35-9 0 0,-7 21 11 0 0,-1-1 1 0 0,0 0-1 0 0,0 0 0 0 0,0 0 0 0 0,-1-1 0 0 0,1-10 1 0 0,3-10-36 0 0,-4 24 31 0 0,0 1-1 0 0,-1-1 1 0 0,1 0 0 0 0,0 0-1 0 0,1 1 1 0 0,-1-1-1 0 0,0 1 1 0 0,1-1-1 0 0,-1 1 1 0 0,1-1-1 0 0,0 1 1 0 0,0 0-1 0 0,0 0 1 0 0,0 0 0 0 0,0 0-1 0 0,5-3 1 0 0,3-4-145 0 0,-10 9 146 0 0,0 0 1 0 0,0 0-1 0 0,1-1 1 0 0,-1 1-1 0 0,0 0 1 0 0,1 0-1 0 0,-1 0 1 0 0,0 0-1 0 0,1 0 1 0 0,-1 0-1 0 0,0 0 1 0 0,0 0-1 0 0,1 0 1 0 0,-1 0-1 0 0,0 0 1 0 0,1 0-1 0 0,-1 1 1 0 0,0-1-1 0 0,0 0 1 0 0,1 0-1 0 0,-1 0 1 0 0,0 0-1 0 0,0 0 1 0 0,1 1-1 0 0,-1-1 1 0 0,0 0-1 0 0,0 0 1 0 0,0 0-1 0 0,1 1 1 0 0,-1-1-1 0 0,0 0 1 0 0,0 0-1 0 0,0 1 1 0 0,0-1-1 0 0,1 0 1 0 0,-1 1-1 0 0,11 15-87 0 0,-1-2 52 0 0,-7-11 34 0 0,0 1-1 0 0,0-1 1 0 0,0 1 0 0 0,-1 0-1 0 0,1 0 1 0 0,-1 0 0 0 0,0 0-1 0 0,0 0 1 0 0,1 5 0 0 0,13 45-62 0 0,-13-42 56 0 0,15 58-19 0 0,34 111-46 0 0,3-11-6 0 0,-21-63 24 0 0,-25-79 69 0 0,2 0 0 0 0,1-1-1 0 0,0-1 1 0 0,3 0 0 0 0,28 41 0 0 0,-38-60-3 0 0,-1 0 0 0 0,-1 0 0 0 0,1 1 0 0 0,-1 0 0 0 0,2 9 0 0 0,9 19 7 0 0,-9-25-9 0 0,-1 0 0 0 0,0 0 0 0 0,2 12 0 0 0,0-1 2 0 0,12 8 35 0 0,-15-22-42 0 0,22 40-3 0 0,-24-45 6 0 0,0-1 0 0 0,0 1 0 0 0,0 0 0 0 0,0 0 0 0 0,0-1 0 0 0,-1 1 0 0 0,1 0 0 0 0,-1 0 0 0 0,0 0 0 0 0,0 0 0 0 0,0-1 0 0 0,0 1 0 0 0,0 0 0 0 0,-2 5 0 0 0,2 21 14 0 0,2-20-17 0 0,0 0 0 0 0,1 0 0 0 0,1 0 0 0 0,-1 0 0 0 0,1-1 0 0 0,1 0 0 0 0,6 9 0 0 0,-6-8 0 0 0,-3-5 2 0 0,-1 1-1 0 0,1-1 1 0 0,-1 0 0 0 0,0 1-1 0 0,0-1 1 0 0,-1 1-1 0 0,1-1 1 0 0,-1 1 0 0 0,0 0-1 0 0,0-1 1 0 0,-1 1 0 0 0,1-1-1 0 0,-1 1 1 0 0,0-1-1 0 0,-2 6 1 0 0,2-5 2 0 0,0 0 0 0 0,-1 1 0 0 0,2-1 0 0 0,-1 1 0 0 0,1-1 0 0 0,0 1 0 0 0,0 0 0 0 0,0-1 0 0 0,1 1 0 0 0,2 9 0 0 0,3 1-1 0 0,-1 0 1 0 0,0 0-1 0 0,-2 0 1 0 0,0 0-1 0 0,-1 1 1 0 0,1 26-1 0 0,-2-30 12 0 0,0-1 1 0 0,1 1-1 0 0,6 22 0 0 0,-5-23-7 0 0,0 0 0 0 0,-1 1 0 0 0,2 21 0 0 0,-3-24-3 0 0,0-1 0 0 0,0 0 0 0 0,5 17 0 0 0,2 10-2 0 0,-5-25 5 0 0,0 0 1 0 0,0 0-1 0 0,11 20 1 0 0,-5-9 9 0 0,-6-18-16 0 0,0 0 0 0 0,0 1 0 0 0,0-2 0 0 0,1 1 0 0 0,7 6 0 0 0,-3-2-17 0 0,62 60 80 0 0,-56-54-64 0 0,0-1 0 0 0,1-1 0 0 0,0 0 0 0 0,25 14 0 0 0,-28-17-2 0 0,0-1-1 0 0,-1 1 0 0 0,0 1 1 0 0,0 0-1 0 0,17 22 1 0 0,-18-20 13 0 0,0 0-1 0 0,1-1 1 0 0,1 0 0 0 0,0-1 0 0 0,15 10 0 0 0,36 13 63 0 0,-54-29-65 0 0,-2-2-7 0 0,0 1-1 0 0,-1 0 0 0 0,1 0 0 0 0,-1 1 0 0 0,0 0 0 0 0,0 0 0 0 0,0 0 0 0 0,0 1 1 0 0,-1 0-1 0 0,0 0 0 0 0,8 10 0 0 0,-8-9 3 0 0,0-1 0 0 0,-1 1 0 0 0,2-1 0 0 0,-1 0 0 0 0,0-1 0 0 0,9 6 0 0 0,14 12-24 0 0,-23-17 26 0 0,-1 0 0 0 0,1 1 0 0 0,-1-1 0 0 0,5 10 1 0 0,-5-9-2 0 0,1 0 1 0 0,0-1 0 0 0,0 1 0 0 0,0-1 0 0 0,0 0 0 0 0,1-1 0 0 0,0 1 0 0 0,0-1 0 0 0,0 0-1 0 0,0 0 1 0 0,13 4 0 0 0,-18-7 9 0 0,1 0 0 0 0,0-1-1 0 0,0 1 1 0 0,0-1 0 0 0,0 1 0 0 0,0-1-1 0 0,0 0 1 0 0,0 1 0 0 0,0-1-1 0 0,0 0 1 0 0,0 0 0 0 0,0-1-1 0 0,0 1 1 0 0,0 0 0 0 0,0-1 0 0 0,0 1-1 0 0,0-1 1 0 0,0 0 0 0 0,0 1-1 0 0,0-1 1 0 0,0 0 0 0 0,0 0 0 0 0,-1 0-1 0 0,1-1 1 0 0,0 1 0 0 0,-1 0-1 0 0,1 0 1 0 0,-1-1 0 0 0,0 1 0 0 0,3-4-1 0 0,-1 0-4 0 0,0 1 0 0 0,0 0 0 0 0,0 0 0 0 0,1 0 0 0 0,0 0 0 0 0,-1 0 0 0 0,1 1 0 0 0,1-1 0 0 0,-1 1 0 0 0,0 0 0 0 0,6-2 0 0 0,20-16 6 0 0,-21 11-2 0 0,0 0-1 0 0,0 0 1 0 0,-1-1-1 0 0,0 0 1 0 0,-1-1-1 0 0,7-12 0 0 0,15-25 29 0 0,36-60-16 0 0,-53 88-12 0 0,12-26 0 0 0,3-5-9 0 0,2-11 3 0 0,-23 50-6 0 0,-1-1 0 0 0,1 1 0 0 0,1 1 0 0 0,0-1 1 0 0,1 1-1 0 0,15-18 0 0 0,-3 8-5 0 0,30-44 1 0 0,-32 40 2 0 0,38-40-1 0 0,-43 50 6 0 0,-1 0 0 0 0,0 0 0 0 0,-1-1 0 0 0,-1 0 0 0 0,13-32 0 0 0,-18 40-10 0 0,0 1 0 0 0,0 0 0 0 0,1-1 0 0 0,0 2 0 0 0,1-1 0 0 0,-1 1-1 0 0,1 0 1 0 0,13-9 0 0 0,-11 8 9 0 0,29-34-2 0 0,-30 31-7 0 0,1 1 0 0 0,19-17 0 0 0,114-91 21 0 0,-125 105-21 0 0,0 0 0 0 0,1 1 0 0 0,1 1-1 0 0,0 1 1 0 0,1 1 0 0 0,-1 1 0 0 0,37-11 0 0 0,34-17 35 0 0,-61 21-46 0 0,-25 13 13 0 0,-1 0-1 0 0,0 0 0 0 0,1 0 1 0 0,-1 0-1 0 0,1 1 0 0 0,0-1 1 0 0,4 0-1 0 0,-1 0 5 0 0,-1 0-1 0 0,0 0 0 0 0,1 0 1 0 0,-1-1-1 0 0,0 0 1 0 0,10-7-1 0 0,-9 6 3 0 0,0 0-1 0 0,0 0 0 0 0,1 1 0 0 0,7-3 1 0 0,42-25-26 0 0,-52 30 15 0 0,19-9 14 0 0,1 2-1 0 0,32-7 0 0 0,-33 5-24 0 0,-20 9 15 0 0,-4 1 4 0 0,1-1 0 0 0,-1 1 1 0 0,0 0-1 0 0,1 0 0 0 0,-1 0 1 0 0,0 0-1 0 0,1 0 0 0 0,-1 0 1 0 0,0 0-1 0 0,0 0 0 0 0,1 0 0 0 0,-1 0 1 0 0,0 0-1 0 0,1 0 0 0 0,-1 0 1 0 0,0 0-1 0 0,1 0 0 0 0,-1 0 1 0 0,0 0-1 0 0,1 0 0 0 0,-1 0 1 0 0,0 0-1 0 0,1 1 0 0 0,-1-1 1 0 0,0 0-1 0 0,0 0 0 0 0,1 0 0 0 0,-1 0 1 0 0,0 1-1 0 0,0-1 0 0 0,1 0 1 0 0,2 3-11 0 0,0-3 9 0 0,0 0-1 0 0,0 1 0 0 0,0-1 0 0 0,0-1 1 0 0,0 1-1 0 0,0 0 0 0 0,0-1 1 0 0,0 1-1 0 0,6-3 0 0 0,-7 2-1 0 0,-1 0 0 0 0,1 1 0 0 0,0-1 0 0 0,0 1 0 0 0,0-1 0 0 0,0 1 0 0 0,1 0 0 0 0,-1 0 0 0 0,0 0 0 0 0,0 0 0 0 0,0 0 0 0 0,0 0 0 0 0,0 0 0 0 0,0 1 0 0 0,0-1 0 0 0,0 1 0 0 0,0-1 0 0 0,3 3 0 0 0,14 4-28 0 0,-17-7 24 0 0,0 1 0 0 0,1 0 0 0 0,-1 0 1 0 0,0 0-1 0 0,0 0 0 0 0,1 0 0 0 0,-1 0 1 0 0,0 1-1 0 0,0-1 0 0 0,3 4 0 0 0,26 19-10 0 0,-25-20 15 0 0,0 1 1 0 0,0-1-1 0 0,-1 1 1 0 0,9 10-1 0 0,-3-4-26 0 0,-9-10 25 0 0,-1 1 1 0 0,1-1-1 0 0,-1 1 1 0 0,1 0-1 0 0,-1 0 1 0 0,1 0-1 0 0,-1 0 1 0 0,2 3-1 0 0,1 6 5 0 0,2-1 0 0 0,0 1 0 0 0,0-1 0 0 0,0-1 0 0 0,1 1-1 0 0,1-1 1 0 0,10 10 0 0 0,-13-13-1 0 0,-1-1-1 0 0,1 1 1 0 0,-1 0 0 0 0,-1 1 0 0 0,1-1-1 0 0,-1 1 1 0 0,0-1 0 0 0,2 12 0 0 0,12 10-9 0 0,1 15 4 0 0,-11-29 3 0 0,-1-1-1 0 0,4 17 1 0 0,-7-5 6 0 0,-3-21-7 0 0,1-1 0 0 0,-1 1 0 0 0,1 0 0 0 0,-1-1 0 0 0,1 1 0 0 0,0-1 0 0 0,0 0 0 0 0,1 1 0 0 0,2 5 0 0 0,2 0 1 0 0,0 0 0 0 0,-1 1 0 0 0,-1-1 0 0 0,1 1 1 0 0,-1 0-1 0 0,-1 1 0 0 0,0-1 0 0 0,3 20 0 0 0,-3 8 13 0 0,-3-26-10 0 0,1-1-1 0 0,0 1 1 0 0,1-1-1 0 0,4 14 1 0 0,43 157 22 0 0,-44-160-22 0 0,9 30 8 0 0,-11-43-16 0 0,-1-3-3 0 0,0 0 1 0 0,0 0-1 0 0,1 0 1 0 0,0 0-1 0 0,0 0 0 0 0,1-1 1 0 0,7 11-1 0 0,-5-8 20 0 0,0 2 0 0 0,0-1 0 0 0,-1 1 0 0 0,-1-1 0 0 0,7 20 0 0 0,-2 11-23 0 0,-8-34 9 0 0,0 1 0 0 0,1 0 0 0 0,-1 0 1 0 0,1-1-1 0 0,1 1 0 0 0,5 10 0 0 0,9 16 41 0 0,-14-25-36 0 0,1-1 0 0 0,-1 0 0 0 0,1 0-1 0 0,0 0 1 0 0,1-1 0 0 0,0 0 0 0 0,0 1 0 0 0,8 6-1 0 0,-2 2 11 0 0,3 3 70 0 0,-14-18-78 0 0,1 0 0 0 0,-1 1-1 0 0,1-1 1 0 0,-1 0 0 0 0,1 1-1 0 0,0-1 1 0 0,-1 0 0 0 0,1 0 0 0 0,-1 1-1 0 0,1-1 1 0 0,0 0 0 0 0,-1 0-1 0 0,1 0 1 0 0,0 0 0 0 0,-1 0 0 0 0,1 0-1 0 0,0 0 1 0 0,-1 0 0 0 0,1 0 0 0 0,-1 0-1 0 0,1-1 1 0 0,0 1 0 0 0,-1 0-1 0 0,1 0 1 0 0,-1-1 0 0 0,1 1 0 0 0,0 0-1 0 0,-1 0 1 0 0,2-2 0 0 0,1 1-3 0 0,0-1 0 0 0,0 1 0 0 0,0-1 0 0 0,0 1 0 0 0,1 0 0 0 0,-1 0-1 0 0,1 1 1 0 0,-1-1 0 0 0,1 1 0 0 0,-1 0 0 0 0,7 0 0 0 0,37 7 0 0 0,-44-8 7 0 0,1 1 0 0 0,-1-1 0 0 0,0 0 0 0 0,1 0 0 0 0,-1-1 0 0 0,0 1 0 0 0,0 0 0 0 0,0-1 0 0 0,0 0 0 0 0,0 0 0 0 0,0 0 0 0 0,4-4 0 0 0,1 1 8 0 0,13-12 9 0 0,0-1 0 0 0,-2 0 1 0 0,0-2-1 0 0,-1 0 0 0 0,19-28 0 0 0,14-15 72 0 0,7-15-62 0 0,-4 5-21 0 0,-47 64-12 0 0,-1 0 0 0 0,0-1 0 0 0,0 0 0 0 0,5-16 0 0 0,-6 15-3 0 0,1 0 1 0 0,-1 0-1 0 0,13-17 0 0 0,117-145-2 0 0,-3 2-8 0 0,-83 109 18 0 0,-45 56-11 0 0,0 1-1 0 0,0 0 1 0 0,0 0 0 0 0,0 0-1 0 0,1 1 1 0 0,0 0 0 0 0,-1-1-1 0 0,2 2 1 0 0,-1-1 0 0 0,0 0-1 0 0,1 1 1 0 0,0 0 0 0 0,-1 1-1 0 0,11-4 1 0 0,-12 4 3 0 0,0 0 0 0 0,0 0 0 0 0,0 0 0 0 0,0 0 0 0 0,0-1 0 0 0,-1 0 0 0 0,7-5 0 0 0,4-3 13 0 0,4-1-13 0 0,0 2 0 0 0,0 0 0 0 0,35-13 0 0 0,-39 16-14 0 0,-13 6 13 0 0,0 0-1 0 0,0 1 0 0 0,0-1 1 0 0,1 0-1 0 0,-1 1 1 0 0,0-1-1 0 0,0 1 0 0 0,1 0 1 0 0,-1-1-1 0 0,0 1 0 0 0,1 0 1 0 0,-1 0-1 0 0,1 0 1 0 0,-1 0-1 0 0,0 0 0 0 0,1 0 1 0 0,-1 0-1 0 0,0 0 1 0 0,1 0-1 0 0,-1 1 0 0 0,3 0 1 0 0,34 7-49 0 0,-37-8 49 0 0,-1 0-1 0 0,1 1 1 0 0,-1-1-1 0 0,1 0 1 0 0,-1 1 0 0 0,0-1-1 0 0,1 0 1 0 0,-1 1-1 0 0,0-1 1 0 0,1 1 0 0 0,-1-1-1 0 0,0 1 1 0 0,0-1-1 0 0,1 1 1 0 0,-1-1 0 0 0,0 1-1 0 0,0-1 1 0 0,0 1-1 0 0,0-1 1 0 0,0 1-1 0 0,1 1 1 0 0,-1-2 1 0 0,0 1 1 0 0,0 0-1 0 0,0 0 0 0 0,0 0 0 0 0,1 0 1 0 0,-1-1-1 0 0,0 1 0 0 0,1 0 0 0 0,-1 0 0 0 0,0-1 1 0 0,1 1-1 0 0,-1 0 0 0 0,1 0 0 0 0,-1-1 1 0 0,1 1-1 0 0,0-1 0 0 0,0 2 0 0 0,3 1 0 0 0,1 0 0 0 0,-1 0-1 0 0,0 0 1 0 0,-1 1-1 0 0,1 0 1 0 0,-1 0 0 0 0,1 0-1 0 0,-1 0 1 0 0,0 0-1 0 0,-1 1 1 0 0,1-1-1 0 0,-1 1 1 0 0,0 0 0 0 0,0 0-1 0 0,0-1 1 0 0,1 8-1 0 0,-2 9 0 0 0,-1-19 1 0 0,0 0 1 0 0,0 1-1 0 0,0-1 0 0 0,0 0 1 0 0,0 0-1 0 0,0 0 1 0 0,1 0-1 0 0,-1 0 1 0 0,1 0-1 0 0,0 0 0 0 0,-1 0 1 0 0,1-1-1 0 0,2 5 1 0 0,2 2-1 0 0,-1 1 1 0 0,0-1-1 0 0,0 1 0 0 0,-1 0 1 0 0,0 0-1 0 0,-1 0 1 0 0,0 1-1 0 0,2 14 0 0 0,-3-14-2 0 0,1 0-1 0 0,1 0 0 0 0,3 11 0 0 0,-3-13 1 0 0,0 0 0 0 0,-1 1 0 0 0,0-1-1 0 0,0 1 1 0 0,0 11 0 0 0,8 135 3 0 0,-10-141 4 0 0,1-7-3 0 0,-1 1-1 0 0,0 0 0 0 0,-1-1 1 0 0,0 1-1 0 0,0-1 1 0 0,0 1-1 0 0,-5 13 1 0 0,4-17 0 0 0,1 1 1 0 0,0-1-1 0 0,0 0 1 0 0,1 1-1 0 0,-1-1 1 0 0,1 0-1 0 0,0 10 1 0 0,-3 21 16 0 0,-8 51 5 0 0,-16 59-68 0 0,22-89 57 0 0,5-41-9 0 0,-2 1 0 0 0,1-1 0 0 0,-5 17 0 0 0,-17 76 42 0 0,18-67-36 0 0,3-26-8 0 0,0 0 0 0 0,0 0 0 0 0,-2 0 0 0 0,-7 21-1 0 0,4-10 8 0 0,6-20-8 0 0,-1-1-1 0 0,1 0 0 0 0,-1-1 0 0 0,-4 10 0 0 0,4-8 1 0 0,0 0 0 0 0,0 0 0 0 0,0 0 0 0 0,1 1 0 0 0,0-1 0 0 0,0 0 0 0 0,1 1 0 0 0,-1-1 0 0 0,2 11 0 0 0,-1-8 1 0 0,0-1-1 0 0,0 1 1 0 0,-1-1 0 0 0,-3 17-1 0 0,-17 24 13 0 0,17-41-10 0 0,0-1-1 0 0,0 1 1 0 0,1-1 0 0 0,0 1 0 0 0,1 0-1 0 0,0 0 1 0 0,0 0 0 0 0,0 1-1 0 0,1 8 1 0 0,-5 90 28 0 0,6-97-34 0 0,-1-1 1 0 0,0 1-1 0 0,-5 15 1 0 0,4-18 10 0 0,0 0 0 0 0,1 1 0 0 0,0-1 0 0 0,0 0 0 0 0,0 1 0 0 0,2 10 0 0 0,0-6-5 0 0,-1 0-1 0 0,-1 1 0 0 0,1-2 0 0 0,-5 18 0 0 0,0 28 22 0 0,1-14 11 0 0,3-32-28 0 0,0 0 0 0 0,0 0 0 0 0,1-1 1 0 0,1 13-1 0 0,-3 0-12 0 0,1-21 10 0 0,0 1 0 0 0,1-1-1 0 0,-1 0 1 0 0,1 0 0 0 0,0 1 0 0 0,0-1 0 0 0,0 1 0 0 0,0 3-1 0 0,-1-3 8 0 0,2-1 5 0 0,1 0-6 0 0,-1-1-31 0 0,-1-1 0 0 0,1 0 0 0 0,-1 1 0 0 0,0-1 0 0 0,1 1-1 0 0,-1-1 1 0 0,0 1 0 0 0,1 0 0 0 0,-1-1 0 0 0,0 1-1 0 0,0-1 1 0 0,0 1 0 0 0,1-1 0 0 0,-1 1 0 0 0,0 0-1 0 0,0-1 1 0 0,0 1 0 0 0,0 0 0 0 0,0-1 0 0 0,0 1 0 0 0,0-1-1 0 0,0 1 1 0 0,0 0 0 0 0,-1-1 0 0 0,1 1 0 0 0,0-1-1 0 0,0 1 1 0 0,0 0 0 0 0,-1-1 0 0 0,1 1 0 0 0,0-1-1 0 0,-1 1 1 0 0,1-1 0 0 0,0 1 0 0 0,-1-1 0 0 0,1 1 0 0 0,-1-1-1 0 0,0 1 1 0 0,-25 19-5029 0 0,9-9 1641 0 0,5-2 859 0 0,2 1-803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36:42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0 521 1912 0 0,'6'-10'6067'0'0,"-5"10"-5814"0"0,14-3 2516 0 0,-14 3-2676 0 0,1 0-1 0 0,-1 0 1 0 0,0 0 0 0 0,1 0 0 0 0,-1 0-1 0 0,0 0 1 0 0,1 1 0 0 0,-1-1 0 0 0,0 1-1 0 0,1-1 1 0 0,-1 1 0 0 0,0-1 0 0 0,0 1 0 0 0,1 0-1 0 0,-1 0 1 0 0,0-1 0 0 0,0 1 0 0 0,0 0-1 0 0,2 2 1 0 0,-2 0 138 0 0,0-1 0 0 0,0 1 0 0 0,0-1 0 0 0,1 1 0 0 0,-1-1 0 0 0,1 0 0 0 0,0 0-1 0 0,0 0 1 0 0,0 0 0 0 0,0 0 0 0 0,0 0 0 0 0,4 3 0 0 0,-7 2 711 0 0,1-7-931 0 0,0 1 1 0 0,-1 0-1 0 0,1-1 1 0 0,0 1-1 0 0,-1 0 1 0 0,1 0-1 0 0,0-1 1 0 0,0 1-1 0 0,0 0 1 0 0,0-1-1 0 0,0 1 1 0 0,0 0-1 0 0,0 0 1 0 0,0-1-1 0 0,0 1 1 0 0,0 0-1 0 0,0 0 1 0 0,0-1-1 0 0,1 1 1 0 0,-1 0-1 0 0,0-1 1 0 0,0 1-1 0 0,1 1 1 0 0,17 18 234 0 0,-15-17-211 0 0,-2-1-13 0 0,1 0 0 0 0,0 0-1 0 0,0 0 1 0 0,-1 0 0 0 0,1 0-1 0 0,-1 1 1 0 0,0-1 0 0 0,1 0 0 0 0,-1 1-1 0 0,0-1 1 0 0,0 1 0 0 0,-1-1-1 0 0,1 1 1 0 0,0 0 0 0 0,-1-1-1 0 0,0 1 1 0 0,0-1 0 0 0,0 1-1 0 0,0 0 1 0 0,0-1 0 0 0,-1 4-1 0 0,1-4-14 0 0,0-1 0 0 0,1 0 0 0 0,-1 0-1 0 0,0 0 1 0 0,0 0 0 0 0,0-1-1 0 0,1 1 1 0 0,-1 0 0 0 0,0 0 0 0 0,1 0-1 0 0,-1 0 1 0 0,1 0 0 0 0,-1 0-1 0 0,1 0 1 0 0,0-1 0 0 0,-1 1 0 0 0,1 0-1 0 0,0 0 1 0 0,-1-1 0 0 0,1 1-1 0 0,0 0 1 0 0,0-1 0 0 0,0 1 0 0 0,0-1-1 0 0,-1 1 1 0 0,1-1 0 0 0,0 1-1 0 0,2-1 1 0 0,1 2 50 0 0,0-1 0 0 0,0 1-1 0 0,0-1 1 0 0,0 0 0 0 0,1-1-1 0 0,-1 1 1 0 0,9 0 0 0 0,21-23 321 0 0,7-18-49 0 0,13-10 316 0 0,45-41-436 0 0,-5 5-39 0 0,-72 70-163 0 0,30-16 0 0 0,-34 22 17 0 0,28-17-11 0 0,-42 25-8 0 0,-1 0-1 0 0,0-1 1 0 0,0 0-1 0 0,0 0 1 0 0,0 0-1 0 0,-1 0 1 0 0,1 0-1 0 0,-1 0 1 0 0,1-1-1 0 0,1-4 1 0 0,-2 5-3 0 0,0 1 1 0 0,0-1-1 0 0,0 1 0 0 0,0-1 1 0 0,0 1-1 0 0,1 0 1 0 0,-1 0-1 0 0,1 0 0 0 0,0 0 1 0 0,-1 0-1 0 0,1 1 0 0 0,0-1 1 0 0,5-1-1 0 0,-5 2 7 0 0,0-1 0 0 0,1 1 0 0 0,-1-1-1 0 0,0 0 1 0 0,0 0 0 0 0,0-1 0 0 0,0 1 0 0 0,0 0 0 0 0,2-4-1 0 0,0 0 53 0 0,1 0-1 0 0,-1 0 1 0 0,1 1-1 0 0,0-1 1 0 0,0 2-1 0 0,1-1 1 0 0,0 1-1 0 0,12-7 1 0 0,19-12 149 0 0,4-5-50 0 0,-18 8-110 0 0,-1 3-34 0 0,-18 13-1 0 0,0 0 0 0 0,0 0 1 0 0,0 1-1 0 0,8-4 0 0 0,75-26 95 0 0,-63 22 132 0 0,-22 9-216 0 0,0 0 0 0 0,1 1 0 0 0,-1-1 0 0 0,0 1 0 0 0,1-1 0 0 0,-1 1 0 0 0,0 0 0 0 0,1 1 0 0 0,0-1 0 0 0,-1 0 0 0 0,1 1 0 0 0,-1 0 0 0 0,1 0 0 0 0,0 0 0 0 0,6 1 0 0 0,-9 0-26 0 0,1 0 1 0 0,-1-1 0 0 0,1 1-1 0 0,-1 0 1 0 0,1 0 0 0 0,-1 0-1 0 0,0 1 1 0 0,0-1 0 0 0,1 0-1 0 0,-1 0 1 0 0,0 1 0 0 0,0-1-1 0 0,0 0 1 0 0,0 1 0 0 0,-1-1-1 0 0,1 1 1 0 0,0 0 0 0 0,-1-1-1 0 0,1 1 1 0 0,-1-1 0 0 0,1 1-1 0 0,-1 0 1 0 0,0-1 0 0 0,1 4-1 0 0,-1 6 8 0 0,0 0 0 0 0,-2 21-1 0 0,1-8-5 0 0,1 4 30 0 0,-2 0 0 0 0,0 1 1 0 0,-2-1-1 0 0,-1 0 0 0 0,-1-1 0 0 0,-18 47 0 0 0,21-65-13 0 0,-35 80 119 0 0,7-14-121 0 0,23-56-9 0 0,4-10-4 0 0,1 0 0 0 0,0 0 0 0 0,-3 14 0 0 0,4-19-4 0 0,1 1 1 0 0,-1-1-1 0 0,1 0 1 0 0,-1 0-1 0 0,0 0 1 0 0,-5 6-1 0 0,-10 23 34 0 0,-6 82-16 0 0,13-67 67 0 0,3 1 0 0 0,1-1 1 0 0,1 81-1 0 0,-2-57 92 0 0,3-37-115 0 0,3-29-61 0 0,1 0 67 0 0,-1-1 1 0 0,1 1 0 0 0,0-1-1 0 0,0 1 1 0 0,0-1-1 0 0,2 8 1 0 0,2 37 474 0 0,-3-30-432 0 0,-1-19-103 0 0,0 0-1 0 0,0 0 1 0 0,0-1 0 0 0,0 1-1 0 0,0 0 1 0 0,0 0 0 0 0,0-1 0 0 0,0 1-1 0 0,0 0 1 0 0,0 0 0 0 0,0-1 0 0 0,1 1-1 0 0,-1 0 1 0 0,0-1 0 0 0,1 1-1 0 0,-1 0 1 0 0,0-1 0 0 0,1 1 0 0 0,-1 0-1 0 0,1-1 1 0 0,-1 1 0 0 0,1-1-1 0 0,-1 1 1 0 0,2 0 0 0 0,1 2 13 0 0,10 6 19 0 0,3-8 207 0 0,-3-2-176 0 0,-9 1-60 0 0,0-1 0 0 0,0 1 1 0 0,0-1-1 0 0,-1 0 1 0 0,1 0-1 0 0,0 0 0 0 0,5-3 1 0 0,-3 1 1 0 0,22-10 19 0 0,-23 11-25 0 0,1 0 1 0 0,-1-1-1 0 0,0 0 1 0 0,-1 0 0 0 0,7-5-1 0 0,18-10 37 0 0,-24 15-40 0 0,1 0 0 0 0,-1-1 0 0 0,0 1-1 0 0,0-1 1 0 0,7-7 0 0 0,-8 7 5 0 0,1-1 0 0 0,-1 1 0 0 0,1 0-1 0 0,1 1 1 0 0,9-6 0 0 0,-2 3 5 0 0,0-1 1 0 0,-1 0-1 0 0,0-1 0 0 0,-1 0 0 0 0,19-17 0 0 0,-5 5 33 0 0,-20 16-42 0 0,0 1-1 0 0,0-1 1 0 0,-1 0-1 0 0,1 0 0 0 0,4-6 1 0 0,9-8 29 0 0,-15 16-29 0 0,0-1 0 0 0,0 0 0 0 0,0 1 0 0 0,-1-2 0 0 0,1 1 0 0 0,-1 0 0 0 0,0 0 0 0 0,1-1 0 0 0,1-4 0 0 0,-4 8-5 0 0,0-1 1 0 0,0 1-1 0 0,0-1 1 0 0,1 0-1 0 0,-1 1 1 0 0,0-1-1 0 0,1 1 1 0 0,-1-1-1 0 0,0 1 1 0 0,1-1-1 0 0,-1 1 1 0 0,0-1-1 0 0,1 1 1 0 0,-1 0-1 0 0,1-1 1 0 0,-1 1-1 0 0,1-1 1 0 0,-1 1-1 0 0,1 0 1 0 0,0 0-1 0 0,-1-1 1 0 0,1 1-1 0 0,-1 0 0 0 0,1 0 1 0 0,-1 0-1 0 0,2-1 1 0 0,1 0 43 0 0,6-3 107 0 0,-8 4-137 0 0,0 0-1 0 0,-1-1 0 0 0,1 1 0 0 0,-1 0 0 0 0,1 0 0 0 0,-1 0 0 0 0,1 0 0 0 0,-1-1 0 0 0,1 1 1 0 0,-1 0-1 0 0,1 0 0 0 0,-1-1 0 0 0,1 1 0 0 0,-1 0 0 0 0,0-1 0 0 0,1 1 0 0 0,-1-1 1 0 0,1 1-1 0 0,-1 0 0 0 0,0-1 0 0 0,0 1 0 0 0,1-1 0 0 0,-1 1 0 0 0,0-1 0 0 0,0 1 0 0 0,1-1 1 0 0,5 0 142 0 0,-5 1-118 0 0,-3 1 57 0 0,1-7-18 0 0,1 6-75 0 0,-1-1-1 0 0,1 1 1 0 0,0 0-1 0 0,0-1 0 0 0,0 1 1 0 0,0 0-1 0 0,0 0 1 0 0,1-1-1 0 0,-1 1 1 0 0,0 0-1 0 0,0 0 1 0 0,0-1-1 0 0,0 1 0 0 0,0 0 1 0 0,0 0-1 0 0,0-1 1 0 0,0 1-1 0 0,1 0 1 0 0,-1 0-1 0 0,0 0 0 0 0,0-1 1 0 0,0 1-1 0 0,0 0 1 0 0,1 0-1 0 0,-1 0 1 0 0,0 0-1 0 0,0-1 1 0 0,1 1-1 0 0,-1 0 0 0 0,0 0 1 0 0,0 0-1 0 0,0 0 1 0 0,1 0-1 0 0,-1 0 1 0 0,0 0-1 0 0,1 0 1 0 0,-1 0-1 0 0,0 0 0 0 0,0-1 1 0 0,1 1-1 0 0,-1 0 1 0 0,0 1-1 0 0,0-1 1 0 0,1 0-1 0 0,-1 0 1 0 0,0 0-1 0 0,0 0 0 0 0,1 0 1 0 0,-1 0-1 0 0,0 0 1 0 0,0 0-1 0 0,1 0 1 0 0,-1 0-1 0 0,0 1 1 0 0,0-1-1 0 0,0 0 0 0 0,1 0 1 0 0,-1 0-1 0 0,0 1 1 0 0,0-1-1 0 0,0 0 1 0 0,1 0-1 0 0,-2-1 11 0 0,1 0-1 0 0,0 0 1 0 0,0-1-1 0 0,-1 1 1 0 0,1 0-1 0 0,0-1 1 0 0,0 1-1 0 0,1 0 1 0 0,-1-1-1 0 0,0 1 1 0 0,0 0-1 0 0,1-1 1 0 0,-1 1-1 0 0,0 0 1 0 0,1 0 0 0 0,0-2-1 0 0,11-2-28 0 0,-11 4 17 0 0,0 1 1 0 0,0-1-1 0 0,0 0 1 0 0,0 1-1 0 0,1-1 1 0 0,-1 1-1 0 0,0-1 1 0 0,0 1-1 0 0,1 0 1 0 0,-1-1-1 0 0,0 1 1 0 0,2 0-1 0 0,-2 0 0 0 0,-1 0 0 0 0,0 0 0 0 0,0 0 0 0 0,0 0 0 0 0,1 0 0 0 0,-1 0 0 0 0,0 0 0 0 0,0 0 0 0 0,1 0 0 0 0,-1 0 0 0 0,0 0 0 0 0,0 0 0 0 0,0 0 0 0 0,1 0 0 0 0,-1 0 0 0 0,0 0 0 0 0,0 0 0 0 0,0 0 0 0 0,1 0 0 0 0,-1 0 0 0 0,0-1-1 0 0,0 1 1 0 0,0 0 0 0 0,1 0 0 0 0,-1 0 0 0 0,0 0 0 0 0,0 0 0 0 0,0-1 0 0 0,0 1 0 0 0,0 0 0 0 0,1 0 0 0 0,-1 0 0 0 0,0-1 0 0 0,0 1 0 0 0,0 0 0 0 0,0 0 0 0 0,0 0 0 0 0,0-1 0 0 0,0 1 0 0 0,0 0 0 0 0,0 0 0 0 0,0-1 0 0 0,0 1 0 0 0,0 0 0 0 0,0 0-1 0 0,0 0 1 0 0,0-1 0 0 0,0 1 0 0 0,0 0 0 0 0,0 0 0 0 0,0 0 0 0 0,0-1 0 0 0,0 1 0 0 0,0 0 0 0 0,0 0 0 0 0,-1-1 0 0 0,2-4-20 0 0,10 5 1 0 0,20 8 36 0 0,-28-7-20 0 0,-1 0-1 0 0,0-1 1 0 0,0 1-1 0 0,0 0 0 0 0,0 1 1 0 0,0-1-1 0 0,0 0 1 0 0,0 0-1 0 0,-1 1 0 0 0,1-1 1 0 0,0 1-1 0 0,-1 0 1 0 0,1-1-1 0 0,-1 1 0 0 0,0 0 1 0 0,1 0-1 0 0,-1 0 1 0 0,0 0-1 0 0,0 0 0 0 0,0 0 1 0 0,0 0-1 0 0,-1 0 1 0 0,1 1-1 0 0,-1-1 0 0 0,1 0 1 0 0,-1 0-1 0 0,0 1 1 0 0,0-1-1 0 0,0 3 0 0 0,0-3 5 0 0,1-1-1 0 0,-1 0 0 0 0,0 1 1 0 0,1-1-1 0 0,-1 0 0 0 0,1 1 1 0 0,-1-1-1 0 0,1 0 1 0 0,-1 0-1 0 0,1 0 0 0 0,0 1 1 0 0,0-1-1 0 0,0 0 0 0 0,-1 0 1 0 0,2 1-1 0 0,-1-1 0 0 0,0 0-1 0 0,0-1 1 0 0,0 1 0 0 0,0 0 0 0 0,0 1-1 0 0,-1-1 1 0 0,1 0 0 0 0,0 0 0 0 0,-1 0-1 0 0,1 0 1 0 0,-1 0 0 0 0,0 1 0 0 0,1-1-1 0 0,-1 0 1 0 0,0 0 0 0 0,0 1-1 0 0,1-1 1 0 0,-1 0 0 0 0,0 1 0 0 0,0 0-1 0 0,-1 5-7 0 0,0 0-1 0 0,1 1 0 0 0,1-1 1 0 0,-1 0-1 0 0,1 0 0 0 0,2 10 1 0 0,0-1 27 0 0,-3 3-26 0 0,0-17 6 0 0,-1-1 0 0 0,1 1 0 0 0,0 0 0 0 0,0 0 0 0 0,0 0 0 0 0,0 0 1 0 0,0-1-1 0 0,0 1 0 0 0,1 0 0 0 0,-1 0 0 0 0,0 0 0 0 0,1-1 0 0 0,0 1 0 0 0,-1 0 1 0 0,2 2-1 0 0,1 0-1 0 0,-2 1 0 0 0,1 0 0 0 0,0 0 0 0 0,-1 0 0 0 0,0 0 0 0 0,0 0 0 0 0,0 0 0 0 0,-1 0 0 0 0,0 7 0 0 0,3 20 12 0 0,-2-30-9 0 0,-1 0 0 0 0,0 0-1 0 0,0 1 1 0 0,0-1-1 0 0,0 0 1 0 0,0 0 0 0 0,-1 0-1 0 0,0 4 1 0 0,0-4 0 0 0,0 0 1 0 0,1 1-1 0 0,0-1 0 0 0,-1 0 0 0 0,1 0 1 0 0,0 1-1 0 0,0-1 0 0 0,1 4 1 0 0,-1 31 17 0 0,0-4-44 0 0,6-14 63 0 0,-5-17-37 0 0,0 0 0 0 0,0 0 0 0 0,-1 0 0 0 0,1 0 0 0 0,-1 0 0 0 0,1 0 0 0 0,-1 0 0 0 0,1 0 0 0 0,-1 0 0 0 0,0 0 0 0 0,0 0 0 0 0,0 0 0 0 0,-1 0 0 0 0,1 0 0 0 0,-1 4 0 0 0,0-4-1 0 0,1 1 1 0 0,0-1 0 0 0,0 0-1 0 0,0 1 1 0 0,0-1 0 0 0,0 0 0 0 0,0 1-1 0 0,1 2 1 0 0,0-2 0 0 0,-1 0 0 0 0,1-1 0 0 0,-1 1 0 0 0,0 0 0 0 0,0-1 0 0 0,0 1 0 0 0,0 0 0 0 0,0 0 0 0 0,-2 5 0 0 0,-23 75 15 0 0,16-37-16 0 0,9-45 1 0 0,0-1 0 0 0,0 1 0 0 0,-1 0 0 0 0,1 0 1 0 0,0 0-1 0 0,0 0 0 0 0,1 0 0 0 0,-1 0 0 0 0,0 0 0 0 0,0 0 1 0 0,0-1-1 0 0,0 1 0 0 0,1 0 0 0 0,-1 0 0 0 0,1 0 0 0 0,-1 0 1 0 0,0 0-1 0 0,1-1 0 0 0,0 2 0 0 0,3 9 16 0 0,-8-9 0 0 0,3-2-6 0 0,4 3-14 0 0,-4 13 6 0 0,0-14-2 0 0,0 0 0 0 0,1 0 0 0 0,0 0 0 0 0,-1 0 0 0 0,1 0 0 0 0,0 0 0 0 0,0 0 0 0 0,0 0 0 0 0,0 0 0 0 0,0 0 0 0 0,1 3 0 0 0,0-4-2 0 0,-1 1 0 0 0,1-1 1 0 0,-1 0-1 0 0,0 1 1 0 0,0-1-1 0 0,0 0 0 0 0,1 1 1 0 0,-1-1-1 0 0,-1 0 1 0 0,1 1-1 0 0,0-1 0 0 0,-1 3 1 0 0,1 5-15 0 0,1 13 21 0 0,1-1 1 0 0,1 1-1 0 0,10 38 0 0 0,-10-53 4 0 0,0 0-1 0 0,0 0 0 0 0,1-1 0 0 0,0 1 0 0 0,6 7 0 0 0,1-3-4 0 0,-10-10-6 0 0,1 1 1 0 0,-1-1-1 0 0,1 0 1 0 0,-1 1 0 0 0,0 0-1 0 0,1-1 1 0 0,-1 1 0 0 0,0-1-1 0 0,0 1 1 0 0,0 0-1 0 0,0 2 1 0 0,1 2 4 0 0,-1-3 3 0 0,0 1 0 0 0,0-1 0 0 0,0 0 0 0 0,0 0-1 0 0,1 0 1 0 0,-1 0 0 0 0,1 0 0 0 0,0 0 0 0 0,0 0 0 0 0,0 0 0 0 0,4 4 0 0 0,34 30 18 0 0,-38-35-16 0 0,0 1 1 0 0,0 0-1 0 0,-1-1 0 0 0,1 1 1 0 0,-1 0-1 0 0,1 0 0 0 0,-1 0 0 0 0,0 0 1 0 0,0 0-1 0 0,0 5 0 0 0,0-5-72 0 0,0 0-1 0 0,-1 0 0 0 0,1 0 1 0 0,0 0-1 0 0,0-1 1 0 0,1 1-1 0 0,-1 0 0 0 0,0-1 1 0 0,1 1-1 0 0,2 3 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41:07.758"/>
    </inkml:context>
    <inkml:brush xml:id="br0">
      <inkml:brushProperty name="width" value="0.1" units="cm"/>
      <inkml:brushProperty name="height" value="0.1" units="cm"/>
      <inkml:brushProperty name="color" value="#FF2500"/>
    </inkml:brush>
  </inkml:definitions>
  <inkml:trace contextRef="#ctx0" brushRef="#br0">3 6079 1216 0 0,'-1'11'2161'0'0,"1"-10"-1965"0"0,-1 0-1 0 0,1 0 0 0 0,0 0 1 0 0,0 0-1 0 0,0 0 1 0 0,0-1-1 0 0,0 1 0 0 0,0 0 1 0 0,0 0-1 0 0,0 0 0 0 0,0 0 1 0 0,0 0-1 0 0,1 0 0 0 0,-1 0 1 0 0,0 0-1 0 0,1 0 0 0 0,-1-1 1 0 0,1 1-1 0 0,-1 0 0 0 0,1 0 1 0 0,-1 0-1 0 0,1-1 1 0 0,-1 1-1 0 0,1 0 0 0 0,0-1 1 0 0,-1 1-1 0 0,1 0 0 0 0,8 3 3537 0 0,-10-9-1825 0 0,-1-4-1745 0 0,0-5 47 0 0,1 0 0 0 0,1 0 0 0 0,0 0 0 0 0,0 0 0 0 0,4-13 0 0 0,0-17-16 0 0,5-46 400 0 0,-4-58 439 0 0,-5 94-656 0 0,7-54 1 0 0,2 53-194 0 0,-4 30-56 0 0,-2-1 0 0 0,1-30 0 0 0,9-89 144 0 0,-5 76-218 0 0,19-128 15 0 0,-14 60-37 0 0,1 67-15 0 0,-4-30 39 0 0,-9 76-43 0 0,9-46 1 0 0,-3 22-6 0 0,9-166 52 0 0,-13 42-25 0 0,3 58-7 0 0,-2 60 10 0 0,-1 6-19 0 0,10-237 168 0 0,-6 187-121 0 0,-2 44-31 0 0,-2-42 55 0 0,-3 62-59 0 0,1-1 0 0 0,2 1 0 0 0,7-37 0 0 0,-3 41-27 0 0,-1 0 0 0 0,-1 0 0 0 0,-2-1 0 0 0,-1-45 0 0 0,-2 48 3 0 0,2-1 1 0 0,6-32-1 0 0,1-28 30 0 0,-6 55 7 0 0,12-55 0 0 0,2-19 59 0 0,-2-13-44 0 0,2-24-12 0 0,17-158-14 0 0,-31 280-30 0 0,28-233 97 0 0,-12 105 24 0 0,30-165 25 0 0,17 20-108 0 0,-50 197-17 0 0,-14 74-15 0 0,2-1 0 0 0,1 1 0 0 0,9-28 0 0 0,32-111 29 0 0,-16 55-25 0 0,-23 75-4 0 0,3-1 1 0 0,1 1-1 0 0,17-38 0 0 0,-17 50-24 0 0,1 0 0 0 0,0 0 0 0 0,2 1 0 0 0,32-37 0 0 0,-27 31 14 0 0,-18 24 3 0 0,1 0 0 0 0,-1 1 0 0 0,1-1 1 0 0,0 0-1 0 0,0 1 0 0 0,0-1 0 0 0,0 1 0 0 0,1 0 1 0 0,-1-1-1 0 0,1 1 0 0 0,4-3 0 0 0,5-9 3 0 0,-3 2-2 0 0,-4 7-9 0 0,1 0 0 0 0,0 0 1 0 0,11-6-1 0 0,-5-2 11 0 0,5-5 21 0 0,-14 14-34 0 0,-3 4 9 0 0,0-1 0 0 0,0 1 0 0 0,0 0 0 0 0,1-1 0 0 0,-1 1 0 0 0,0-1 0 0 0,0 1 0 0 0,1 0 0 0 0,-1-1 0 0 0,0 1 0 0 0,1 0 0 0 0,-1-1 0 0 0,0 1 1 0 0,1 0-1 0 0,-1-1 0 0 0,1 1 0 0 0,-1 0 0 0 0,0 0 0 0 0,1 0 0 0 0,-1-1 0 0 0,1 1 0 0 0,-1 0 0 0 0,1 0 0 0 0,-1 0 0 0 0,1 0 0 0 0,-1 0 0 0 0,0 0 0 0 0,0 0 1 0 0,1 0-1 0 0,-1 0 0 0 0,0 0 0 0 0,0 0 0 0 0,0 0 0 0 0,0 0 0 0 0,0 0 0 0 0,0 0 1 0 0,0 0-1 0 0,0 0 0 0 0,1 0 0 0 0,-1 0 0 0 0,0 0 0 0 0,0 0 0 0 0,0 0 0 0 0,0 0 1 0 0,0 0-1 0 0,0 0 0 0 0,0 0 0 0 0,1 0 0 0 0,-1 0 0 0 0,0 0 0 0 0,0 0 0 0 0,0 0 0 0 0,0 0 1 0 0,0 0-1 0 0,0 0 0 0 0,0-1 0 0 0,0 1 0 0 0,0 0 0 0 0,0 0 0 0 0,0 0 0 0 0,1 0 1 0 0,-1 0-1 0 0,0 0 0 0 0,0 0 0 0 0,0 0 0 0 0,0 0 0 0 0,0-1 0 0 0,0 1 0 0 0,0 0 1 0 0,0 0-1 0 0,0 0 0 0 0,0 0 0 0 0,0 0 0 0 0,0 0 0 0 0,0 0 0 0 0,0 0 0 0 0,0-1 1 0 0,0 1-1 0 0,0 0 0 0 0,0 0 0 0 0,0 0 0 0 0,0 0 0 0 0,0 0 0 0 0,0 0 0 0 0,0 0 1 0 0,0 0-1 0 0,0-1 0 0 0,0 1 0 0 0,-1 0 0 0 0,1 0 0 0 0,0 0 0 0 0,0 0 0 0 0,0 0 1 0 0,0 0-1 0 0,0 0 0 0 0,0 0 1 0 0,0-1-1 0 0,0 1 1 0 0,0 0-1 0 0,-1 0 0 0 0,1 0 1 0 0,0 0-1 0 0,0 0 1 0 0,0 0-1 0 0,0 0 1 0 0,0-1-1 0 0,0 1 1 0 0,0 0-1 0 0,0 0 1 0 0,0 0-1 0 0,0 0 1 0 0,0 0-1 0 0,0 0 1 0 0,0-1-1 0 0,0 1 1 0 0,0 0-1 0 0,0 0 0 0 0,0 0 1 0 0,0 0-1 0 0,0 0 1 0 0,0 0-1 0 0,0-1 1 0 0,0 1-1 0 0,0 0 1 0 0,0 0-1 0 0,0 0 1 0 0,0 0-1 0 0,1 0 1 0 0,-1 0-1 0 0,0 0 1 0 0,0-1-1 0 0,0 1 0 0 0,0 0 1 0 0,0 0-1 0 0,0 0 1 0 0,0 0-1 0 0,0 0 1 0 0,0 0-1 0 0,1 0 1 0 0,-1 0-1 0 0,0 0 1 0 0,0 0-1 0 0,0 0 1 0 0,0 0-1 0 0,0 0 1 0 0,0 0-1 0 0,1 0 1 0 0,-1 0-1 0 0,0 0 0 0 0,0 0 1 0 0,0 0-1 0 0,0 0 1 0 0,0 0-1 0 0,0 0 1 0 0,1 0-1 0 0,-1 0 1 0 0,0 0-1 0 0,0 0 1 0 0,0 0-1 0 0,0 0 1 0 0,0 0-1 0 0,0 0 1 0 0,0 0-1 0 0,1 0 1 0 0,3 1 14 0 0,-5 0-3 0 0,1-1-11 0 0,-1 0 1 0 0,1 0-1 0 0,0 0 0 0 0,0 0 1 0 0,0 0-1 0 0,-1 0 0 0 0,1 0 1 0 0,0 0-1 0 0,0 0 0 0 0,0 0 1 0 0,-1 0-1 0 0,1 0 0 0 0,0 0 1 0 0,0 0-1 0 0,0 0 1 0 0,-1 0-1 0 0,1 0 0 0 0,0 0 1 0 0,0 0-1 0 0,0 0 0 0 0,0 0 1 0 0,-1 0-1 0 0,1-1 0 0 0,0 1 1 0 0,0 0-1 0 0,0 0 0 0 0,0 0 1 0 0,0 0-1 0 0,-1 0 0 0 0,1 0 1 0 0,0-1-1 0 0,0 1 0 0 0,0 0 1 0 0,0 0-1 0 0,0 0 0 0 0,0-1 1 0 0,0 1-1 0 0,0 0 0 0 0,0 0 169 0 0,-1 1-694 0 0,1 0 0 0 0,0 1 0 0 0,0-1 0 0 0,0 1 0 0 0,0-1 0 0 0,0 0 1 0 0,0 1-1 0 0,0-1 0 0 0,1 0 0 0 0,-1 1 0 0 0,1-1 0 0 0,0 2 0 0 0,1 5-1131 0 0,2 9-363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41:21.099"/>
    </inkml:context>
    <inkml:brush xml:id="br0">
      <inkml:brushProperty name="width" value="0.1" units="cm"/>
      <inkml:brushProperty name="height" value="0.1" units="cm"/>
      <inkml:brushProperty name="color" value="#FF2500"/>
    </inkml:brush>
  </inkml:definitions>
  <inkml:trace contextRef="#ctx0" brushRef="#br0">27 39 1800 0 0,'0'-1'237'0'0,"0"0"0"0"0,0 1 1 0 0,-1-1-1 0 0,1 0 0 0 0,0 0 0 0 0,0 1 0 0 0,0-1 0 0 0,-1 0 0 0 0,1 1 0 0 0,0-1 0 0 0,-1 0 0 0 0,1 1 0 0 0,-1-1 0 0 0,1 0 0 0 0,-2 0 474 0 0,2 0-474 0 0,-1 1 0 0 0,1-1 0 0 0,-1 1 0 0 0,-1-1 0 0 0,2 1-112 0 0,-1-1 0 0 0,1 1-1 0 0,-1 0 1 0 0,1-1-1 0 0,-1 1 1 0 0,1 0-1 0 0,-1-1 1 0 0,1 1-1 0 0,0 0 1 0 0,-1-1 0 0 0,1 1-1 0 0,0-1 1 0 0,-1 1-1 0 0,1-1 1 0 0,0 1-1 0 0,0-1 1 0 0,-1 1 0 0 0,1-1-1 0 0,0 0 1 0 0,0 1-1 0 0,0-2 474 0 0,-8 5 517 0 0,7-2-782 0 0,6-2-16 0 0,11-6 430 0 0,-14 6-706 0 0,0 0 1 0 0,0 0-1 0 0,0 0 1 0 0,0 0-1 0 0,1 0 0 0 0,-1 1 1 0 0,0-1-1 0 0,1 1 1 0 0,-1-1-1 0 0,1 1 0 0 0,-1 0 1 0 0,0 0-1 0 0,1 0 1 0 0,2 1-1 0 0,27 1 207 0 0,0-1 0 0 0,44-4 0 0 0,-65 2-165 0 0,-1 2-1 0 0,1 0 1 0 0,0 0 0 0 0,0 1 0 0 0,0 0-1 0 0,10 4 1 0 0,-8-2 44 0 0,1-1-1 0 0,24 3 1 0 0,93 8 444 0 0,-119-11-549 0 0,0 0 0 0 0,0 1 1 0 0,-1 0-1 0 0,1 1 0 0 0,-1 0 1 0 0,-1 1-1 0 0,12 7 0 0 0,2 4 74 0 0,39 35 0 0 0,-49-40-69 0 0,0-1-1 0 0,1-1 0 0 0,18 9 0 0 0,-17-10-14 0 0,0 0 1 0 0,-1 1 0 0 0,16 15-1 0 0,-9-7 3 0 0,2-1 0 0 0,-1 0 0 0 0,44 20 1 0 0,-36-20 11 0 0,50 36 1 0 0,-12-4 34 0 0,15 13-1 0 0,-70-49-49 0 0,0 1 0 0 0,15 20 0 0 0,2 3-31 0 0,-8-13-18 0 0,118 121 1389 0 0,-105-112-1211 0 0,-1 2-1 0 0,-2 1 0 0 0,31 44 1 0 0,-45-54-74 0 0,32 34 1 0 0,7 7 23 0 0,-8 6 59 0 0,-36-46-81 0 0,-11-19-51 0 0,1 0 0 0 0,1 0 0 0 0,-1 0 0 0 0,1-1 0 0 0,1 1 0 0 0,-1-1 0 0 0,1-1-1 0 0,0 1 1 0 0,1-1 0 0 0,8 7 0 0 0,74 54 246 0 0,-84-63-252 0 0,1-1 0 0 0,-1 1-1 0 0,0 0 1 0 0,0 0-1 0 0,-1 0 1 0 0,1 0-1 0 0,-1 1 1 0 0,5 7 0 0 0,-2-3 11 0 0,0 0 1 0 0,14 15 0 0 0,11 13-10 0 0,27 59 50 0 0,-48-73-67 0 0,-9-19 7 0 0,-1 1-1 0 0,1-1 1 0 0,0 0-1 0 0,1 0 1 0 0,-1 0 0 0 0,0 0-1 0 0,1-1 1 0 0,0 1 0 0 0,5 4-1 0 0,46 36 125 0 0,-42-35-99 0 0,0-1 0 0 0,1-1 0 0 0,-1 0 1 0 0,2 0-1 0 0,25 8 0 0 0,-15-8 9 0 0,1 0 1 0 0,39 4 0 0 0,-50-10 2 0 0,0-1 0 0 0,0-1 0 0 0,0 0 0 0 0,-1 0 0 0 0,28-8 0 0 0,-25 5-15 0 0,1 1 0 0 0,1 0 0 0 0,16 1-1 0 0,-8 0 34 0 0,-1-1 0 0 0,1-1-1 0 0,45-14 1 0 0,-22 5 4 0 0,-38 11-50 0 0,0-1 0 0 0,0-1 0 0 0,-1 1 0 0 0,1-2 0 0 0,-1 0 0 0 0,0 0 0 0 0,11-8 0 0 0,-8 5 1 0 0,-1 0-1 0 0,1 2 1 0 0,0-1 0 0 0,0 2-1 0 0,23-8 1 0 0,-17 7-12 0 0,35-17 0 0 0,-8 2 38 0 0,-31 15 4 0 0,-1 0 0 0 0,16-10 1 0 0,19-18-17 0 0,-29 19-9 0 0,2 1-1 0 0,32-16 1 0 0,-24 11 3 0 0,-26 16-16 0 0,1-1 0 0 0,1 1 0 0 0,-1 0 0 0 0,0 0 0 0 0,7-2 0 0 0,0 0-1 0 0,0-1 0 0 0,0 0-1 0 0,19-13 1 0 0,21-11 27 0 0,-15 2-31 0 0,-11 13 64 0 0,-1-1 0 0 0,0-1 0 0 0,-2-1 1 0 0,31-31-1 0 0,-40 36 1 0 0,1 1 0 0 0,21-13 0 0 0,-18 13-19 0 0,23-21 0 0 0,-14 10-47 0 0,38-24 0 0 0,-42 32 29 0 0,0-1-1 0 0,-2-2 1 0 0,30-29-1 0 0,-40 36-13 0 0,1 0-1 0 0,0 0 1 0 0,0 2 0 0 0,25-16-1 0 0,59-26 51 0 0,-67 37-55 0 0,3-1-8 0 0,-17 9 11 0 0,27-17 0 0 0,-22 12-1 0 0,26-13-1 0 0,15-8 49 0 0,14-7-1 0 0,95-62-33 0 0,-150 91-34 0 0,38-15 1 0 0,-13 6 42 0 0,44-18-49 0 0,-37 24 68 0 0,-51 13-53 0 0,10-2 2 0 0,-1-1 1 0 0,1 0-1 0 0,-1 0 1 0 0,0-2-1 0 0,0 1 0 0 0,0-1 1 0 0,0 0-1 0 0,-1-1 1 0 0,12-9-1 0 0,-17 12 3 0 0,-1 0 0 0 0,1 1 0 0 0,0-1 0 0 0,0 1 0 0 0,0 0 0 0 0,0 0 0 0 0,4-2 0 0 0,17-8 2 0 0,25-7-17 0 0,-37 14 9 0 0,0 0 0 0 0,0 1 0 0 0,0 1 0 0 0,1 0 0 0 0,-1 1 0 0 0,1 0 0 0 0,0 1 0 0 0,15 1 0 0 0,-1-4 21 0 0,-23 3-25 0 0,0 1 0 0 0,0-1 0 0 0,-1 1-1 0 0,1-1 1 0 0,0 1 0 0 0,6 1 0 0 0,16 0-16 0 0,-23-1 25 0 0,0-1 1 0 0,-1 1 0 0 0,1 1-1 0 0,0-1 1 0 0,-1 0 0 0 0,1 1-1 0 0,4 1 1 0 0,26 8 9 0 0,-33-10-16 0 0,2 1-202 0 0,1 0 0 0 0,-1 0-1 0 0,0 1 1 0 0,1-1 0 0 0,-1 1-1 0 0,0 0 1 0 0,4 2 0 0 0,-6-3 86 0 0,0 1 0 0 0,0-1 0 0 0,0 0 0 0 0,-1 1 0 0 0,1-1 0 0 0,0 1 0 0 0,0-1 0 0 0,-1 1 1 0 0,1-1-1 0 0,-1 1 0 0 0,0-1 0 0 0,1 1 0 0 0,-1 0 0 0 0,0-1 0 0 0,0 1 0 0 0,0 0 0 0 0,0 2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41:24.496"/>
    </inkml:context>
    <inkml:brush xml:id="br0">
      <inkml:brushProperty name="width" value="0.1" units="cm"/>
      <inkml:brushProperty name="height" value="0.1" units="cm"/>
      <inkml:brushProperty name="color" value="#FF2500"/>
    </inkml:brush>
  </inkml:definitions>
  <inkml:trace contextRef="#ctx0" brushRef="#br0">2 31 904 0 0,'-1'9'7515'0'0,"1"-1"-4626"0"0,17-8-2042 0 0,-2-3-71 0 0,0-1 0 0 0,23-9 0 0 0,14-4 20 0 0,-30 13-563 0 0,0 1-1 0 0,0 1 1 0 0,1 1-1 0 0,35 2 1 0 0,-2 1 71 0 0,-18 0-181 0 0,0 2 0 0 0,0 1-1 0 0,0 2 1 0 0,-1 2 0 0 0,59 22-1 0 0,-83-25-105 0 0,0 0-1 0 0,-1 1 1 0 0,0 0-1 0 0,16 13 0 0 0,24 15 142 0 0,-42-30-133 0 0,-1 0 0 0 0,0 1-1 0 0,0 1 1 0 0,0-1 0 0 0,-1 1-1 0 0,0 1 1 0 0,-1 0 0 0 0,1 0-1 0 0,-2 0 1 0 0,1 1 0 0 0,-1 0 0 0 0,0 0-1 0 0,-1 0 1 0 0,0 1 0 0 0,6 16-1 0 0,52 117 94 0 0,-27-74 26 0 0,-32-62-131 0 0,1 0 1 0 0,0 0-1 0 0,0-1 1 0 0,0 0-1 0 0,1 0 1 0 0,9 8-1 0 0,-7-8-3 0 0,-1 1 0 0 0,0 0 1 0 0,-1 0-1 0 0,7 10 0 0 0,16 19 13 0 0,-19-24-18 0 0,-9-11-6 0 0,0 0 0 0 0,0 0 0 0 0,0 0 0 0 0,0 0 0 0 0,0 0 0 0 0,0 0 0 0 0,0 0 0 0 0,0 0 0 0 0,-1 0 0 0 0,1 1 0 0 0,-1-1 0 0 0,1 0 0 0 0,-1 0 0 0 0,1 1 0 0 0,-1-1 0 0 0,1 2 0 0 0,3 29 10 0 0,2-1 0 0 0,2 0 1 0 0,13 37-1 0 0,-15-56 5 0 0,0 0 0 0 0,10 14 0 0 0,-9-17-4 0 0,-1 1 0 0 0,-1 0-1 0 0,9 20 1 0 0,-2 2 4 0 0,-8-23-10 0 0,0 0 0 0 0,-1 1 1 0 0,3 12-1 0 0,-4-16 13 0 0,0 0-1 0 0,1 0 1 0 0,-1 0-1 0 0,1-1 1 0 0,0 1 0 0 0,1-1-1 0 0,-1 0 1 0 0,1 0-1 0 0,0 0 1 0 0,0 0 0 0 0,1-1-1 0 0,8 7 1 0 0,-7-5 3 0 0,0-1 1 0 0,0 1 0 0 0,-1 0 0 0 0,1 1-1 0 0,-2-1 1 0 0,1 1 0 0 0,5 9-1 0 0,28 60 149 0 0,-27-55-123 0 0,0 0 0 0 0,-1 0-1 0 0,-1 1 1 0 0,7 28 0 0 0,-9-29-7 0 0,0 0 0 0 0,10 21 0 0 0,0-2 0 0 0,41 94 37 0 0,-36-74-47 0 0,-2 2 0 0 0,17 101 0 0 0,-32-139-10 0 0,11 35 1 0 0,-9-35-17 0 0,7 34 1 0 0,7 34-28 0 0,-13-64 51 0 0,8 54 0 0 0,6 32 41 0 0,-9-56 10 0 0,20 47 66 0 0,-29-89-134 0 0,10 56 124 0 0,-9-38 23 0 0,12 45-1 0 0,-9-48 14 0 0,8 60 1 0 0,6 97 60 0 0,-17-94-134 0 0,3-29-49 0 0,-7-55-41 0 0,0 0-1 0 0,1-1 1 0 0,0 1 0 0 0,1 0-1 0 0,6 15 1 0 0,5 23 13 0 0,-4-4 17 0 0,6 31 15 0 0,-3 1-1 0 0,4 80 1 0 0,-3 25 18 0 0,-14-179-69 0 0,62 338 118 0 0,-18-132 0 0 0,0 91-15 0 0,-13-28 90 0 0,8-46-23 0 0,-11-78-88 0 0,-6-37 28 0 0,6 47 13 0 0,-21-6-52 0 0,-4-53 20 0 0,-1-76-51 0 0,11 45-1 0 0,-8-47-14 0 0,-1-1 1 0 0,-1 1-1 0 0,0 24 0 0 0,-10 104 295 0 0,8-148-366 0 0,-1 1 1 0 0,0-1-1 0 0,0 0 0 0 0,0 1 1 0 0,0-1-1 0 0,0 1 0 0 0,0-1 1 0 0,0 0-1 0 0,0 1 1 0 0,0-1-1 0 0,0 0 0 0 0,0 1 1 0 0,0-1-1 0 0,0 1 0 0 0,0-1 1 0 0,0 0-1 0 0,-1 1 0 0 0,1-1 1 0 0,0 0-1 0 0,0 1 0 0 0,0-1 1 0 0,-1 0-1 0 0,1 1 0 0 0,0-1 1 0 0,0 0-1 0 0,-1 1 1 0 0,1-1-1 0 0,0 0 0 0 0,0 0 1 0 0,-1 1-1 0 0,1-1 0 0 0,0 0 1 0 0,-1 0-1 0 0,1 0 0 0 0,0 0 1 0 0,-1 1-1 0 0,1-1 0 0 0,0 0 1 0 0,-1 0-1 0 0,0 0 0 0 0,-17-9-7138 0 0,13 6 4883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02T16:41:52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1 264 0 0,'0'0'644'0'0,"-3"5"1021"0"0,0 5-1270 0 0,2-7-132 0 0,0-8-144 0 0,-3-1-2103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3:05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3537 0 0,'7'-10'2026'0'0,"0"0"0"0"0,0 1-1 0 0,10-10 1 0 0,-12 14-1618 0 0,0 1 0 0 0,1 0-1 0 0,-1 1 1 0 0,0-1 0 0 0,1 1-1 0 0,0 0 1 0 0,11-4 0 0 0,-8 4-82 0 0,44-13 890 0 0,-50 15-1168 0 0,1 0-1 0 0,-1 1 1 0 0,1 0-1 0 0,-1 0 0 0 0,0 0 1 0 0,1 0-1 0 0,-1 0 0 0 0,1 1 1 0 0,-1-1-1 0 0,0 1 1 0 0,1 0-1 0 0,-1 0 0 0 0,5 2 1 0 0,-7-2-42 0 0,0 0 0 0 0,0 0 0 0 0,0 0 0 0 0,0 0 0 0 0,0 0 0 0 0,-1 1 0 0 0,1-1 0 0 0,0 0 0 0 0,-1 0 0 0 0,1 1 0 0 0,-1-1-1 0 0,1 0 1 0 0,-1 1 0 0 0,0-1 0 0 0,1 0 0 0 0,-1 1 0 0 0,0-1 0 0 0,0 0 0 0 0,0 1 0 0 0,0-1 0 0 0,0 1 0 0 0,0-1 0 0 0,-1 0 0 0 0,1 1 0 0 0,0-1 0 0 0,-1 0 0 0 0,1 1 0 0 0,-1 0 0 0 0,-1 5 1 0 0,-1 0 0 0 0,0 0 0 0 0,0 0 0 0 0,-4 6 0 0 0,-40 79 39 0 0,11-17 45 0 0,32-69 41 0 0,0 1-1 0 0,0 0 1 0 0,1 0 0 0 0,0 0-1 0 0,0 1 1 0 0,1-1-1 0 0,0 1 1 0 0,0 0 0 0 0,-1 12-1 0 0,3-20-101 0 0,1 1-1 0 0,-1-1 1 0 0,0 0-1 0 0,0 1 1 0 0,1-1-1 0 0,-1 1 0 0 0,0-1 1 0 0,1 0-1 0 0,-1 1 1 0 0,1-1-1 0 0,-1 1 1 0 0,0-1-1 0 0,1 0 1 0 0,-1 0-1 0 0,1 1 1 0 0,-1-1-1 0 0,1 0 0 0 0,-1 0 1 0 0,1 0-1 0 0,-1 1 1 0 0,1-1-1 0 0,-1 0 1 0 0,1 0-1 0 0,-1 0 1 0 0,1 0-1 0 0,-1 0 0 0 0,1 0 1 0 0,-1 0-1 0 0,1 0 1 0 0,-1 0-1 0 0,2 0 1 0 0,19-3 274 0 0,16-3-35 0 0,-21 4-177 0 0,0 0 1 0 0,0-2 0 0 0,20-7-1 0 0,-15 3 56 0 0,-1-1 0 0 0,0-1 0 0 0,29-19 0 0 0,-36 21-46 0 0,1 1-1 0 0,1 1 1 0 0,17-7-1 0 0,-19 8-51 0 0,-9 4-36 0 0,-1 0 0 0 0,1 0 0 0 0,-1 1 0 0 0,1-1 0 0 0,0 1 0 0 0,0 0 0 0 0,4 0 1 0 0,-1 0 20 0 0,-7 0-33 0 0,1 0-1 0 0,-1 0 0 0 0,0 0 0 0 0,0 0 0 0 0,0 0 1 0 0,0 0-1 0 0,0 0 0 0 0,1 0 0 0 0,-1 0 0 0 0,0 0 1 0 0,0 0-1 0 0,0 0 0 0 0,0 1 0 0 0,0-1 1 0 0,1 0-1 0 0,-1 0 0 0 0,0 0 0 0 0,0 0 0 0 0,0 0 1 0 0,0 0-1 0 0,0 0 0 0 0,0 1 0 0 0,0-1 0 0 0,0 0 1 0 0,0 0-1 0 0,1 0 0 0 0,-1 0 0 0 0,0 0 0 0 0,0 1 1 0 0,0-1-1 0 0,0 0 0 0 0,0 0 0 0 0,0 0 1 0 0,0 0-1 0 0,0 1 0 0 0,0-1 0 0 0,0 0 0 0 0,0 0 1 0 0,0 0-1 0 0,0 0 0 0 0,0 0 0 0 0,0 1 0 0 0,-1-1 1 0 0,1 0-1 0 0,0 0 0 0 0,0 0 0 0 0,0 0 0 0 0,0 0 1 0 0,0 1-1 0 0,0-1 0 0 0,0 0 0 0 0,0 0 1 0 0,0 0-1 0 0,0 0 0 0 0,-1 0 0 0 0,1 0 0 0 0,0 0 1 0 0,0 0-1 0 0,0 1 0 0 0,0-1 0 0 0,0 0 0 0 0,-1 0 1 0 0,1 0-1 0 0,0 0 0 0 0,0 0 0 0 0,0 0 0 0 0,0 0 1 0 0,-9 7 34 0 0,-6 2-11 0 0,-5 2-1977 0 0,5-6-2502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5:51.061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1599 448 14907,'-102'186'509,"5"-7"-252,-53 169-44,42-89-118,-204 330 408,172-348 322,-154 366 1,271-553-702,-284 641 1517,305-691-1626,-12 25 159,0 0 0,2 0 0,-10 35 0,22-64-167,0 1 0,-1 0-1,1-1 1,0 1 0,0 0-1,0 0 1,0-1 0,-1 1 0,1 0-1,0 0 1,0 0 0,0-1-1,1 1 1,-1 0 0,0 0 0,0-1-1,0 1 1,1 0 0,-1 0-1,0-1 1,0 1 0,2 1 0,-1-2 3,0 0 1,-1 0 0,1 0 0,0-1 0,0 1-1,0 0 1,0 0 0,0-1 0,0 1-1,0 0 1,0-1 0,0 1 0,0-1 0,-1 1-1,1-1 1,0 1 0,0-1 0,-1 0 0,1 1-1,0-1 1,-1 0 0,1 0 0,0-1-1,75-82 245,99-142 0,-140 179-208,420-553 59,-6-25 71,-194 255-104,300-346-99,-403 545 0,341-296-1,-239 240 78,-225 198-44,26-26 45,70-56-1,-119 107-48,-1-1-1,1 1 1,0 0 0,1 0-1,-1 1 1,1 0-1,-1 0 1,1 0-1,0 1 1,8-2-1,-15 4-3,1 0-1,-1 0 0,1 0 0,0 0 0,-1 0 0,1 0 1,0 1-1,-1-1 0,1 0 0,0 0 0,-1 0 0,1 1 1,-1-1-1,1 0 0,-1 0 0,1 1 0,0-1 0,-1 0 1,1 1-1,-1-1 0,0 1 0,1-1 0,-1 1 0,1-1 1,-1 1-1,0-1 0,1 1 0,-1-1 0,0 1 0,1 0 1,-1-1-1,0 2 0,1 1-3,-1-1 0,0 1 0,0 0 0,0-1 0,0 1 0,0 0 0,-1-1 0,0 5 0,-9 24-42,-2-1 1,-29 56-1,37-78 43,-197 364-132,150-279 119,-283 458-33,-46 84 33,139-123-22,123-248 15,24-68 2,-110 254 4,165-349 50,4 1 1,-33 165 0,62-238-33,0 4 1,0 0 0,2-1 1,0 57-1,4-87 0,0 0 0,0 0 0,0 0 0,0 0 0,1 0 0,-1 0 0,1 1 0,-1-1 1,1 0-1,0 0 0,0-1 0,0 1 0,0 0 0,0 0 0,0 0 0,0-1 0,1 1 0,-1 0 0,0-1 0,1 1 0,0-1 0,1 2 1,0-2 1,-1 0 1,1-1-1,-1 1 1,1-1 0,-1 1-1,1-1 1,-1 0 0,1 0-1,-1 0 1,1 0 0,-1 0-1,1-1 1,-1 1 0,1-1-1,3-1 1,8-3 5,-1-1 0,1-1 1,-1 0-1,20-16 0,20-18-22,-3-1 0,-1-3 0,74-90 0,111-176 30,-130 168-8,483-581 12,-421 526 12,598-667 297,-582 664-274,18-13-9,-132 149-32,79-60 0,105-60 69,-249 182-82,6-3 3,-1-1 0,1 1-1,0 1 1,14-7-1,-23 12-4,1 0 0,-1-1 0,0 1-1,0 0 1,1 0 0,-1 0-1,0 0 1,0 0 0,1 0-1,-1 0 1,0 0 0,1 0-1,-1 0 1,0 0 0,0 0 0,1 0-1,-1 0 1,0 0 0,0 0-1,1 0 1,-1 1 0,0-1-1,0 0 1,1 0 0,-1 0 0,0 0-1,0 0 1,0 1 0,1-1-1,-1 0 1,0 0 0,0 0-1,0 1 1,0-1 0,1 0-1,-1 0 1,0 1 0,0-1 0,0 0-1,0 0 1,0 1 0,0-1-1,0 0 1,0 0 0,0 1-1,0-1 1,0 0 0,0 0 0,0 1-1,0-1 1,0 0 0,-3 18-41,-7 13-10,-25 52 0,3-20 15,-73 105-1,-62 55 25,60-82 2,-193 293-45,-125 309-58,73-17 149,290-565-42,6 2 0,-58 283 1,107-406-2,-4 15 18,2 0 0,-2 89 0,11-138-10,-1 2 13,2 0 1,-1-1-1,3 15 1,-3-21-13,1 0 0,-1 1 0,0-1 0,0 0 1,1 0-1,-1 0 0,1 0 0,-1 0 0,1 0 1,-1 0-1,1 0 0,0 0 0,0 0 0,-1 0 1,1 0-1,0 0 0,0 0 0,0-1 0,0 1 1,0 0-1,0-1 0,0 1 0,0 0 0,0-1 1,0 0-1,0 1 0,1-1 0,-1 0 0,0 1 0,0-1 1,0 0-1,2 0 0,3-1 1,-1-1-1,0 0 1,1 0 0,-1-1-1,0 1 1,0-1 0,0 0-1,-1-1 1,1 1 0,5-7-1,36-32 28,-3-2 0,46-59-1,2-3 24,71-70-18,215-247-6,-22-26 31,-182 229-59,-156 198 0,917-1125-31,-696 882 38,202-145-6,-226 232 28,41-36 40,-170 131-37,62-53 36,-125 117-59,2 2-1,-1 1 0,2 0 0,44-19 0,-67 34-9,0 0 0,0 0-1,0 0 1,0 0-1,0 0 1,0 0 0,1 1-1,-1-1 1,0 1 0,1 0-1,-1 0 1,0 0-1,0 0 1,1 0 0,-1 0-1,0 1 1,3 0-1,-4-1 1,-1 1-1,1 0 0,0 0 0,-1-1 1,1 1-1,-1 0 0,1 0 1,-1 0-1,1 0 0,-1-1 1,0 1-1,1 0 0,-1 0 0,0 0 1,0 0-1,0 0 0,1 0 1,-1 0-1,0 0 0,0 0 0,-1 0 1,1 0-1,0 0 0,0 0 1,0 0-1,-1 2 0,-4 11-8,-1 1-1,0-1 1,-16 26-1,-297 444-114,263-404 124,-190 259-11,-141 209 1,116-97-18,87-138-3,127-219 17,-488 842 43,365-606-11,-40 76 28,202-370-23,1 0 0,3 2 0,-15 52 0,24-70-3,2 1 1,-1-1-1,2 0 0,1 1 0,1 0 0,0-1 0,2 1 0,4 26 0,-3-35-12,1-1 0,0 1-1,0-1 1,1 0-1,0 0 1,1-1 0,1 1-1,-1-2 1,14 16-1,-16-20 2,0-1 0,0 1 0,1-1 0,0 0 0,-1-1 0,1 1 0,1-1 0,-1 0-1,0 0 1,1 0 0,-1-1 0,1 0 0,0 0 0,0 0 0,0-1 0,0 0 0,0 0 0,0-1-1,0 1 1,8-2 0,-10 1 0,1-1 0,-1-1 0,1 1 0,-1 0 0,1-1 0,-1 0-1,0 0 1,1 0 0,-1-1 0,0 0 0,-1 1 0,1-1 0,4-5 0,4-5 14,0-1 0,13-22 0,-20 30-15,186-309 81,-16 23-65,-2 44-10,343-378-1,282-163-19,-28 49 339,-173 162-79,-270 243-167,-321 327-84,-3 5-2,-1 0-1,1-1 1,-1 2 0,1-1-1,0 0 1,0 1 0,1-1-1,5-3 1,-9 6-1,0 0 1,0 0-1,0 0 0,0 0 1,0 0-1,0 0 0,0 0 1,1 0-1,-1 0 0,0 0 1,0 0-1,0 0 1,0 0-1,0 0 0,0 0 1,0 0-1,1 0 0,-1 0 1,0 0-1,0 0 0,0 0 1,0 0-1,0 1 0,0-1 1,0 0-1,0 0 0,0 0 1,1 0-1,-1 0 0,0 0 1,0 0-1,0 0 0,0 0 1,0 0-1,0 0 0,0 1 1,0-1-1,0 0 0,0 0 1,0 0-1,0 0 0,0 0 1,0 0-1,0 0 0,0 0 1,0 1-1,0-1 0,0 0 1,0 0-1,0 0 0,0 0 1,0 0-1,0 0 0,0 0 1,0 1-1,-2 10 5,-6 10 2,-36 70-17,-13 28 55,49-98 142,0 1 1,1 0-1,-6 37 0,10-44-30,-2 0 0,1 0 0,-2 0 1,-14 27-1,-6 18-22,-5 34-76,-27 69-52,-160 262 44,149-302-45,-421 769 82,393-708-80,8 4-1,-102 312 1,87-75-5,27 3 72,47-245 16,25-158-83,1 0 0,2 0-1,0 29 1,2-52-12,0-1 0,0 1 0,0 0 0,0-1 0,1 1 0,-1-1 0,0 1 0,1 0 0,-1-1 0,1 1 0,0-1 0,-1 1 0,1-1 0,0 1 0,0-1 0,0 0 0,0 1 0,0-1 0,3 2 0,-4-2 1,1-1 0,0 0 0,-1 0 0,1 0 0,0 1 0,-1-1 0,1 0 0,0 0 0,0 0 0,-1 0 0,1 0 0,0 0 1,-1 0-1,1 0 0,0-1 0,-1 1 0,1 0 0,0 0 0,0-1 0,18-14-51,-3-6-11,24-39 0,-19 28 35,371-525-264,-174 253 252,22-30 60,667-868 262,-764 1015-261,317-437 93,-374 493-79,96-138 42,-126 193-84,90-93 1,-142 165-6,1-1 0,0 0 0,-1 1 0,1 0 0,1 0 0,-1 1 0,1-1 1,-1 1-1,7-2 0,-9 6-28,-4 7-4,-1-1 33,-1 1 0,0-1-1,-1 1 1,1-1 0,-1 0 0,-1 0 0,-7 9 0,-4 6-4,-253 423 6,27 21 233,-5 79-100,24 13-142,223-557 20,-129 350 88,-140 619 0,250-883-64,-40 201 29,44-193-20,-4 98-1,19-190-30,-1 27 13,3 36 1,-2-59-11,1 0 0,0 0 1,1 1-1,0-1 0,0 0 0,0 0 0,1 0 0,0-1 0,0 1 0,6 9 1,-8-15-4,0 0 0,0 0-1,0 0 1,0 0 0,1 0 0,-1 0 0,0 0 0,0 0 0,1 0 0,-1 0 0,1-1 0,-1 1 0,0 0 0,1-1 0,-1 1 0,1-1 0,-1 0 0,1 1 0,0-1 0,-1 0 0,1 0-1,-1 0 1,1 0 0,-1 0 0,1-1 0,-1 1 0,1 0 0,-1-1 0,1 1 0,-1-1 0,1 1 0,2-3 0,2 0-1,0-1 1,0 0-1,0-1 1,0 0-1,6-6 1,5-8-29,-1-1-1,-1 0 1,-1-1-1,17-32 1,-13 21-4,173-308-192,-73 127 174,306-588-142,-159 328 75,-178 342 170,148-173-1,146-191 524,-379 492-576,5-9-20,1 1 0,1 0 1,18-19-1,-27 30 14,0-1 1,0 1 0,1 0 0,-1-1-1,1 1 1,-1 0 0,0-1-1,1 1 1,-1 0 0,1 0 0,-1-1-1,0 1 1,1 0 0,-1 0 0,1 0-1,-1 0 1,1 0 0,-1-1 0,1 1-1,-1 0 1,1 0 0,-1 0-1,1 0 1,-1 0 0,1 1 0,0-1-3,-1 1 1,1 0-1,-1 0 0,0-1 1,1 1-1,-1 0 1,0 0-1,1 0 0,-1-1 1,0 1-1,0 0 1,0 0-1,0 0 1,0 0-1,0 0 0,0 0 1,-1 33-106,-9 53 0,-31 200 57,-63 522 689,-30 380-142,38-247-195,70-353-150,24-535-225,2 0-1,14 104 1,-13-150-21,1 1 1,0-1-1,0 0 0,1-1 1,0 1-1,5 8 0,-11-52-2918,3 35 2948,-4-20-1311,2 0-1,0 0 0,2-28 1,7-19-533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5:58.40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278 1547 264 0 0,'-9'-5'296'0'0,"8"5"-230"0"0,0-1 0 0 0,0 0 0 0 0,1 1 0 0 0,-1-1 0 0 0,0 0-1 0 0,0 1 1 0 0,0-1 0 0 0,0 1 0 0 0,0 0 0 0 0,0-1 0 0 0,0 1 0 0 0,0 0 0 0 0,0 0-1 0 0,0-1 1 0 0,0 1 0 0 0,-1 0 0 0 0,1 0 0 0 0,0 0 0 0 0,0 0 0 0 0,0 0-1 0 0,0 1 1 0 0,0-1 0 0 0,0 0 0 0 0,0 0 0 0 0,0 1 0 0 0,0-1 0 0 0,0 1-1 0 0,0-1 1 0 0,0 1 0 0 0,0-1 0 0 0,0 1 0 0 0,0-1 0 0 0,1 1 0 0 0,-1 0 0 0 0,0 0-1 0 0,0-1 1 0 0,1 1 0 0 0,-1 0 0 0 0,0 0 0 0 0,0 1 0 0 0,-13 15 1473 0 0,-18 27 0 0 0,28-38-1306 0 0,-1 1 0 0 0,1-1 0 0 0,-1 0 0 0 0,-1 0 1 0 0,1 0-1 0 0,-1-1 0 0 0,0 0 0 0 0,-1 0 0 0 0,1 0 1 0 0,-1-1-1 0 0,0 0 0 0 0,0 0 0 0 0,-10 3 0 0 0,-12 7 423 0 0,25-10-427 0 0,-1-2 1 0 0,0 1-1 0 0,0-1 0 0 0,0 1 1 0 0,0-1-1 0 0,-1-1 0 0 0,1 1 0 0 0,-1-1 1 0 0,-8 1-1 0 0,14-3-177 0 0,-1-1 1 0 0,1 1-1 0 0,-1-1 0 0 0,1 1 0 0 0,0-1 1 0 0,0 1-1 0 0,-1-1 0 0 0,1 1 1 0 0,0-1-1 0 0,0 1 0 0 0,1-1 0 0 0,-1 1 1 0 0,0-1-1 0 0,1-1 0 0 0,10-19 59 0 0,0 0 0 0 0,2 1 0 0 0,0 1 0 0 0,17-19 0 0 0,70-71 231 0 0,-57 64-195 0 0,36-44 167 0 0,69-101 1 0 0,128-163 70 0 0,-225 301-351 0 0,58-48 1 0 0,-13 14 29 0 0,-95 86-63 0 0,78-74 89 0 0,88-109 1 0 0,-98 92-17 0 0,48-58 86 0 0,-113 144-149 0 0,1 0 0 0 0,1 1-1 0 0,-1-1 1 0 0,1 1 0 0 0,8-5-1 0 0,-13 12-6 0 0,0 1 0 0 0,0-1 0 0 0,-1 1 0 0 0,1-1-1 0 0,-1 1 1 0 0,0-1 0 0 0,1 1 0 0 0,-1-1 0 0 0,-1 5 0 0 0,1-7-5 0 0,-1 30 5 0 0,-2-1 1 0 0,0 1-1 0 0,-2-1 1 0 0,-15 48-1 0 0,-43 171-37 0 0,0 7 1 0 0,-127 451 27 0 0,43-277 34 0 0,65-224-23 0 0,-143 382 45 0 0,66-50 163 0 0,147-495-196 0 0,-219 832 715 0 0,199-750-559 0 0,-81 273 457 0 0,99-354-534 0 0,-18 50 237 0 0,24-68-131 0 0,7-21-13 0 0,6-16-30 0 0,4-11-136 0 0,2 0 0 0 0,1 2 0 0 0,28-41-1 0 0,-14 22-27 0 0,46-81-43 0 0,42-64 25 0 0,70-83 14 0 0,4-6 25 0 0,208-310 46 0 0,-248 343-45 0 0,113-162-19 0 0,13 51 1 0 0,-117 162 0 0 0,33-44 13 0 0,-112 129-8 0 0,126-162 30 0 0,-154 209 1 0 0,1 3 0 0 0,85-70-1 0 0,8 0 29 0 0,-144 124-64 0 0,0 1 0 0 0,0 0-1 0 0,1-1 1 0 0,-1 1 0 0 0,0-1 0 0 0,0 1-1 0 0,1 0 1 0 0,-1 0 0 0 0,0-1 0 0 0,0 1-1 0 0,1 0 1 0 0,-1 0 0 0 0,0-1 0 0 0,1 1 0 0 0,-1 0-1 0 0,1 0 1 0 0,-1 0 0 0 0,0-1 0 0 0,1 1-1 0 0,-1 0 1 0 0,0 0 0 0 0,1 0 0 0 0,-1 0-1 0 0,1 0 1 0 0,-1 0 0 0 0,1 0 0 0 0,-1 0-1 0 0,0 0 1 0 0,1 0 0 0 0,-1 0 0 0 0,1 0 0 0 0,-1 0-1 0 0,0 0 1 0 0,1 0 0 0 0,-1 1 0 0 0,1-1-1 0 0,-1 0 1 0 0,0 0 0 0 0,1 0 0 0 0,0 1-1 0 0,-1 0-1 0 0,1 1-1 0 0,0 0 0 0 0,-1-1 1 0 0,1 1-1 0 0,-1-1 0 0 0,1 1 1 0 0,-1 0-1 0 0,0-1 0 0 0,1 1 1 0 0,-1 2-1 0 0,-3 44-39 0 0,-2-18 26 0 0,-1-1 1 0 0,-1 0 0 0 0,-2 0-1 0 0,-17 39 1 0 0,-62 107-30 0 0,37-78 23 0 0,-18 34-11 0 0,-40 86-9 0 0,-139 418 14 0 0,156-376 20 0 0,-13 40-5 0 0,-141 391 12 0 0,98-285 70 0 0,78-155-8 0 0,39-79-26 0 0,30-163-36 0 0,0-2 7 0 0,0 0 0 0 0,0-1 0 0 0,1 1 0 0 0,0 0 1 0 0,0 0-1 0 0,0 0 0 0 0,2 11 0 0 0,-1-17-6 0 0,-1 0 1 0 0,0 0 0 0 0,0 1-1 0 0,1-1 1 0 0,-1 0-1 0 0,0 0 1 0 0,0 1 0 0 0,1-1-1 0 0,-1 0 1 0 0,0 0 0 0 0,1 0-1 0 0,-1 0 1 0 0,0 0-1 0 0,1 0 1 0 0,-1 1 0 0 0,0-1-1 0 0,1 0 1 0 0,-1 0 0 0 0,0 0-1 0 0,1 0 1 0 0,-1 0-1 0 0,0 0 1 0 0,1 0 0 0 0,-1 0-1 0 0,0 0 1 0 0,1-1-1 0 0,-1 1 1 0 0,0 0 0 0 0,1 0-1 0 0,-1 0 1 0 0,0 0 0 0 0,1 0-1 0 0,-1 0 1 0 0,0-1-1 0 0,0 1 1 0 0,1 0 0 0 0,-1 0-1 0 0,0-1 1 0 0,0 1 0 0 0,1 0-1 0 0,-1 0 1 0 0,0-1-1 0 0,0 1 1 0 0,0 0 0 0 0,1 0-1 0 0,-1-1 1 0 0,0 1-1 0 0,13-15 11 0 0,132-171-58 0 0,164-225 0 0 0,-258 337 47 0 0,174-247-9 0 0,-176 255 9 0 0,146-187-9 0 0,196-227 5 0 0,93-107 26 0 0,-254 332-8 0 0,68-79-24 0 0,-232 256 16 0 0,97-89-1 0 0,-143 149-2 0 0,1 2 1 0 0,1 1-1 0 0,0 0 1 0 0,1 2-1 0 0,0 0 1 0 0,1 2-1 0 0,0 0 0 0 0,44-11 1 0 0,-64 21-5 0 0,0 0 0 0 0,-1 0 1 0 0,1 1-1 0 0,0-1 0 0 0,0 1 1 0 0,0 0-1 0 0,7 1 0 0 0,-10-1 0 0 0,0 0 1 0 0,0 0-1 0 0,0 0 0 0 0,0 1 0 0 0,0-1 0 0 0,0 0 0 0 0,0 1 0 0 0,0-1 0 0 0,0 1 0 0 0,0-1 0 0 0,-1 1 1 0 0,1 0-1 0 0,0-1 0 0 0,0 1 0 0 0,0 0 0 0 0,-1-1 0 0 0,1 1 0 0 0,0 0 0 0 0,-1 0 0 0 0,1 0 0 0 0,-1 0 1 0 0,1-1-1 0 0,-1 1 0 0 0,1 0 0 0 0,-1 0 0 0 0,0 0 0 0 0,1 0 0 0 0,-1 0 0 0 0,0 0 0 0 0,0 0 0 0 0,0 0 1 0 0,0 0-1 0 0,0 2 0 0 0,0 10-6 0 0,0 0 0 0 0,-1-1 0 0 0,0 1 0 0 0,-1 0 0 0 0,-6 17 0 0 0,-22 46-10 0 0,9-27 16 0 0,-98 208-26 0 0,26-67 14 0 0,-177 461 3 0 0,211-505 20 0 0,-210 465 54 0 0,-6 20-39 0 0,172-281 56 0 0,72-231-17 0 0,-8 69 38 0 0,19-85-53 0 0,19-100-47 0 0,-19 110 49 0 0,17-95-40 0 0,2 1 1 0 0,0 0-1 0 0,1-1 0 0 0,2 21 0 0 0,-2-38-10 0 0,0 0 0 0 0,0 0-1 0 0,0 0 1 0 0,1 0 0 0 0,-1 0-1 0 0,0 1 1 0 0,0-1 0 0 0,1 0-1 0 0,-1 0 1 0 0,0 0 0 0 0,1 0-1 0 0,-1 0 1 0 0,1 0 0 0 0,0 0-1 0 0,-1 0 1 0 0,1 0 0 0 0,0 0-1 0 0,-1-1 1 0 0,1 1 0 0 0,0 0-1 0 0,1 1 1 0 0,-1-2 0 0 0,0 0 0 0 0,0 0-1 0 0,0 0 1 0 0,0 0 0 0 0,-1 0 0 0 0,1 0 0 0 0,0-1-1 0 0,0 1 1 0 0,0 0 0 0 0,-1 0 0 0 0,1-1-1 0 0,0 1 1 0 0,0-1 0 0 0,-1 1 0 0 0,1 0 0 0 0,0-1-1 0 0,-1 1 1 0 0,1-1 0 0 0,-1 0 0 0 0,1 1 0 0 0,0-2-1 0 0,5-5 1 0 0,0 0 0 0 0,-1 0-1 0 0,7-13 1 0 0,153-238-12 0 0,22 16-6 0 0,13-18 2 0 0,-105 125 6 0 0,-1 0-1 0 0,141-157 0 0 0,125-72 10 0 0,-52 45 6 0 0,84-76 5 0 0,75 1 91 0 0,-462 390-101 0 0,50-40-9 0 0,-51 41 7 0 0,1 0 0 0 0,-1 1 0 0 0,1-1 0 0 0,0 1 0 0 0,-1 0 0 0 0,1 0 0 0 0,0 0 0 0 0,0 1 0 0 0,1-1 0 0 0,8 0 0 0 0,-13 2 1 0 0,1 0 0 0 0,0 1 0 0 0,-1-1 0 0 0,1 0 0 0 0,-1 1 0 0 0,1-1 0 0 0,0 1 0 0 0,-1-1 0 0 0,1 1 0 0 0,-1 0 0 0 0,1 0-1 0 0,-1 0 1 0 0,0 0 0 0 0,1 0 0 0 0,-1 0 0 0 0,0 0 0 0 0,0 0 0 0 0,1 0 0 0 0,-1 1 0 0 0,0-1 0 0 0,0 0 0 0 0,-1 1 0 0 0,1-1-1 0 0,0 1 1 0 0,0-1 0 0 0,-1 1 0 0 0,1-1 0 0 0,-1 1 0 0 0,1-1 0 0 0,0 4 0 0 0,0 0 1 0 0,0 1 0 0 0,-1-1 0 0 0,1 1 0 0 0,-1-1 0 0 0,0 1 0 0 0,-1 0 0 0 0,1-1 0 0 0,-2 7 0 0 0,-21 70-19 0 0,-40 95 0 0 0,25-73 3 0 0,-27 75 16 0 0,-175 549-35 0 0,148-307 25 0 0,72-318 29 0 0,2 3 34 0 0,-7 30 71 0 0,4-39 0 0 0,-9 33 84 0 0,25-92-135 0 0,3-17 2 0 0,2-21-75 0 0,0 0 1 0 0,0 0 0 0 0,0 1-1 0 0,0-1 1 0 0,0 0-1 0 0,0 0 1 0 0,0 0 0 0 0,0 0-1 0 0,0 1 1 0 0,0-1 0 0 0,0 0-1 0 0,0 0 1 0 0,0 0-1 0 0,0 0 1 0 0,1 1 0 0 0,-1-1-1 0 0,0 0 1 0 0,0 0 0 0 0,0 0-1 0 0,0 0 1 0 0,0 0-1 0 0,0 1 1 0 0,1-1 0 0 0,-1 0-1 0 0,0 0 1 0 0,0 0 0 0 0,0 0-1 0 0,0 0 1 0 0,0 0-1 0 0,1 0 1 0 0,-1 0 0 0 0,0 0-1 0 0,0 0 1 0 0,0 0 0 0 0,0 1-1 0 0,1-1 1 0 0,-1 0 0 0 0,0 0-1 0 0,0 0 1 0 0,0 0-1 0 0,1 0 1 0 0,-1-1 0 0 0,0 1-1 0 0,0 0 1 0 0,15-3 43 0 0,15-12 19 0 0,-1-7 7 0 0,-2-1-1 0 0,44-46 0 0 0,41-62 133 0 0,-102 118-183 0 0,112-138 166 0 0,164-189 83 0 0,-64 109-176 0 0,67-73-41 0 0,-192 203-51 0 0,157-127 0 0 0,128-64 31 0 0,-239 186 22 0 0,-117 86-39 0 0,117-82 121 0 0,-118 86-88 0 0,1 1 0 0 0,0 1 0 0 0,48-17 0 0 0,-72 30-47 0 0,0 0 1 0 0,1 0 0 0 0,-1 1 0 0 0,1-1-1 0 0,-1 1 1 0 0,0-1 0 0 0,1 1 0 0 0,-1 0-1 0 0,1 0 1 0 0,-1 0 0 0 0,1 0 0 0 0,-1 1-1 0 0,1-1 1 0 0,-1 1 0 0 0,1-1 0 0 0,2 2-1 0 0,-4-1-1 0 0,1 0 0 0 0,-1 0-1 0 0,0 0 1 0 0,1 0 0 0 0,-1 0-1 0 0,0 0 1 0 0,0 1 0 0 0,0-1-1 0 0,0 0 1 0 0,0 1 0 0 0,0-1-1 0 0,0 1 1 0 0,-1-1 0 0 0,1 1-1 0 0,0-1 1 0 0,-1 1 0 0 0,1-1-1 0 0,-1 3 1 0 0,1 3-3 0 0,0 1-1 0 0,-1 0 1 0 0,0-1 0 0 0,0 1-1 0 0,-1-1 1 0 0,0 1 0 0 0,0-1-1 0 0,-4 13 1 0 0,-14 34-2 0 0,-32 63 1 0 0,25-59-3 0 0,-86 168 16 0 0,45-96-3 0 0,58-112-6 0 0,-181 375 8 0 0,19 10 1 0 0,37-22 17 0 0,101-271-12 0 0,-27 168-1 0 0,56-256-38 0 0,1 1-1 0 0,1-1 0 0 0,1 0 1 0 0,0 1-1 0 0,2-1 0 0 0,1 1 1 0 0,6 30-1 0 0,-7-52 19 0 0,-1 0-1 0 0,0 0 1 0 0,1 1 0 0 0,-1-1-1 0 0,1 0 1 0 0,-1 0 0 0 0,1 1-1 0 0,0-1 1 0 0,-1 0 0 0 0,1 0-1 0 0,0 0 1 0 0,0 0 0 0 0,0 0-1 0 0,0 0 1 0 0,0 0 0 0 0,0 0-1 0 0,0-1 1 0 0,0 1 0 0 0,0 0 0 0 0,0 0-1 0 0,0-1 1 0 0,0 1 0 0 0,1-1-1 0 0,-1 1 1 0 0,0-1 0 0 0,0 0-1 0 0,1 1 1 0 0,-1-1 0 0 0,0 0-1 0 0,1 0 1 0 0,-1 0 0 0 0,0 0-1 0 0,1 0 1 0 0,-1 0 0 0 0,0 0-1 0 0,1 0 1 0 0,-1-1 0 0 0,0 1-1 0 0,3-1 1 0 0,4-2-8 0 0,1-1 0 0 0,-1 0 0 0 0,0 0 0 0 0,13-10-1 0 0,-13 9 0 0 0,14-10 0 0 0,0-2 1 0 0,-1-1 0 0 0,0-1 0 0 0,23-28-1 0 0,67-94 8 0 0,-80 99 7 0 0,41-54 25 0 0,252-306 234 0 0,82-10 303 0 0,-159 164-256 0 0,-187 189-260 0 0,3 2 1 0 0,1 2-1 0 0,3 4 0 0 0,134-77 0 0 0,-199 126-45 0 0,7-3-15 0 0,0 1 1 0 0,0-1 0 0 0,0 2-1 0 0,1-1 1 0 0,13-2-1 0 0,-22 5 13 0 0,1 1-1 0 0,0 0 0 0 0,0-1 0 0 0,0 1 0 0 0,0 0 1 0 0,0 0-1 0 0,0 1 0 0 0,0-1 0 0 0,0 0 1 0 0,-1 1-1 0 0,1-1 0 0 0,0 1 0 0 0,0-1 0 0 0,0 1 1 0 0,-1 0-1 0 0,1 0 0 0 0,0 0 0 0 0,-1 0 0 0 0,1 0 1 0 0,-1 0-1 0 0,1 0 0 0 0,-1 1 0 0 0,1-1 0 0 0,-1 1 1 0 0,0-1-1 0 0,0 1 0 0 0,0-1 0 0 0,0 1 0 0 0,0-1 1 0 0,0 1-1 0 0,0 0 0 0 0,0 0 0 0 0,-1-1 1 0 0,2 4-1 0 0,0 4-4 0 0,0 0 1 0 0,-1 0 0 0 0,0 0-1 0 0,0 0 1 0 0,-1 0 0 0 0,0 0-1 0 0,-2 15 1 0 0,0-4 7 0 0,-2 0 1 0 0,-8 26-1 0 0,-21 47 29 0 0,-53 109 1 0 0,-60 82 33 0 0,121-238-57 0 0,5-9-9 0 0,3 1 0 0 0,0 1 0 0 0,3 1 0 0 0,1 0-1 0 0,2 1 1 0 0,2 0 0 0 0,2 0 0 0 0,1 1 0 0 0,0 45 0 0 0,7-9 26 0 0,17 136 1 0 0,-16-197-21 0 0,1 0-2 0 0,0 1 1 0 0,0-1-1 0 0,2 0 1 0 0,10 25-1 0 0,-14-39-1 0 0,0-1 1 0 0,1 1-1 0 0,0-1 0 0 0,-1 1 1 0 0,1-1-1 0 0,0 0 0 0 0,0 0 1 0 0,0 0-1 0 0,0 0 0 0 0,1 0 1 0 0,-1 0-1 0 0,1 0 0 0 0,-1-1 1 0 0,1 1-1 0 0,-1-1 0 0 0,1 0 1 0 0,0 1-1 0 0,0-1 0 0 0,-1-1 1 0 0,1 1-1 0 0,0 0 0 0 0,0-1 1 0 0,0 1-1 0 0,0-1 0 0 0,0 0 1 0 0,0 0-1 0 0,0 0 0 0 0,0 0 1 0 0,0-1-1 0 0,3 0 0 0 0,4-2-9 0 0,-1 1-1 0 0,0-2 0 0 0,0 1 1 0 0,0-1-1 0 0,0 0 1 0 0,-1-1-1 0 0,0 0 1 0 0,10-8-1 0 0,10-10-53 0 0,-1-2 0 0 0,-1 0 0 0 0,41-53-1 0 0,55-98-96 0 0,-73 103 115 0 0,29-47-6 0 0,-33 47 45 0 0,4 2 1 0 0,84-96-1 0 0,162-110 116 0 0,-72 63-63 0 0,-202 192-65 0 0,0 0 0 0 0,1 1 0 0 0,2 1 0 0 0,0 1 0 0 0,1 1 0 0 0,0 2 0 0 0,31-16 0 0 0,-53 31 10 0 0,-1 0 0 0 0,1 0-1 0 0,0 0 1 0 0,-1 0 0 0 0,1 0 0 0 0,0 0 0 0 0,-1 1 0 0 0,1-1 0 0 0,0 1 0 0 0,0 0 0 0 0,-1 0 0 0 0,1 0 0 0 0,0 0 0 0 0,0 0-1 0 0,0 1 1 0 0,-1-1 0 0 0,1 1 0 0 0,0 0 0 0 0,2 1 0 0 0,-2 0-2 0 0,0 0 1 0 0,-1 0-1 0 0,1 0 1 0 0,-1 0-1 0 0,1 0 0 0 0,-1 1 1 0 0,0-1-1 0 0,0 1 1 0 0,0-1-1 0 0,0 1 0 0 0,0 0 1 0 0,-1 0-1 0 0,3 6 1 0 0,1 5-7 0 0,-1 1 0 0 0,-1-1 0 0 0,0 1 0 0 0,-1 0 1 0 0,0 26-1 0 0,-10 328 38 0 0,-2-132 81 0 0,3-28 3 0 0,1 145 168 0 0,7-335-260 0 0,1-1 0 0 0,0 0 0 0 0,2 0-1 0 0,0 0 1 0 0,11 28 0 0 0,-12-38-11 0 0,1 1-1 0 0,0-1 1 0 0,0 1 0 0 0,1-1 0 0 0,0-1-1 0 0,0 1 1 0 0,1-1 0 0 0,0 0 0 0 0,1 0-1 0 0,-1 0 1 0 0,1-1 0 0 0,13 9 0 0 0,-19-14-4 0 0,1-1 1 0 0,-1 1-1 0 0,0-1 1 0 0,0 0 0 0 0,0 1-1 0 0,1-1 1 0 0,-1 0-1 0 0,0 0 1 0 0,0 0-1 0 0,1 0 1 0 0,-1 0 0 0 0,0 0-1 0 0,0 0 1 0 0,1 0-1 0 0,-1-1 1 0 0,0 1-1 0 0,0 0 1 0 0,1-1 0 0 0,-1 1-1 0 0,0-1 1 0 0,0 1-1 0 0,0-1 1 0 0,0 0-1 0 0,0 1 1 0 0,0-1 0 0 0,0 0-1 0 0,1-1 1 0 0,28-31-108 0 0,-20 21 52 0 0,56-67-1212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04.4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319 710 936 0 0,'-34'16'1661'0'0,"-1"2"0"0"0,-35 24 0 0 0,9-5 110 0 0,37-23-130 0 0,-1-1 1 0 0,-44 15 0 0 0,71-32-1465 0 0,-1 1 0 0 0,1 0 0 0 0,1 0 1 0 0,-1 0-1 0 0,0 0 0 0 0,1 0 0 0 0,0 0 0 0 0,4-3 1 0 0,110-72 554 0 0,239-116 0 0 0,145-19-556 0 0,289-32-59 0 0,-702 221-111 0 0,140-33 18 0 0,-163 43 0 0 0,102-6 0 0 0,-164 19-22 0 0,70 0 26 0 0,-67 1-25 0 0,0 1-1 0 0,-1-1 1 0 0,1 1-1 0 0,0 1 0 0 0,0-1 1 0 0,-1 1-1 0 0,1 0 1 0 0,-1 0-1 0 0,8 4 0 0 0,-11-4 0 0 0,0 0-1 0 0,1 0 1 0 0,-1 0-1 0 0,0 0 1 0 0,0 0-1 0 0,0 0 1 0 0,-1 1-1 0 0,1-1 1 0 0,0 1-1 0 0,-1-1 1 0 0,0 1-1 0 0,1-1 1 0 0,-1 1-1 0 0,0 0 1 0 0,0 0-1 0 0,-1 0 1 0 0,1 0-1 0 0,-1-1 1 0 0,1 1-1 0 0,-1 0 1 0 0,0 0-1 0 0,0 0 1 0 0,0 0-1 0 0,0 0 1 0 0,-1 0-1 0 0,1 0 1 0 0,-3 5-1 0 0,0 3 4 0 0,-1 1-1 0 0,0-1 1 0 0,-1 0 0 0 0,0-1-1 0 0,-8 13 1 0 0,-2 0-5 0 0,-1 0 1 0 0,-2-1 0 0 0,-21 22-1 0 0,-65 54 5 0 0,34-34 5 0 0,-60 68-14 0 0,-151 200 0 0 0,264-311 1 0 0,1 0-1 0 0,1 1 1 0 0,1 0 0 0 0,0 1-1 0 0,-13 36 1 0 0,26-58 9 0 0,0 1-1 0 0,1-1 1 0 0,-1 1-1 0 0,1 0 1 0 0,-1-1-1 0 0,1 1 1 0 0,0-1 0 0 0,0 1-1 0 0,-1 0 1 0 0,1-1-1 0 0,0 1 1 0 0,1 0-1 0 0,-1-1 1 0 0,0 1-1 0 0,0-1 1 0 0,1 1-1 0 0,-1 0 1 0 0,1-1 0 0 0,-1 1-1 0 0,1-1 1 0 0,0 1-1 0 0,-1-1 1 0 0,3 2-1 0 0,-2-1 15 0 0,1-1 0 0 0,0 1 0 0 0,0-1 0 0 0,0 0 0 0 0,0 0 0 0 0,0 0 0 0 0,0 0-1 0 0,0 0 1 0 0,0-1 0 0 0,0 1 0 0 0,0 0 0 0 0,0-1 0 0 0,1 0 0 0 0,3 1 0 0 0,7-1 99 0 0,0-1 1 0 0,0 0 0 0 0,0 0 0 0 0,20-6 0 0 0,46-16 392 0 0,78-34 1 0 0,-128 45-415 0 0,555-228 734 0 0,-519 210-915 0 0,193-84 470 0 0,-193 89-1125 0 0,0 3 0 0 0,71-14 0 0 0,-110 29-407 0 0,-20 5 583 0 0,0 1 0 0 0,1-1 0 0 0,0 1 0 0 0,-1 0 0 0 0,1 1 0 0 0,11 0 0 0 0,-14 1-1135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08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33 155 3081 0 0,'4'-101'8111'0'0,"-4"99"-7707"0"0,-1-15 802 0 0,-2 13-944 0 0,-4 10-203 0 0,3-1-58 0 0,1 1 1 0 0,0-1-1 0 0,1 1 0 0 0,0-1 1 0 0,0 1-1 0 0,0 0 1 0 0,0 0-1 0 0,1-1 0 0 0,-1 13 1 0 0,0 59-52 0 0,2-53 46 0 0,0 27 15 0 0,3-1 1 0 0,2 0 0 0 0,11 50-1 0 0,-14-93-6 0 0,0-1-1 0 0,0 1 1 0 0,0-1-1 0 0,1 0 0 0 0,0 0 1 0 0,0 0-1 0 0,0 0 1 0 0,7 8-1 0 0,-9-13 2 0 0,0 0 0 0 0,0 0-1 0 0,0 1 1 0 0,1-1 0 0 0,-1 0 0 0 0,0 0 0 0 0,0-1-1 0 0,0 1 1 0 0,1 0 0 0 0,-1 0 0 0 0,1-1 0 0 0,-1 1-1 0 0,0 0 1 0 0,1-1 0 0 0,-1 1 0 0 0,1-1-1 0 0,-1 0 1 0 0,1 0 0 0 0,-1 1 0 0 0,1-1 0 0 0,-1 0-1 0 0,1 0 1 0 0,0-1 0 0 0,-1 1 0 0 0,1 0 0 0 0,-1 0-1 0 0,1-1 1 0 0,-1 1 0 0 0,0-1 0 0 0,1 1 0 0 0,-1-1-1 0 0,1 1 1 0 0,-1-1 0 0 0,0 0 0 0 0,1 0-1 0 0,-1 0 1 0 0,0 0 0 0 0,0 0 0 0 0,0 0 0 0 0,0 0-1 0 0,2-2 1 0 0,11-13 90 0 0,0-1 0 0 0,-1 0 0 0 0,-1-1 0 0 0,0-1 0 0 0,-2 1-1 0 0,0-2 1 0 0,-1 1 0 0 0,6-22 0 0 0,-8 22-78 0 0,1 1-1 0 0,1 0 1 0 0,1 0-1 0 0,20-28 1 0 0,-17 34-93 0 0,-11 14-2 0 0,-6 8 37 0 0,1-2 22 0 0,1-1 0 0 0,0 0 0 0 0,0 1 0 0 0,1 0 0 0 0,0-1 0 0 0,0 1 1 0 0,1 0-1 0 0,0 9 0 0 0,0 9-1 0 0,1-12 12 0 0,0 0-1 0 0,0-1 1 0 0,2 1 0 0 0,-1 0-1 0 0,2-1 1 0 0,0 1 0 0 0,6 12-1 0 0,-8-21 8 0 0,0-1 0 0 0,0 1-1 0 0,1 0 1 0 0,-1-1-1 0 0,1 0 1 0 0,0 0-1 0 0,1 0 1 0 0,-1 0 0 0 0,1 0-1 0 0,5 4 1 0 0,-6-6 5 0 0,-1-1 1 0 0,0 0-1 0 0,0 1 1 0 0,0-1-1 0 0,1 0 0 0 0,-1 0 1 0 0,1-1-1 0 0,-1 1 1 0 0,1 0-1 0 0,-1-1 0 0 0,1 0 1 0 0,-1 1-1 0 0,1-1 1 0 0,-1 0-1 0 0,1 0 0 0 0,-1-1 1 0 0,1 1-1 0 0,-1 0 1 0 0,1-1-1 0 0,-1 0 0 0 0,1 1 1 0 0,-1-1-1 0 0,5-2 1 0 0,-1-1 14 0 0,1 0 0 0 0,-1 0 0 0 0,0 0 0 0 0,0-1 0 0 0,0 0 1 0 0,-1 0-1 0 0,0-1 0 0 0,7-8 0 0 0,33-53 146 0 0,-38 56-144 0 0,3-7 10 0 0,-1 0 0 0 0,-1 0 0 0 0,-1-1 0 0 0,0 0 1 0 0,-1 0-1 0 0,-2 0 0 0 0,1-1 0 0 0,-2 0 0 0 0,-1 0 0 0 0,-1 0 0 0 0,0 0 0 0 0,-1 0 0 0 0,-2 0 0 0 0,-4-24 1 0 0,6 38-32 0 0,-2 1 1 0 0,1 0-1 0 0,0-1 0 0 0,-1 1 1 0 0,0 0-1 0 0,-4-6 1 0 0,6 10-11 0 0,-1 0 0 0 0,0 0 0 0 0,1 0-1 0 0,-1 0 1 0 0,0 1 0 0 0,1-1 0 0 0,-1 0 0 0 0,0 0 0 0 0,0 1 0 0 0,1-1 0 0 0,-1 1-1 0 0,0-1 1 0 0,0 1 0 0 0,0-1 0 0 0,0 1 0 0 0,0 0 0 0 0,0-1 0 0 0,0 1 0 0 0,0 0-1 0 0,0 0 1 0 0,0-1 0 0 0,0 1 0 0 0,0 0 0 0 0,0 0 0 0 0,0 0 0 0 0,0 0 0 0 0,0 1-1 0 0,0-1 1 0 0,0 0 0 0 0,0 0 0 0 0,0 1 0 0 0,0-1 0 0 0,0 0 0 0 0,0 1 0 0 0,0-1-1 0 0,0 1 1 0 0,0-1 0 0 0,-1 2 0 0 0,0-1-105 0 0,0 1 0 0 0,0-1 0 0 0,0 1-1 0 0,0 0 1 0 0,0-1 0 0 0,0 1 0 0 0,1 0 0 0 0,-1 1 0 0 0,0-1-1 0 0,1 0 1 0 0,0 0 0 0 0,0 0 0 0 0,-1 1 0 0 0,0 3 0 0 0,-6 36-2376 0 0,6-23 1503 0 0,1 4-281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09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28 6569 0 0,'15'-25'5675'0'0,"-15"25"-5650"0"0,0 0 0 0 0,0-1 0 0 0,0 1 0 0 0,1 0 0 0 0,-1 0 0 0 0,0 0 0 0 0,0 0 0 0 0,0 0 0 0 0,0 0 0 0 0,0 0 0 0 0,0-1 0 0 0,0 1 0 0 0,1 0 0 0 0,-1 0 0 0 0,0 0 0 0 0,0 0 0 0 0,0 0 0 0 0,0 0 0 0 0,0 0 0 0 0,1 0 0 0 0,-1 0 0 0 0,0 0 0 0 0,0 0 0 0 0,0 0 0 0 0,0 0 0 0 0,0 0 0 0 0,1 0 0 0 0,-1 0 0 0 0,0 0-1 0 0,0 0 1 0 0,0 0 0 0 0,0 0 0 0 0,0 0 0 0 0,1 0 0 0 0,-1 0 0 0 0,0 0 0 0 0,0 0 0 0 0,0 0 0 0 0,0 0 0 0 0,0 1 0 0 0,0-1 0 0 0,1 0 0 0 0,-1 0 0 0 0,0 0 0 0 0,0 0 0 0 0,0 0 0 0 0,1 17 1055 0 0,-24 120 182 0 0,4-24-2185 0 0,16-87-916 0 0,0 0 0 0 0,3 35-1 0 0,2-44-37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10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1 258 4369 0 0,'6'-8'1172'0'0,"0"0"0"0"0,0 1 0 0 0,9-8 1 0 0,48-36 1429 0 0,-38 32-1638 0 0,-17 12-696 0 0,5-2 52 0 0,-1-1 0 0 0,17-8 0 0 0,-26 16-296 0 0,0 1 1 0 0,0-1-1 0 0,0 1 0 0 0,0 0 1 0 0,0 0-1 0 0,0 0 1 0 0,1 0-1 0 0,-1 0 1 0 0,0 1-1 0 0,1-1 0 0 0,-1 1 1 0 0,0 0-1 0 0,1 0 1 0 0,-1 0-1 0 0,0 0 1 0 0,5 2-1 0 0,-7-1-23 0 0,0 0-1 0 0,0-1 1 0 0,0 1 0 0 0,0 0-1 0 0,0 0 1 0 0,-1 0 0 0 0,1 0-1 0 0,0 1 1 0 0,-1-1 0 0 0,1 0-1 0 0,-1 0 1 0 0,1 0-1 0 0,-1 0 1 0 0,1 1 0 0 0,-1-1-1 0 0,0 0 1 0 0,0 0 0 0 0,0 1-1 0 0,0-1 1 0 0,0 0 0 0 0,0 0-1 0 0,0 1 1 0 0,0 1 0 0 0,-4 39-18 0 0,3-35 13 0 0,-4 18 8 0 0,-1-1 1 0 0,0 1 0 0 0,-2-1 0 0 0,-1 0-1 0 0,-13 26 1 0 0,-70 110 397 0 0,83-147-63 0 0,-1-1-1 0 0,-19 19 0 0 0,30-31-59 0 0,0 0-257 0 0,0 0 1 0 0,0 0-1 0 0,0 0 1 0 0,0-1-1 0 0,-1 1 1 0 0,1 0 0 0 0,0-1-1 0 0,0 1 1 0 0,0 0-1 0 0,-1-1 1 0 0,1 1-1 0 0,0-1 1 0 0,0 1-1 0 0,-1-1 1 0 0,1 1-1 0 0,0-2 1 0 0,62-67 266 0 0,23-36-147 0 0,105-200 158 0 0,-148 233-96 0 0,-43 72-202 0 0,0 0-1 0 0,0 0 1 0 0,0 0 0 0 0,0 0 0 0 0,0 0 0 0 0,-1 0 0 0 0,1 0-1 0 0,0 0 1 0 0,0 0 0 0 0,0 0 0 0 0,0 0 0 0 0,0 0 0 0 0,0 0 0 0 0,0 0-1 0 0,0 0 1 0 0,0-1 0 0 0,0 1 0 0 0,0 0 0 0 0,0 0 0 0 0,0 0 0 0 0,0 0-1 0 0,0 0 1 0 0,0 0 0 0 0,0 0 0 0 0,0 0 0 0 0,0 0 0 0 0,0 0-1 0 0,-1 0 1 0 0,1 0 0 0 0,0 0 0 0 0,0 0 0 0 0,0 0 0 0 0,0 0 0 0 0,0-1-1 0 0,0 1 1 0 0,0 0 0 0 0,0 0 0 0 0,0 0 0 0 0,0 0 0 0 0,0 0-1 0 0,0 0 1 0 0,0 0 0 0 0,0 0 0 0 0,0 0 0 0 0,1 0 0 0 0,-1 0 0 0 0,0 0-1 0 0,0 0 1 0 0,0 0 0 0 0,0-1 0 0 0,0 1 0 0 0,0 0 0 0 0,0 0-1 0 0,0 0 1 0 0,0 0 0 0 0,0 0 0 0 0,0 0 0 0 0,0 0 0 0 0,0 0 0 0 0,0 0-1 0 0,0 0 1 0 0,-7 5 31 0 0,-10 11-19 0 0,0 6-17 0 0,1 2 0 0 0,0-1 0 0 0,2 2 0 0 0,1 0 0 0 0,-19 52-1 0 0,27-63 9 0 0,1 0-1 0 0,1 0 0 0 0,0 1 0 0 0,1-1 0 0 0,-1 25 0 0 0,3-30 0 0 0,0-1-1 0 0,0 1 0 0 0,1 0 0 0 0,0 0 0 0 0,1-1 0 0 0,0 1 1 0 0,0 0-1 0 0,1-1 0 0 0,0 0 0 0 0,6 11 0 0 0,-6-14-82 0 0,0-1-1 0 0,0 1 0 0 0,0-1 0 0 0,1 1 1 0 0,0-1-1 0 0,0 0 0 0 0,0 0 0 0 0,0-1 1 0 0,1 1-1 0 0,-1-1 0 0 0,1 0 0 0 0,0 0 1 0 0,0-1-1 0 0,0 0 0 0 0,0 1 0 0 0,0-2 1 0 0,1 1-1 0 0,-1 0 0 0 0,1-1 0 0 0,-1 0 0 0 0,1-1 1 0 0,-1 1-1 0 0,1-1 0 0 0,0 0 0 0 0,-1 0 1 0 0,1-1-1 0 0,-1 1 0 0 0,1-1 0 0 0,-1-1 1 0 0,11-3-1 0 0,59-18-5415 0 0,-56 16 3550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09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8 241 4521 0 0,'-1'-2'361'0'0,"0"1"-1"0"0,0-1 1 0 0,1 1-1 0 0,-1-1 1 0 0,0 1 0 0 0,1-1-1 0 0,-1 0 1 0 0,1 1-1 0 0,-1-1 1 0 0,1 0 0 0 0,0 1-1 0 0,0-1 1 0 0,0 0-1 0 0,0 0 1 0 0,0 1 0 0 0,0-1-1 0 0,0 0 1 0 0,0 0 0 0 0,1 1-1 0 0,-1-1 1 0 0,1 0-1 0 0,0-2 1 0 0,1-2 238 0 0,1 0-1 0 0,0 0 1 0 0,0 1 0 0 0,6-11 0 0 0,-4 9-423 0 0,1 1 1 0 0,0-1 0 0 0,0 1-1 0 0,0 0 1 0 0,1 0 0 0 0,0 1-1 0 0,13-8 1 0 0,-17 11-164 0 0,0 0-1 0 0,1 0 1 0 0,-1 1-1 0 0,1-1 0 0 0,-1 1 1 0 0,1 0-1 0 0,0 0 1 0 0,-1 0-1 0 0,1 1 1 0 0,0-1-1 0 0,0 1 1 0 0,-1 0-1 0 0,1 0 1 0 0,0 0-1 0 0,0 1 0 0 0,-1-1 1 0 0,1 1-1 0 0,0 0 1 0 0,-1 0-1 0 0,7 2 1 0 0,-8-2-15 0 0,-1 1 1 0 0,1-1 0 0 0,0 1-1 0 0,0 0 1 0 0,-1-1 0 0 0,1 1 0 0 0,0 0-1 0 0,-1 0 1 0 0,0 0 0 0 0,0 0-1 0 0,1 0 1 0 0,-1 0 0 0 0,0 1-1 0 0,-1-1 1 0 0,1 0 0 0 0,0 0-1 0 0,-1 1 1 0 0,1 2 0 0 0,4 51-33 0 0,-4-45 30 0 0,-2 15 13 0 0,0 1-1 0 0,-2-1 1 0 0,-1 1 0 0 0,-1-1-1 0 0,-1-1 1 0 0,-1 1 0 0 0,-2-1-1 0 0,0 0 1 0 0,-22 39 0 0 0,15-39 3 0 0,13-22-14 0 0,1 0 0 0 0,-1 0 0 0 0,1 1-1 0 0,0-1 1 0 0,0 0 0 0 0,1 1 0 0 0,-1 0 0 0 0,-1 6 0 0 0,3-10 3 0 0,0 1-1 0 0,-1-1 1 0 0,1 0-1 0 0,0 0 1 0 0,0 1-1 0 0,0-1 0 0 0,0 0 1 0 0,0 1-1 0 0,0-1 1 0 0,-1 0-1 0 0,1 0 1 0 0,0 1-1 0 0,0-1 1 0 0,0 0-1 0 0,-1 0 1 0 0,1 0-1 0 0,0 1 1 0 0,0-1-1 0 0,-1 0 1 0 0,1 0-1 0 0,0 0 1 0 0,0 0-1 0 0,-1 1 1 0 0,1-1-1 0 0,0 0 1 0 0,-1 0-1 0 0,1 0 1 0 0,0 0-1 0 0,0 0 1 0 0,-1 0-1 0 0,1 0 1 0 0,0 0-1 0 0,-1 0 1 0 0,1 0 0 0 0,0 0-1 0 0,0-1 1 0 0,0 1 0 0 0,0 0-1 0 0,0 0 1 0 0,0 0 0 0 0,-1 0-1 0 0,1 0 1 0 0,0-1 0 0 0,0 1-1 0 0,0 0 1 0 0,0 0 0 0 0,0 0-1 0 0,0-1 1 0 0,0 1-1 0 0,0 0 1 0 0,0 0 0 0 0,0 0-1 0 0,0 0 1 0 0,0-1 0 0 0,0 1-1 0 0,0 0 1 0 0,0 0 0 0 0,0 0-1 0 0,0-1 1 0 0,0 1 0 0 0,0 0-1 0 0,0 0 1 0 0,0 0-1 0 0,0-1 1 0 0,0 1 0 0 0,0 0-1 0 0,0 0 1 0 0,0 0 0 0 0,1 0-1 0 0,-1-1 1 0 0,0 1 0 0 0,0 0-1 0 0,0 0 1 0 0,0 0 0 0 0,0 0-1 0 0,0 0 1 0 0,1 0-1 0 0,-1-1 1 0 0,0 1 0 0 0,0 0-1 0 0,0 0 1 0 0,0 0 0 0 0,1 0-1 0 0,24-39 54 0 0,-9 18-31 0 0,17-29 1 0 0,1-1 35 0 0,69-105 206 0 0,1-11 37 0 0,-54 90-119 0 0,-53 81-181 0 0,-15 19-20 0 0,-25 46 1 0 0,34-52 7 0 0,-6 15 1 0 0,-14 39 0 0 0,26-60 6 0 0,0-1 0 0 0,0 1 0 0 0,1-1 0 0 0,1 1 0 0 0,0 0 0 0 0,0 0 0 0 0,1 0 0 0 0,1 12 0 0 0,0-16 2 0 0,1-1 1 0 0,0 1-1 0 0,0-1 0 0 0,0 0 1 0 0,0 1-1 0 0,1-1 1 0 0,0 0-1 0 0,0-1 0 0 0,9 12 1 0 0,-2-5 12 0 0,0-1 1 0 0,1 0-1 0 0,12 10 1 0 0,-19-18-49 0 0,0-1 0 0 0,0 1 1 0 0,0-1-1 0 0,1 0 0 0 0,-1 0 0 0 0,0-1 1 0 0,1 1-1 0 0,0-1 0 0 0,-1 0 0 0 0,1 0 1 0 0,-1 0-1 0 0,6-1 0 0 0,9 1-711 0 0,29-3 1 0 0,-43 1 593 0 0,26-4-1451 0 0,0-1 0 0 0,-1-1 0 0 0,1-2 0 0 0,34-16 0 0 0,-53 21 1182 0 0,21-8-1272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0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4889 0 0,'2'-13'9384'0'0,"1"15"-9163"0"0,-1 0 1 0 0,0 0 0 0 0,0 0 0 0 0,0 1-1 0 0,-1-1 1 0 0,1 0 0 0 0,-1 1 0 0 0,1 0-1 0 0,1 3 1 0 0,9 27 671 0 0,-7-21-639 0 0,-1-1 0 0 0,4 19 0 0 0,1 42-405 0 0,1 141-1 0 0,-9-120-2147 0 0,1-55 1126 0 0,4-4-594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0.8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67 139 6569 0 0,'0'-19'2484'0'0,"0"0"-599"0"0,0 0 0 0 0,6-37 0 0 0,-4 45-1024 0 0,0-2 181 0 0,-2 11-556 0 0,1 8-74 0 0,-2 2-279 0 0,0 1-1 0 0,-1-1 1 0 0,-4 14-1 0 0,0 0-83 0 0,-1 9-9 0 0,-2 10-6 0 0,1 0 0 0 0,-3 61 1 0 0,0 59-402 0 0,4-60-1295 0 0,0-21-2907 0 0,5-48 2021 0 0,9-21 785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1.1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7 312 7866 0 0,'-7'-7'4817'0'0,"7"6"-4679"0"0,7-12 1627 0 0,20-11-1479 0 0,-24 21 201 0 0,22-17-175 0 0,0 2-1 0 0,2 0 1 0 0,38-18 0 0 0,89-32-48 0 0,-130 58-236 0 0,157-56-1248 0 0,-156 59 245 0 0,1 1 0 0 0,-1 1-1 0 0,1 1 1 0 0,0 1 0 0 0,35 0-1 0 0,-34 5-480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1.5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22 133 3273 0 0,'-2'-57'8295'0'0,"-1"35"-5511"0"0,1 18-1609 0 0,-1 9-98 0 0,-1 13-1069 0 0,1-1 0 0 0,1 0 1 0 0,0 1-1 0 0,1 0 1 0 0,2 25-1 0 0,0-10-10 0 0,-1-7-2 0 0,1-1 1 0 0,6 33 0 0 0,-4-47 10 0 0,-1 0-1 0 0,1-1 1 0 0,0 1-1 0 0,1-1 1 0 0,1 0-1 0 0,-1 0 1 0 0,12 16-1 0 0,-14-23 17 0 0,0 1 0 0 0,0-1 0 0 0,0 0 0 0 0,1 0 0 0 0,0 0 0 0 0,-1-1 0 0 0,1 1 0 0 0,0-1 0 0 0,0 1 0 0 0,1-1 0 0 0,-1 0 0 0 0,0 0 0 0 0,1 0 0 0 0,-1-1 0 0 0,1 1 0 0 0,-1-1 0 0 0,1 0 0 0 0,0 0 0 0 0,0 0 0 0 0,-1-1 0 0 0,8 1 0 0 0,-4-1 76 0 0,0 0 1 0 0,1-1 0 0 0,-1 0-1 0 0,0 0 1 0 0,0-1 0 0 0,0 0-1 0 0,0 0 1 0 0,-1-1-1 0 0,1 0 1 0 0,0 0 0 0 0,-1 0-1 0 0,0-1 1 0 0,0 0 0 0 0,9-7-1 0 0,4-6 153 0 0,0 0 1 0 0,27-33-1 0 0,-39 41-193 0 0,0-1 1 0 0,-1 0-1 0 0,0 0 1 0 0,7-15 0 0 0,10-20 98 0 0,-17 35-133 0 0,-1-1 0 0 0,-1 1 0 0 0,6-21 0 0 0,0 4 3 0 0,-9 12-37 0 0,-1 22-107 0 0,0-1 89 0 0,0-1 1 0 0,0 1 0 0 0,-1 0 0 0 0,-1 8 0 0 0,-2 11-27 0 0,4-13 36 0 0,0-1 0 0 0,1 1 1 0 0,0-1-1 0 0,1 1 0 0 0,0-1 1 0 0,1 0-1 0 0,0 0 0 0 0,8 18 1 0 0,-7-21 15 0 0,0 1 1 0 0,0-1 0 0 0,1 0-1 0 0,0 0 1 0 0,0-1-1 0 0,1 1 1 0 0,0-1 0 0 0,1-1-1 0 0,-1 1 1 0 0,1-1-1 0 0,9 6 1 0 0,-12-10 3 0 0,0 0 0 0 0,-1-1 0 0 0,1 1 0 0 0,0-1 0 0 0,0 0 1 0 0,0-1-1 0 0,1 1 0 0 0,-1-1 0 0 0,0 1 0 0 0,0-1 0 0 0,0-1 0 0 0,8 0 0 0 0,-5 0 9 0 0,-1 0 0 0 0,0 0 0 0 0,0-1 0 0 0,0 0 0 0 0,-1 0 0 0 0,1 0 0 0 0,11-6 0 0 0,-8 1 13 0 0,-1-1 1 0 0,0 0-1 0 0,0 0 1 0 0,0 0-1 0 0,-1-1 1 0 0,0 0-1 0 0,-1-1 0 0 0,0 0 1 0 0,-1 0-1 0 0,0 0 1 0 0,0 0-1 0 0,-1-1 1 0 0,0 1-1 0 0,3-18 1 0 0,-2 7-1 0 0,-2-1 1 0 0,0 1 0 0 0,-1-1 0 0 0,-1 0 0 0 0,-1 0 0 0 0,-5-36 0 0 0,4 52-83 0 0,0 0 1 0 0,-1 0 0 0 0,0 0 0 0 0,0 0 0 0 0,-5-10 0 0 0,7 15 2 0 0,0 0 1 0 0,-1 0-1 0 0,1 0 0 0 0,-1 0 1 0 0,1 1-1 0 0,-1-1 1 0 0,1 0-1 0 0,-1 0 1 0 0,0 0-1 0 0,1 0 1 0 0,-1 0-1 0 0,0 1 1 0 0,0-1-1 0 0,0 0 1 0 0,1 1-1 0 0,-1-1 1 0 0,0 1-1 0 0,0-1 1 0 0,0 1-1 0 0,0-1 1 0 0,0 1-1 0 0,0-1 1 0 0,0 1-1 0 0,0 0 1 0 0,0 0-1 0 0,0 0 1 0 0,-1 0-1 0 0,1-1 1 0 0,0 1-1 0 0,0 0 1 0 0,0 1-1 0 0,0-1 1 0 0,0 0-1 0 0,0 0 1 0 0,0 0-1 0 0,0 1 1 0 0,0-1-1 0 0,0 0 1 0 0,0 1-1 0 0,-2 0 0 0 0,-2 3-384 0 0,0-1 0 0 0,0 1 0 0 0,0 0 0 0 0,0 0 0 0 0,1 0-1 0 0,0 1 1 0 0,0 0 0 0 0,0-1 0 0 0,0 2 0 0 0,1-1 0 0 0,0 0-1 0 0,0 1 1 0 0,0-1 0 0 0,1 1 0 0 0,0 0 0 0 0,0 0 0 0 0,-3 11-1 0 0,1 11-1282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1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 3649 0 0,'2'-2'711'0'0,"1"-1"0"0"0,-1 1 0 0 0,1 0 0 0 0,-1-1 0 0 0,1 1 1 0 0,0 0-1 0 0,0 1 0 0 0,0-1 0 0 0,0 0 0 0 0,0 1 0 0 0,0 0 0 0 0,1 0 1 0 0,5-2-1 0 0,49-4 1899 0 0,-25 4-1549 0 0,-31 2-1045 0 0,0 1 0 0 0,0-1 1 0 0,0 1-1 0 0,-1 0 0 0 0,1 0 1 0 0,0 0-1 0 0,0 0 0 0 0,0 0 1 0 0,0 1-1 0 0,0-1 0 0 0,0 0 1 0 0,-1 1-1 0 0,1-1 0 0 0,0 1 1 0 0,0 0-1 0 0,-1 0 0 0 0,1-1 1 0 0,0 1-1 0 0,-1 0 0 0 0,1 1 1 0 0,-1-1-1 0 0,1 0 0 0 0,-1 0 1 0 0,1 1-1 0 0,-1-1 0 0 0,0 0 1 0 0,0 1-1 0 0,0-1 0 0 0,0 1 1 0 0,0 0-1 0 0,0-1 0 0 0,0 1 1 0 0,0 0-1 0 0,-1 0 0 0 0,1-1 1 0 0,-1 1-1 0 0,1 0 1 0 0,-1 0-1 0 0,0 0 0 0 0,0 0 1 0 0,0 0-1 0 0,0 0 0 0 0,0 2 1 0 0,-11 120 20 0 0,7-100 24 0 0,-12 39 1 0 0,-1 3 140 0 0,3-20 107 0 0,11-39-194 0 0,1-1 1 0 0,-1 1-1 0 0,1-1 1 0 0,1 1-1 0 0,0 0 1 0 0,0 0-1 0 0,0 0 0 0 0,0 0 1 0 0,2 7-1 0 0,-1-13-91 0 0,0 0 1 0 0,0 0-1 0 0,0 0 0 0 0,0-1 0 0 0,1 1 0 0 0,-1 0 0 0 0,1 0 1 0 0,-1 0-1 0 0,0-1 0 0 0,1 1 0 0 0,-1 0 0 0 0,1 0 0 0 0,0-1 1 0 0,-1 1-1 0 0,1 0 0 0 0,-1-1 0 0 0,1 1 0 0 0,0-1 0 0 0,0 1 1 0 0,-1-1-1 0 0,1 1 0 0 0,0-1 0 0 0,0 0 0 0 0,0 1 0 0 0,-1-1 1 0 0,1 0-1 0 0,0 1 0 0 0,0-1 0 0 0,0 0 0 0 0,0 0 0 0 0,0 0 1 0 0,0 0-1 0 0,-1 0 0 0 0,1 0 0 0 0,0 0 0 0 0,0 0 0 0 0,0 0 1 0 0,0 0-1 0 0,1-1 0 0 0,5-1 40 0 0,0 1 0 0 0,1-1-1 0 0,10-5 1 0 0,-13 5-54 0 0,3-2-126 0 0,-1 0-1 0 0,0-1 0 0 0,0 0 0 0 0,11-9 0 0 0,5-4-457 0 0,61-49-3259 0 0,-19 14 1250 0 0,-26 23 908 0 0,-2-1-486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2.5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1 242 7794 0 0,'3'-35'4357'0'0,"-2"31"-4146"0"0,0 0 0 0 0,0-1-1 0 0,1 1 1 0 0,0 0 0 0 0,-1 0-1 0 0,1 1 1 0 0,0-1 0 0 0,1 0-1 0 0,-1 1 1 0 0,1-1 0 0 0,-1 1-1 0 0,1 0 1 0 0,0 0 0 0 0,1 0-1 0 0,-1 0 1 0 0,6-3 0 0 0,0-1 88 0 0,1 1 1 0 0,0 0-1 0 0,0 1 1 0 0,0 0-1 0 0,18-5 1 0 0,-26 9-296 0 0,0 0 0 0 0,0 1 0 0 0,0 0 0 0 0,0-1 0 0 0,0 1 0 0 0,0 0 0 0 0,0 0 0 0 0,0 0-1 0 0,0 0 1 0 0,0 0 0 0 0,0 1 0 0 0,0-1 0 0 0,0 1 0 0 0,0-1 0 0 0,0 1 0 0 0,0-1 0 0 0,-1 1 0 0 0,1 0 0 0 0,0 0 0 0 0,0 0 0 0 0,-1 0 0 0 0,1 0 0 0 0,-1 1 0 0 0,1-1 0 0 0,-1 0 0 0 0,1 1 0 0 0,-1-1-1 0 0,0 1 1 0 0,1 0 0 0 0,-1-1 0 0 0,0 1 0 0 0,0 0 0 0 0,-1-1 0 0 0,1 1 0 0 0,0 0 0 0 0,0 0 0 0 0,-1 0 0 0 0,1 0 0 0 0,-1 0 0 0 0,0 0 0 0 0,1 3 0 0 0,0 5-10 0 0,0 1 0 0 0,0 0 0 0 0,-1 0 0 0 0,0 0 0 0 0,-1 0 0 0 0,0 0 0 0 0,-6 19 0 0 0,-27 76 11 0 0,22-73 10 0 0,-5 13 4 0 0,-23 71 111 0 0,40-117-125 0 0,0 0 0 0 0,-1 1-1 0 0,1-1 1 0 0,0 1 0 0 0,0-1-1 0 0,0 1 1 0 0,-1-1 0 0 0,1 1-1 0 0,0-1 1 0 0,0 1 0 0 0,0 0-1 0 0,0-1 1 0 0,0 1 0 0 0,0-1-1 0 0,0 1 1 0 0,0-1 0 0 0,0 1-1 0 0,0-1 1 0 0,0 1 0 0 0,0-1-1 0 0,0 1 1 0 0,1 0 0 0 0,-1-1 0 0 0,0 1-1 0 0,0-1 1 0 0,0 1 0 0 0,1-1-1 0 0,10-8 106 0 0,12-21 52 0 0,191-250 755 0 0,-183 243-828 0 0,-3-1 0 0 0,-1-2-1 0 0,27-51 1 0 0,-44 61-28 0 0,-9 28-60 0 0,-1 1 0 0 0,0-1-1 0 0,1 1 1 0 0,-1-1 0 0 0,0 1 0 0 0,0-1-1 0 0,0 1 1 0 0,0-1 0 0 0,1 0-1 0 0,-1 1 1 0 0,0-1 0 0 0,0 1 0 0 0,0-1-1 0 0,0 0 1 0 0,0 1 0 0 0,0-1-1 0 0,-1 1 1 0 0,1-1 0 0 0,0 0-1 0 0,0 1 1 0 0,0-1 0 0 0,0 1 0 0 0,-1-1-1 0 0,1 1 1 0 0,0-1 0 0 0,-1 1-1 0 0,1-1 1 0 0,0 1 0 0 0,-1-1 0 0 0,1 1-1 0 0,0-1 1 0 0,-1 1 0 0 0,1 0-1 0 0,-1-1 1 0 0,1 1 0 0 0,-1 0-1 0 0,0-1 1 0 0,-1 2-5 0 0,0-1 0 0 0,0 1 0 0 0,0 0 0 0 0,0 0-1 0 0,0 1 1 0 0,1-1 0 0 0,-1 0 0 0 0,0 0 0 0 0,1 1 0 0 0,-3 2-1 0 0,-3 2-5 0 0,1-1 5 0 0,1 1 0 0 0,-1-1 0 0 0,2 1 0 0 0,-1 0 1 0 0,0 0-1 0 0,1 1 0 0 0,0-1 0 0 0,1 1 0 0 0,-5 11 0 0 0,0 4 6 0 0,-10 42-1 0 0,17-54 1 0 0,0 0 0 0 0,1-1 0 0 0,0 1 0 0 0,1-1 0 0 0,0 1 0 0 0,0 0 0 0 0,1-1 0 0 0,0 1 0 0 0,0-1-1 0 0,1 0 1 0 0,1 0 0 0 0,0 0 0 0 0,0 0 0 0 0,0-1 0 0 0,1 1 0 0 0,0-1 0 0 0,1-1 0 0 0,0 1 0 0 0,11 11 0 0 0,0-2-42 0 0,-11-11-44 0 0,-1 0 1 0 0,1-1 0 0 0,0 0 0 0 0,1 0-1 0 0,-1-1 1 0 0,8 5 0 0 0,-8-6-70 0 0,2 1-409 0 0,-1 0-1 0 0,1 0 1 0 0,0-1 0 0 0,0 0 0 0 0,0-1-1 0 0,0 1 1 0 0,1-2 0 0 0,13 2-1 0 0,21-1-1968 0 0,-20-2 642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3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93 2705 0 0,'0'0'148'0'0,"0"0"1"0"0,-1 0-1 0 0,1 0 1 0 0,-1 0-1 0 0,1 0 1 0 0,0 0-1 0 0,-1 0 1 0 0,1 0-1 0 0,-6-4 2526 0 0,5 4-2525 0 0,1 0-1 0 0,0-1 1 0 0,0 1-1 0 0,0-1 1 0 0,-1 1 0 0 0,1-1-1 0 0,4-14 3043 0 0,16-13-141 0 0,-14 23-2742 0 0,0 0 0 0 0,1 1-1 0 0,-1 0 1 0 0,1 0-1 0 0,0 0 1 0 0,0 1-1 0 0,1 0 1 0 0,-1 1 0 0 0,0 0-1 0 0,1 0 1 0 0,0 0-1 0 0,-1 1 1 0 0,16-1 0 0 0,-22 3-302 0 0,1-1 0 0 0,-1 1 1 0 0,0-1-1 0 0,1 1 1 0 0,-1 0-1 0 0,0-1 0 0 0,0 1 1 0 0,0 0-1 0 0,0 0 1 0 0,0 0-1 0 0,0 0 0 0 0,0 0 1 0 0,0 0-1 0 0,0 0 1 0 0,0 0-1 0 0,-1 0 0 0 0,1 0 1 0 0,0 1-1 0 0,-1-1 1 0 0,1 0-1 0 0,-1 0 0 0 0,1 1 1 0 0,-1-1-1 0 0,1 0 1 0 0,-1 2-1 0 0,4 34 12 0 0,-7-9 22 0 0,-2 0 0 0 0,-1 0 1 0 0,-17 50-1 0 0,17-60-4 0 0,-48 136 373 0 0,45-132-291 0 0,-6 16 82 0 0,15-35-152 0 0,-1-1 1 0 0,0 0 0 0 0,1 1 0 0 0,0-1-1 0 0,-1 1 1 0 0,1-1 0 0 0,0 0 0 0 0,0 1-1 0 0,1-1 1 0 0,-1 1 0 0 0,0-1 0 0 0,2 4-1 0 0,-2-5-28 0 0,1 0-1 0 0,-1-1 0 0 0,1 1 1 0 0,-1 0-1 0 0,1-1 1 0 0,-1 1-1 0 0,1-1 0 0 0,0 1 1 0 0,-1-1-1 0 0,1 1 1 0 0,0-1-1 0 0,0 1 0 0 0,-1-1 1 0 0,1 0-1 0 0,0 1 1 0 0,0-1-1 0 0,0 0 0 0 0,-1 0 1 0 0,1 1-1 0 0,0-1 1 0 0,0 0-1 0 0,0 0 0 0 0,0 0 1 0 0,-1 0-1 0 0,1 0 1 0 0,0 0-1 0 0,0 0 0 0 0,0-1 1 0 0,0 1-1 0 0,-1 0 1 0 0,1 0-1 0 0,0-1 0 0 0,0 1 1 0 0,0 0-1 0 0,-1-1 1 0 0,1 1-1 0 0,0-1 0 0 0,0 0 1 0 0,32-20 168 0 0,-30 20-174 0 0,92-81-846 0 0,-35 28-2687 0 0,-22 21 1181 0 0,-21 17 587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9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69 151 6729 0 0,'-14'-133'9282'0'0,"9"115"-7757"0"0,1 25-903 0 0,-2 31-597 0 0,5-30 31 0 0,-8 64 8 0 0,1 79 1 0 0,3-37-162 0 0,2-54-318 0 0,-10 96-6493 0 0,12-142 5138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19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88 5833 0 0,'-16'-6'2187'0'0,"0"0"0"0"0,-24-5-1 0 0,27 8-997 0 0,19 3-690 0 0,0 0 1 0 0,-1-1 0 0 0,1 0 0 0 0,0 0 0 0 0,0 0 0 0 0,-1-1 0 0 0,10-3 0 0 0,28-7-135 0 0,9 0-101 0 0,-35 7-172 0 0,32-4-1 0 0,63 4 44 0 0,-108 5-331 0 0,38-1 129 0 0,-17-5-4284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11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6353 0 0,'1'-1'336'0'0,"0"1"-1"0"0,0-1 0 0 0,0 1 1 0 0,0 0-1 0 0,0 0 1 0 0,0-1-1 0 0,-1 1 0 0 0,1 0 1 0 0,0 0-1 0 0,0 0 0 0 0,0 0 1 0 0,0 0-1 0 0,0 0 1 0 0,0 0-1 0 0,0 0 0 0 0,0 0 1 0 0,0 1-1 0 0,0-1 0 0 0,0 0 1 0 0,0 1-1 0 0,0-1 0 0 0,-1 0 1 0 0,5 4 1676 0 0,-4-3-1677 0 0,1 1-214 0 0,-1 0 0 0 0,0 0 0 0 0,0 0 0 0 0,0 0 0 0 0,-1 0 0 0 0,1 0-1 0 0,0 0 1 0 0,-1 1 0 0 0,1-1 0 0 0,-1 0 0 0 0,0 0 0 0 0,0 0 0 0 0,0 3 0 0 0,2 33 254 0 0,-2 26-204 0 0,-1-51-205 0 0,-1 9-1021 0 0,0-1 1 0 0,-7 27-1 0 0,4-24-964 0 0,5-18 1428 0 0,-1 0 1 0 0,-1-1 0 0 0,1 1 0 0 0,-5 9 0 0 0,-3 4-2069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20.2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32 115 7754 0 0,'-2'-10'1247'0'0,"1"0"1"0"0,0 0 0 0 0,0 0 0 0 0,1 0-1 0 0,0 0 1 0 0,1 0 0 0 0,3-19 0 0 0,-4 28-1207 0 0,0 1 0 0 0,1-1 0 0 0,-1 1 1 0 0,0-1-1 0 0,0 1 0 0 0,0-1 0 0 0,0 0 1 0 0,0 1-1 0 0,0-1 0 0 0,0 1 0 0 0,0-1 0 0 0,0 0 1 0 0,0 1-1 0 0,-1-1 0 0 0,1 1 0 0 0,0-1 1 0 0,0 1-1 0 0,0-1 0 0 0,-1 1 0 0 0,1-1 1 0 0,0 1-1 0 0,-1-1 0 0 0,1 1 0 0 0,0-1 0 0 0,-1 1 1 0 0,0-1-1 0 0,1 1-35 0 0,-1 0 1 0 0,0 0-1 0 0,1 1 0 0 0,-1-1 1 0 0,1 0-1 0 0,-1 0 0 0 0,1 1 0 0 0,-1-1 1 0 0,1 1-1 0 0,-1-1 0 0 0,1 0 1 0 0,0 1-1 0 0,-1-1 0 0 0,1 1 1 0 0,0-1-1 0 0,-1 1 0 0 0,1-1 1 0 0,0 1-1 0 0,-1-1 0 0 0,1 1 1 0 0,0 0-1 0 0,0-1 0 0 0,0 1 1 0 0,-1-1-1 0 0,1 1 0 0 0,0-1 1 0 0,0 1-1 0 0,0 0 0 0 0,0 0 1 0 0,-5 27-51 0 0,1 0 1 0 0,0 44 0 0 0,1-11-115 0 0,2-45 25 0 0,0 1 1 0 0,1 0-1 0 0,1 0 1 0 0,1-1-1 0 0,4 20 1 0 0,-3-26 43 0 0,0 1-1 0 0,0-1 1 0 0,1 0 0 0 0,0 0 0 0 0,1 0 0 0 0,1-1-1 0 0,-1 1 1 0 0,13 14 0 0 0,-16-22 89 0 0,-1 0 0 0 0,1-1 1 0 0,-1 1-1 0 0,1 0 0 0 0,0-1 0 0 0,0 1 0 0 0,0-1 0 0 0,0 0 1 0 0,0 0-1 0 0,0 0 0 0 0,0 0 0 0 0,1 0 0 0 0,-1 0 1 0 0,0 0-1 0 0,1-1 0 0 0,-1 1 0 0 0,0-1 0 0 0,1 0 1 0 0,-1 1-1 0 0,0-1 0 0 0,1 0 0 0 0,-1-1 0 0 0,1 1 0 0 0,-1 0 1 0 0,0-1-1 0 0,1 1 0 0 0,-1-1 0 0 0,0 0 0 0 0,0 1 1 0 0,1-1-1 0 0,-1 0 0 0 0,0-1 0 0 0,0 1 0 0 0,0 0 1 0 0,3-4-1 0 0,7-4 58 0 0,-1 0 0 0 0,0-1 0 0 0,0-1 1 0 0,13-17-1 0 0,-17 19-13 0 0,20-24 96 0 0,102-112 194 0 0,-127 145-663 0 0,-2 7 116 0 0,-4 14-23 0 0,2-15 134 0 0,1 5 46 0 0,0 1-1 0 0,0 0 1 0 0,1-1 0 0 0,1 1 0 0 0,0-1 0 0 0,0 1 0 0 0,1-1 0 0 0,0 1-1 0 0,1-1 1 0 0,7 16 0 0 0,-8-22 66 0 0,0 0-1 0 0,0-1 1 0 0,0 1 0 0 0,1-1-1 0 0,-1 0 1 0 0,1 0 0 0 0,0 0-1 0 0,1 0 1 0 0,-1 0 0 0 0,1 0-1 0 0,-1-1 1 0 0,1 0 0 0 0,0 0-1 0 0,0 0 1 0 0,1 0 0 0 0,-1-1-1 0 0,1 1 1 0 0,-1-1 0 0 0,1 0-1 0 0,0-1 1 0 0,-1 1 0 0 0,1-1-1 0 0,0 0 1 0 0,0 0 0 0 0,0 0-1 0 0,5-1 1 0 0,-4 0 42 0 0,1-1 0 0 0,-1 0 0 0 0,0 0 0 0 0,0-1 0 0 0,-1 0 0 0 0,1 0 0 0 0,0 0-1 0 0,0-1 1 0 0,-1 0 0 0 0,0 0 0 0 0,0 0 0 0 0,1-1 0 0 0,5-5 0 0 0,4-5 193 0 0,0 0 0 0 0,21-27 0 0 0,-31 34-174 0 0,0-1 0 0 0,-1 0 0 0 0,0 0 0 0 0,0 0 0 0 0,0-1 0 0 0,-1 1 1 0 0,-1-1-1 0 0,4-13 0 0 0,-2-4 81 0 0,3-42 0 0 0,-7 54-111 0 0,1 0-1 0 0,-4-22 1 0 0,3 32-59 0 0,-1 1-1 0 0,1 0 1 0 0,-1 0-1 0 0,0 0 1 0 0,0 0-1 0 0,0 0 1 0 0,0 0-1 0 0,0 0 1 0 0,-1 1-1 0 0,1-1 1 0 0,-1 0-1 0 0,0 1 1 0 0,0-1-1 0 0,0 1 1 0 0,0 0-1 0 0,0-1 1 0 0,-4-2-1 0 0,3 4-178 0 0,0-1-1 0 0,0 1 1 0 0,-1 0 0 0 0,1 0-1 0 0,0 1 1 0 0,0-1-1 0 0,0 1 1 0 0,-1-1-1 0 0,1 1 1 0 0,0 0-1 0 0,0 0 1 0 0,-1 1 0 0 0,1-1-1 0 0,0 1 1 0 0,0 0-1 0 0,0-1 1 0 0,0 1-1 0 0,0 0 1 0 0,0 1-1 0 0,0-1 1 0 0,0 1-1 0 0,0-1 1 0 0,0 1 0 0 0,1 0-1 0 0,-6 4 1 0 0,-3 12-947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22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124 159 4521 0 0,'-8'-79'7460'0'0,"8"79"-7420"0"0,0-1-1 0 0,-1 0 1 0 0,1 1-1 0 0,0-1 1 0 0,0 0-1 0 0,0 1 1 0 0,0-1-1 0 0,-1 1 1 0 0,1-1-1 0 0,0 1 1 0 0,0-1-1 0 0,-1 0 1 0 0,1 1-1 0 0,0-1 0 0 0,-1 1 1 0 0,1-1-1 0 0,-1 1 1 0 0,1 0-1 0 0,-1-1 1 0 0,1 1-1 0 0,-1-1 1 0 0,1 1-1 0 0,-1 0 1 0 0,1-1-1 0 0,-1 1 1 0 0,1 0-1 0 0,-1 0 1 0 0,0-1-1 0 0,0 1 1 0 0,0 0-18 0 0,-1 0 0 0 0,1 0 0 0 0,-1 0 0 0 0,1 1 0 0 0,-1-1 0 0 0,1 0 0 0 0,-1 1 0 0 0,1-1 0 0 0,0 1 1 0 0,-1-1-1 0 0,1 1 0 0 0,-2 0 0 0 0,-1 2-30 0 0,1-1 1 0 0,-1 0-1 0 0,1 1 1 0 0,-1 0-1 0 0,1 0 1 0 0,0 0-1 0 0,0 0 1 0 0,-3 4 0 0 0,0 4-13 0 0,1 0 1 0 0,-1 0 0 0 0,2 0-1 0 0,0 0 1 0 0,0 1 0 0 0,1 0 0 0 0,1 0-1 0 0,-2 14 1 0 0,2-8 22 0 0,0 0-1 0 0,2 0 0 0 0,0 0 1 0 0,1 1-1 0 0,1-1 1 0 0,0 0-1 0 0,2-1 0 0 0,0 1 1 0 0,7 19-1 0 0,-10-35 0 0 0,-1-1 0 0 0,1 1 0 0 0,-1-1 0 0 0,1 0 0 0 0,0 1-1 0 0,-1-1 1 0 0,1 0 0 0 0,0 0 0 0 0,0 1 0 0 0,0-1 0 0 0,0 0 0 0 0,0 0-1 0 0,0 0 1 0 0,0 0 0 0 0,1 0 0 0 0,-1-1 0 0 0,0 1 0 0 0,0 0 0 0 0,1 0 0 0 0,-1-1-1 0 0,1 1 1 0 0,1 0 0 0 0,-1-1 5 0 0,0 0-1 0 0,0 0 1 0 0,1 0-1 0 0,-1 0 1 0 0,0 0 0 0 0,0-1-1 0 0,0 1 1 0 0,1-1-1 0 0,-1 1 1 0 0,0-1-1 0 0,0 0 1 0 0,0 0-1 0 0,2-1 1 0 0,7-5 87 0 0,-1 0 1 0 0,0 0-1 0 0,-1-1 1 0 0,11-12-1 0 0,-11 11 33 0 0,-2-1 0 0 0,1 1 0 0 0,-1-2 0 0 0,-1 1 1 0 0,0-1-1 0 0,0 0 0 0 0,-1 0 0 0 0,-1 0 0 0 0,1-1 0 0 0,2-13 0 0 0,-2 0 72 0 0,0 0 1 0 0,-2-1-1 0 0,1-47 0 0 0,-4 65-164 0 0,-1 0-1 0 0,0 0 1 0 0,0-1 0 0 0,-1 1-1 0 0,-3-11 1 0 0,5 16-29 0 0,-1 1-1 0 0,0 0 1 0 0,0-1-1 0 0,0 1 1 0 0,0-1 0 0 0,-1 1-1 0 0,1 0 1 0 0,-1 0-1 0 0,1 0 1 0 0,-1 0 0 0 0,0 0-1 0 0,1 0 1 0 0,-1 0-1 0 0,0 1 1 0 0,0-1 0 0 0,-1 1-1 0 0,1-1 1 0 0,0 1-1 0 0,0 0 1 0 0,-3-1 0 0 0,-2 0-104 0 0,1 1 1 0 0,0 0 0 0 0,-1 1-1 0 0,1-1 1 0 0,-1 1 0 0 0,1 0-1 0 0,0 1 1 0 0,-1 0 0 0 0,1 0 0 0 0,-1 0-1 0 0,1 1 1 0 0,-8 3 0 0 0,3-1-589 0 0,0 1 0 0 0,0 1 1 0 0,0-1-1 0 0,1 2 1 0 0,-17 13-1 0 0,9-4-1065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24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17 4553 0 0,'-9'-4'912'0'0,"0"1"-1"0"0,-1 0 1 0 0,1 1-1 0 0,-1 0 1 0 0,0 1 0 0 0,1 0-1 0 0,-1 1 1 0 0,0-1 0 0 0,-13 3-1 0 0,-12 0 4567 0 0,43 2-4411 0 0,13 2-574 0 0,29 9 175 0 0,56 25 0 0 0,38 12-214 0 0,46 9-151 0 0,-184-58-275 0 0,1 0 0 0 0,-1 0 0 0 0,0 0 0 0 0,-1 1 0 0 0,1 0 0 0 0,-1 0 0 0 0,7 7 0 0 0,-11-10-12 0 0,-1 0 1 0 0,1 0 0 0 0,-1 0 0 0 0,0 0 0 0 0,1 0 0 0 0,-1 0 0 0 0,0 0-1 0 0,0 0 1 0 0,1 0 0 0 0,-1 0 0 0 0,0 0 0 0 0,0 0 0 0 0,0 0 0 0 0,0 0 0 0 0,-1 0-1 0 0,1 0 1 0 0,0 0 0 0 0,0 0 0 0 0,-1 0 0 0 0,1 0 0 0 0,0 0 0 0 0,-1-1-1 0 0,1 1 1 0 0,-1 0 0 0 0,1 0 0 0 0,-1 0 0 0 0,0 0 0 0 0,1 0 0 0 0,-1-1-1 0 0,0 1 1 0 0,1 0 0 0 0,-1-1 0 0 0,0 1 0 0 0,-1 0 0 0 0,-33 23 254 0 0,30-21-234 0 0,2-1-19 0 0,-198 110 335 0 0,162-94-328 0 0,1 2 0 0 0,1 2 0 0 0,1 1 0 0 0,1 2 0 0 0,-55 52 0 0 0,43-27-1208 0 0,64-70-7566 0 0,-5 10 7049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25.1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139 106 2673 0 0,'2'-6'2898'0'0,"2"-4"-45"0"0,20-26 3732 0 0,-24 36-6568 0 0,1 0 0 0 0,-1 0 0 0 0,0 0 1 0 0,0-1-1 0 0,0 1 0 0 0,0 0 1 0 0,0 0-1 0 0,0 0 0 0 0,0 0 0 0 0,1-1 1 0 0,-1 1-1 0 0,0 0 0 0 0,0 0 0 0 0,0 0 1 0 0,0 0-1 0 0,0-1 0 0 0,0 1 1 0 0,0 0-1 0 0,0 0 0 0 0,0 0 0 0 0,0 0 1 0 0,0-1-1 0 0,0 1 0 0 0,0 0 1 0 0,0 0-1 0 0,0 0 0 0 0,0 0 0 0 0,0-1 1 0 0,0 1-1 0 0,-1 0 0 0 0,1 0 0 0 0,0 0 1 0 0,0 0-1 0 0,0-1 0 0 0,0 1 1 0 0,0 0-1 0 0,0 0 0 0 0,0 0 0 0 0,-1 0 1 0 0,1 0-1 0 0,0 0 0 0 0,0-1 1 0 0,0 1-1 0 0,0 0 0 0 0,0 0 0 0 0,-1 0 1 0 0,1 0-1 0 0,0 0 0 0 0,0 0 1 0 0,0 0-1 0 0,0 0 0 0 0,-1 0 0 0 0,1 0 1 0 0,0 0-1 0 0,0 0 0 0 0,0 0 0 0 0,0 0 1 0 0,-1 0-1 0 0,1 0 0 0 0,-13 1 181 0 0,4 8-195 0 0,-1 0-1 0 0,1 0 0 0 0,1 1 0 0 0,0 0 0 0 0,0 1 0 0 0,1-1 0 0 0,-8 17 0 0 0,-1 6-35 0 0,-15 47-1 0 0,23-50 28 0 0,0 1 0 0 0,2-1 0 0 0,2 1-1 0 0,1 0 1 0 0,1 0 0 0 0,3 44 0 0 0,-1-71 20 0 0,0 0 0 0 0,1 0 0 0 0,-1 0 0 0 0,1 0 0 0 0,0 0-1 0 0,0 0 1 0 0,0 0 0 0 0,0 0 0 0 0,1 0 0 0 0,0-1 0 0 0,-1 1 0 0 0,1-1 0 0 0,1 1 0 0 0,-1-1 0 0 0,0 0-1 0 0,1 0 1 0 0,0 0 0 0 0,0 0 0 0 0,0 0 0 0 0,0 0 0 0 0,0-1 0 0 0,0 1 0 0 0,1-1 0 0 0,-1 0-1 0 0,1 0 1 0 0,0-1 0 0 0,-1 1 0 0 0,1-1 0 0 0,0 1 0 0 0,0-1 0 0 0,0 0 0 0 0,0-1 0 0 0,0 1-1 0 0,0-1 1 0 0,6 0 0 0 0,9 0 61 0 0,0-1 0 0 0,0 0 0 0 0,0-2 0 0 0,0 0 0 0 0,-1-1 0 0 0,1-1 0 0 0,-1-1 0 0 0,0-1 0 0 0,-1 0 0 0 0,19-11 0 0 0,-1-2 76 0 0,-2-1 1 0 0,0-1 0 0 0,53-49-1 0 0,-77 62-92 0 0,-1 1 0 0 0,0-1 0 0 0,0-1 0 0 0,-1 1 0 0 0,0-1 0 0 0,-1-1 0 0 0,0 1 0 0 0,-1-1 0 0 0,5-12 0 0 0,-8 16-32 0 0,1 0-1 0 0,-1 0 1 0 0,-1 0 0 0 0,0-1-1 0 0,0 1 1 0 0,0 0 0 0 0,-1-1-1 0 0,0 1 1 0 0,0 0 0 0 0,-1-1-1 0 0,0 1 1 0 0,0 0-1 0 0,0 0 1 0 0,-1 0 0 0 0,-5-13-1 0 0,1 7-20 0 0,-1-1 0 0 0,0 1-1 0 0,-1 0 1 0 0,0 1 0 0 0,-1 0-1 0 0,0 0 1 0 0,-1 1 0 0 0,0 1-1 0 0,-1-1 1 0 0,0 1 0 0 0,-18-12-1 0 0,22 18-88 0 0,0 0 0 0 0,-1 1 0 0 0,1-1 1 0 0,0 1-1 0 0,-1 1 0 0 0,0-1 0 0 0,0 1 0 0 0,1 1 0 0 0,-1 0 0 0 0,0 0 0 0 0,0 0 0 0 0,-1 1 0 0 0,1 0 0 0 0,0 0 0 0 0,0 1 0 0 0,0 0 0 0 0,-9 3 0 0 0,-6 3-811 0 0,0 0-1 0 0,0 2 1 0 0,1 0-1 0 0,-30 18 1 0 0,12-2-797 0 0,3 4-536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37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73 349 976 0 0,'-3'2'213'0'0,"1"1"1"0"0,-1-1-1 0 0,1 0 0 0 0,-1 1 1 0 0,1 0-1 0 0,0 0 0 0 0,0 0 0 0 0,0 0 1 0 0,0 0-1 0 0,0 0 0 0 0,1 0 1 0 0,0 0-1 0 0,-2 5 0 0 0,3-7-104 0 0,0 0-1 0 0,-1-1 0 0 0,1 1 1 0 0,0 0-1 0 0,0 0 1 0 0,-1-1-1 0 0,1 1 1 0 0,-1-1-1 0 0,1 1 0 0 0,0 0 1 0 0,-1-1-1 0 0,1 1 1 0 0,-1-1-1 0 0,1 1 1 0 0,-1-1-1 0 0,0 1 0 0 0,1-1 1 0 0,-1 1-1 0 0,1-1 1 0 0,-1 0-1 0 0,0 1 0 0 0,1-1 1 0 0,-1 0-1 0 0,0 0 1 0 0,0 1-1 0 0,1-1 1 0 0,-1 0-1 0 0,-1 0 0 0 0,1 0-44 0 0,1 0-1 0 0,0 0 1 0 0,-1 0-1 0 0,1 0 1 0 0,-1 0-1 0 0,1 0 1 0 0,0 0-1 0 0,-1 0 1 0 0,1 1-1 0 0,-1-1 1 0 0,1 0-1 0 0,0 0 1 0 0,-1 0-1 0 0,1 0 1 0 0,0 1-1 0 0,-1-1 1 0 0,1 0-1 0 0,0 0 1 0 0,-1 1-1 0 0,1-1 1 0 0,0 0-1 0 0,-1 1 1 0 0,1-1-1 0 0,0 0 1 0 0,0 1-1 0 0,0-1 1 0 0,-1 0-1 0 0,1 1 1 0 0,0-1-1 0 0,0 0 1 0 0,0 1-1 0 0,0-1 1 0 0,-1 1-1 0 0,1-1 1 0 0,0 0-1 0 0,0 1 1 0 0,0 0-1 0 0,-6 3 1638 0 0,-1 0-679 0 0,7-4-1008 0 0,0 1 0 0 0,0-1 0 0 0,0 0 0 0 0,0 0 0 0 0,0 0 0 0 0,0 0 0 0 0,0 0 0 0 0,0 0 0 0 0,-1 0 0 0 0,1 0 0 0 0,0 0 0 0 0,0 0 0 0 0,0 0 0 0 0,0 0 0 0 0,0 0 0 0 0,0 0 0 0 0,0 0 0 0 0,0 0 0 0 0,0 0 0 0 0,-1-1 0 0 0,1 1 0 0 0,0 0 0 0 0,0 0 0 0 0,0 0 0 0 0,0 0 0 0 0,0 0 0 0 0,0 0 0 0 0,0 0 0 0 0,0 0 0 0 0,0 0 0 0 0,0 0 0 0 0,0 0 0 0 0,-1 0 0 0 0,1 0 0 0 0,0 0 0 0 0,0-1 0 0 0,0 1 0 0 0,0 0 0 0 0,0 0 0 0 0,0 0 0 0 0,0 0 0 0 0,0 0 0 0 0,0 0 0 0 0,0 0 0 0 0,0 0 0 0 0,0-1 0 0 0,0 1 0 0 0,0 0 0 0 0,0 0 0 0 0,0 0-1 0 0,0 0 1 0 0,0 0 0 0 0,0 0 0 0 0,0 0 0 0 0,0 0 0 0 0,0 0 0 0 0,0-1 0 0 0,24-11 840 0 0,74-41 334 0 0,293-141 117 0 0,79 46-1016 0 0,-455 144-276 0 0,0 0 1 0 0,0 2-1 0 0,17-2 1 0 0,-28 4-11 0 0,-1 0-1 0 0,1 0 1 0 0,0 0 0 0 0,0 1 0 0 0,0-1 0 0 0,-1 1 0 0 0,1 0 0 0 0,0 0 0 0 0,-1 0 0 0 0,1 0 0 0 0,-1 1 0 0 0,1 0 0 0 0,-1-1 0 0 0,0 1 0 0 0,0 1 0 0 0,0-1 0 0 0,3 3 0 0 0,-4-3-4 0 0,0 1 1 0 0,-1-1 0 0 0,1 1 0 0 0,-1-1 0 0 0,0 1 0 0 0,0 0 0 0 0,0 0 0 0 0,0-1 0 0 0,0 1-1 0 0,0 0 1 0 0,-1 0 0 0 0,0 0 0 0 0,1 6 0 0 0,-1-1-3 0 0,0 0 0 0 0,-1 1 0 0 0,0-1 0 0 0,-2 9 1 0 0,-5 10 13 0 0,-1 0 0 0 0,-1 0 0 0 0,-1-1 0 0 0,-20 33 1 0 0,-68 94 55 0 0,83-129-62 0 0,-27 33 25 0 0,-67 68 0 0 0,12-15-9 0 0,81-89 69 0 0,-21 34 0 0 0,37-54-84 0 0,1-1 0 0 0,0 1-1 0 0,-1-1 1 0 0,1 0 0 0 0,0 1 0 0 0,0-1 0 0 0,-1 1 0 0 0,1 0-1 0 0,0-1 1 0 0,0 1 0 0 0,0-1 0 0 0,0 1 0 0 0,-1-1 0 0 0,1 1-1 0 0,0-1 1 0 0,0 1 0 0 0,0-1 0 0 0,0 1 0 0 0,0 0 0 0 0,1-1-1 0 0,-1 1 1 0 0,0-1 0 0 0,0 1 0 0 0,0-1 0 0 0,0 1 0 0 0,1-1-1 0 0,-1 1 1 0 0,1 0 0 0 0,-1 0 13 0 0,1 0 0 0 0,0-1-1 0 0,0 1 1 0 0,0-1 0 0 0,0 1-1 0 0,0-1 1 0 0,0 1 0 0 0,0-1 0 0 0,1 0-1 0 0,-1 1 1 0 0,0-1 0 0 0,0 0-1 0 0,2 0 1 0 0,45-2 396 0 0,-39 1-403 0 0,23-1 62 0 0,0-3 0 0 0,0 0 1 0 0,0-3-1 0 0,0 0 1 0 0,50-22-1 0 0,67-43 65 0 0,50-24 21 0 0,-97 55-101 0 0,216-87 138 0 0,-218 85-124 0 0,-59 24 6 0 0,72-23 0 0 0,-106 41-126 0 0,-1 0 0 0 0,1 0 0 0 0,0 1 0 0 0,-1 0 0 0 0,1 0 0 0 0,0 1-1 0 0,0-1 1 0 0,0 2 0 0 0,-1-1 0 0 0,9 2 0 0 0,-13-1-99 0 0,-1-1 0 0 0,0 1 0 0 0,0 0 0 0 0,0 0 0 0 0,0 0 0 0 0,0 0 0 0 0,0 0 0 0 0,0 0 0 0 0,0 0 0 0 0,0 0 0 0 0,0 0 0 0 0,0 1 0 0 0,-1-1 0 0 0,1 0 0 0 0,0 0 0 0 0,-1 1 0 0 0,1-1 0 0 0,-1 0 0 0 0,0 1 0 0 0,1-1 0 0 0,-1 1 0 0 0,0-1 0 0 0,0 1 0 0 0,0-1 0 0 0,0 0 0 0 0,0 1 0 0 0,0-1 0 0 0,-1 3 0 0 0,0 4-785 0 0,-1 0 1 0 0,0-1-1 0 0,0 1 1 0 0,-4 8-1 0 0,-2 5-1145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0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1 397 1264 0 0,'11'-19'6679'0'0,"-6"2"-3737"0"0,4-34 1 0 0,-1 9-1282 0 0,31-124 666 0 0,-39 144-2200 0 0,-3 18-163 0 0,-1 14-54 0 0,-9 34-73 0 0,7-24 131 0 0,1 0-1 0 0,-6 42 1 0 0,10 15 24 0 0,3 1-1 0 0,12 80 1 0 0,-13-149 14 0 0,0 0 1 0 0,1 0 0 0 0,5 16-1 0 0,-6-23 1 0 0,0 1 0 0 0,0 0 0 0 0,1-1 0 0 0,-1 1 0 0 0,0-1 0 0 0,1 0 0 0 0,0 1 0 0 0,-1-1 0 0 0,1 0 0 0 0,0 0 0 0 0,0 0 0 0 0,0 0 0 0 0,0 0 0 0 0,1-1 0 0 0,3 4 0 0 0,-4-5 1 0 0,-1 0-1 0 0,0 0 0 0 0,0 0 1 0 0,0 0-1 0 0,1 0 1 0 0,-1 0-1 0 0,0 0 0 0 0,0-1 1 0 0,1 1-1 0 0,-1 0 0 0 0,0 0 1 0 0,0-1-1 0 0,0 1 0 0 0,0-1 1 0 0,1 0-1 0 0,-1 1 0 0 0,0-1 1 0 0,0 0-1 0 0,0 1 0 0 0,0-1 1 0 0,1-1-1 0 0,20-22 181 0 0,-6 3-44 0 0,-2-1 0 0 0,0-1 0 0 0,14-35 1 0 0,24-76 101 0 0,-11 25-150 0 0,-35 99-159 0 0,-2 15 2 0 0,-4 25-41 0 0,1-18 68 0 0,7 34-11 0 0,29 84-1 0 0,-32-115 41 0 0,-4-10 5 0 0,1-1 0 0 0,0 1-1 0 0,0-1 1 0 0,1 1 0 0 0,-1-1 0 0 0,1 0 0 0 0,0 0 0 0 0,0-1 0 0 0,0 1 0 0 0,0 0 0 0 0,1-1 0 0 0,0 0 0 0 0,5 4 0 0 0,-6-5 3 0 0,0 0 0 0 0,0 0 0 0 0,0-1 0 0 0,0 0 0 0 0,0 1 1 0 0,1-1-1 0 0,-1 0 0 0 0,0-1 0 0 0,1 1 0 0 0,-1 0 0 0 0,0-1 0 0 0,1 0 0 0 0,-1 0 0 0 0,1 0 0 0 0,-1 0 1 0 0,0-1-1 0 0,1 1 0 0 0,-1-1 0 0 0,6-2 0 0 0,7-4 25 0 0,0-2 0 0 0,-1 0 1 0 0,0 0-1 0 0,-1-2 0 0 0,0 1 0 0 0,-1-2 0 0 0,23-25 0 0 0,-28 29-9 0 0,-1-1 0 0 0,0 0-1 0 0,-1 0 1 0 0,0-1-1 0 0,0 0 1 0 0,-1 0-1 0 0,-1-1 1 0 0,0 1-1 0 0,0-1 1 0 0,-1 0 0 0 0,0 0-1 0 0,2-21 1 0 0,-2 10 14 0 0,-2 0 0 0 0,-1 0-1 0 0,-1 0 1 0 0,0 0 0 0 0,-9-38 0 0 0,7 49-60 0 0,1 1 0 0 0,-2 1 0 0 0,0-1 0 0 0,0 0 0 0 0,-9-14 0 0 0,11 21-27 0 0,0 1 0 0 0,0-1 0 0 0,0 0 0 0 0,-1 1-1 0 0,1-1 1 0 0,-1 1 0 0 0,1 0 0 0 0,-1-1-1 0 0,-4-1 1 0 0,6 3-12 0 0,-1 1 0 0 0,1-1 0 0 0,-1 0 0 0 0,1 1 0 0 0,-1 0 0 0 0,1-1 0 0 0,-1 1 0 0 0,1 0 0 0 0,-1 0 0 0 0,0 0 0 0 0,1 0 0 0 0,-1 0-1 0 0,1 0 1 0 0,-1 0 0 0 0,1 0 0 0 0,-1 1 0 0 0,0-1 0 0 0,1 1 0 0 0,-1-1 0 0 0,-2 2 0 0 0,1 0-186 0 0,0 1 0 0 0,0 0 1 0 0,1 0-1 0 0,-1-1 0 0 0,0 2 0 0 0,1-1 0 0 0,0 0 1 0 0,0 0-1 0 0,0 1 0 0 0,0-1 0 0 0,0 1 0 0 0,1 0 1 0 0,-2 5-1 0 0,-2 4-968 0 0,1-3 417 0 0,0 0-1 0 0,-3 19 1 0 0,1 0-1017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1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65 8242 0 0,'-3'-19'3297'0'0,"2"14"-2719"0"0,0 0 0 0 0,0-1 0 0 0,1 1 0 0 0,-1 0 0 0 0,1 0 0 0 0,1-9 0 0 0,3 70 2228 0 0,-4-4-2917 0 0,-10 78 1 0 0,0-13-5143 0 0,11-95 3608 0 0,4-1-665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1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1 220 6209 0 0,'0'-11'1750'0'0,"-1"6"-1122"0"0,1 1 0 0 0,0 0 0 0 0,0 0-1 0 0,1-1 1 0 0,0 1 0 0 0,-1 0 0 0 0,3-6-1 0 0,-2 8-503 0 0,0 1-1 0 0,0-1 1 0 0,0 0-1 0 0,0 1 1 0 0,1-1-1 0 0,-1 1 1 0 0,0-1-1 0 0,1 1 1 0 0,0 0-1 0 0,-1-1 1 0 0,1 1-1 0 0,0 0 1 0 0,-1 0-1 0 0,1 0 1 0 0,0 0-1 0 0,0 1 1 0 0,0-1-1 0 0,0 0 1 0 0,3 0-1 0 0,135-47 1367 0 0,-133 46-1464 0 0,0 0-1 0 0,0 0 1 0 0,1 1 0 0 0,-1 0 0 0 0,12 0-1 0 0,-17 1-25 0 0,-1 0 0 0 0,1 0 0 0 0,0 0 0 0 0,-1 0 0 0 0,1 1 0 0 0,-1-1 0 0 0,1 1 0 0 0,-1-1 0 0 0,1 1 0 0 0,-1-1 0 0 0,1 1 0 0 0,-1 0 0 0 0,0 0 0 0 0,1 0 0 0 0,-1-1 0 0 0,0 2 0 0 0,0-1 0 0 0,0 0 0 0 0,1 0 0 0 0,-1 0 0 0 0,0 0 0 0 0,-1 1 0 0 0,1-1 0 0 0,0 0 0 0 0,0 1 0 0 0,0-1-1 0 0,-1 1 1 0 0,1-1 0 0 0,-1 1 0 0 0,1-1 0 0 0,0 3 0 0 0,-1-1 0 0 0,2 5-1 0 0,0-1 0 0 0,-1 0 0 0 0,0 1 1 0 0,0 0-1 0 0,-1-1 0 0 0,1 1 0 0 0,-2-1 0 0 0,1 1 1 0 0,-1 0-1 0 0,-3 13 0 0 0,-51 127 50 0 0,15-39 39 0 0,38-105-77 0 0,-1 0-1 0 0,1 0 0 0 0,-1 0 1 0 0,1 0-1 0 0,-1 0 0 0 0,0 0 1 0 0,-1-1-1 0 0,1 0 1 0 0,-1 1-1 0 0,1-1 0 0 0,-1-1 1 0 0,0 1-1 0 0,0 0 0 0 0,0-1 1 0 0,0 0-1 0 0,-9 3 0 0 0,10-6 37 0 0,6-4-24 0 0,13-10-2 0 0,-9 8 4 0 0,52-55 106 0 0,-3-3 0 0 0,-3-3 0 0 0,-2-2 0 0 0,58-110 0 0 0,-99 158-93 0 0,-8 17-24 0 0,0 0 1 0 0,0 0 0 0 0,0 1-1 0 0,1-1 1 0 0,-1 1 0 0 0,6-6-1 0 0,-15 18-27 0 0,0 1 1 0 0,1 0-1 0 0,0 0 0 0 0,1 1 0 0 0,0 0 0 0 0,0 0 0 0 0,-6 19 1 0 0,5-11 8 0 0,2 1 1 0 0,-1-1-1 0 0,2 1 1 0 0,-1 20-1 0 0,3-28 13 0 0,1 1-1 0 0,1-1 0 0 0,0 0 1 0 0,0 1-1 0 0,1-1 0 0 0,1 0 1 0 0,-1 0-1 0 0,2 0 0 0 0,0-1 1 0 0,0 1-1 0 0,11 18 0 0 0,-7-15-147 0 0,1-1-1 0 0,0-1 1 0 0,22 23-1 0 0,-26-30-440 0 0,1 0 0 0 0,-1-1 0 0 0,1 0 1 0 0,0 0-1 0 0,1 0 0 0 0,-1-1 0 0 0,1 0 0 0 0,0 0 0 0 0,-1-1 1 0 0,1 0-1 0 0,9 2 0 0 0,19 0-1919 0 0,-19-4 850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 7898 0 0,'11'-14'6895'0'0,"-13"23"-5710"0"0,1-6-1182 0 0,1-1 86 0 0,0-1 0 0 0,0 1 0 0 0,0 0 0 0 0,1-1 0 0 0,-1 1 0 0 0,0-1 0 0 0,0 1 0 0 0,1-1 0 0 0,-1 0 0 0 0,1 1 0 0 0,1 2 0 0 0,3 11 338 0 0,-1 21 90 0 0,2 8-177 0 0,0 68 0 0 0,-20 108-1621 0 0,11-198 124 0 0,0-1-1 0 0,-8 28 1 0 0,4-19-100 0 0,0-6-444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2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32 104 8066 0 0,'13'-90'6334'0'0,"-8"76"-4529"0"0,-7 26-378 0 0,-5 23-1313 0 0,1 0 0 0 0,2 1 0 0 0,0 55 0 0 0,0-11-63 0 0,-4 132-329 0 0,8-173-1167 0 0,-2 0-1 0 0,-8 49 0 0 0,9-80 900 0 0,0 0 1 0 0,1 0-1 0 0,1 15 0 0 0,2-2-1081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18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180 442 1600 0 0,'2'16'3513'0'0,"0"0"0"0"0,-1 28 0 0 0,-1-34-1976 0 0,-1-10-1462 0 0,1 0-1 0 0,-1 0 1 0 0,1 0-1 0 0,-1 0 1 0 0,0 0-1 0 0,1 0 1 0 0,-1 0-1 0 0,1 0 1 0 0,-1 0-1 0 0,0 0 1 0 0,1 0-1 0 0,-1 0 1 0 0,0 0-1 0 0,1 0 1 0 0,-1-1-1 0 0,1 1 1 0 0,-1 0-1 0 0,1 0 1 0 0,-1-1-1 0 0,1 1 1 0 0,-1 0 0 0 0,1-1-1 0 0,-1 1 1 0 0,1-1-1 0 0,-1 1 1 0 0,1-1-1 0 0,-1 1 1 0 0,1-1-1 0 0,-20-14 371 0 0,5-4-213 0 0,0 0 1 0 0,2 0-1 0 0,0-2 0 0 0,-14-31 1 0 0,23 46-205 0 0,-4-10 27 0 0,-11-22 32 0 0,18 35-84 0 0,0 1 0 0 0,0-1-1 0 0,1 1 1 0 0,-1-1 0 0 0,1 0 0 0 0,0 0 0 0 0,0 1-1 0 0,0-1 1 0 0,0 0 0 0 0,0 1 0 0 0,0-1 0 0 0,1 0-1 0 0,0-2 1 0 0,0 3-3 0 0,0 0 1 0 0,0 1-1 0 0,0 0 0 0 0,0-1 1 0 0,0 1-1 0 0,1 0 0 0 0,-1-1 1 0 0,0 1-1 0 0,1 0 0 0 0,-1 0 1 0 0,1 0-1 0 0,-1 0 0 0 0,1 0 0 0 0,0 0 1 0 0,-1 1-1 0 0,1-1 0 0 0,3 0 1 0 0,30-6 24 0 0,-27 8-19 0 0,0-1 0 0 0,-1 1 1 0 0,1 1-1 0 0,-1-1 1 0 0,1 1-1 0 0,-1 1 0 0 0,1-1 1 0 0,6 5-1 0 0,8 4-3 0 0,24 17 0 0 0,-23-13-4 0 0,2 2-3 0 0,-1 2-1 0 0,27 26 1 0 0,8 6 35 0 0,-17-8 62 0 0,-37-39-27 0 0,-4-6-31 0 0,-8-9-16 0 0,-67-73 20 0 0,-70-76 78 0 0,112 129-91 0 0,0 2 1 0 0,-67-47-1 0 0,93 71-17 0 0,-1 1 1 0 0,0 0-1 0 0,0 0 1 0 0,0 0-1 0 0,0 1 1 0 0,-1 0-1 0 0,1 1 1 0 0,-1 0-1 0 0,-9-2 1 0 0,22 6-22 0 0,0-1 0 0 0,0 1 0 0 0,-1 0 0 0 0,1 0 0 0 0,-1 1 0 0 0,6 3 0 0 0,8 4-14 0 0,29 20-15 0 0,-39-24 37 0 0,0 0 0 0 0,0-1 1 0 0,0 0-1 0 0,0 0 0 0 0,1-1 0 0 0,0 0 0 0 0,0 0 0 0 0,15 3 0 0 0,-14-6 18 0 0,0 1-1 0 0,1-2 1 0 0,-1 1-1 0 0,1-2 1 0 0,-1 1-1 0 0,1-1 1 0 0,-1-1-1 0 0,16-4 1 0 0,-23 5-141 0 0,0 0 0 0 0,1 0 0 0 0,-1-1 1 0 0,0 1-1 0 0,0-1 0 0 0,1 1 0 0 0,-2-1 1 0 0,1 0-1 0 0,0 0 0 0 0,0-1 0 0 0,0 1 1 0 0,-1-1-1 0 0,0 1 0 0 0,1-1 0 0 0,-1 0 1 0 0,0 0-1 0 0,0 0 0 0 0,0 0 1 0 0,-1 0-1 0 0,1 0 0 0 0,-1 0 0 0 0,0-1 1 0 0,0 1-1 0 0,0 0 0 0 0,0-1 0 0 0,0 1 1 0 0,-1-1-1 0 0,0 1 0 0 0,1-5 0 0 0,-1 0-801 0 0,-1-1-1 0 0,0 0 0 0 0,0 1 0 0 0,-1-1 1 0 0,0 1-1 0 0,-5-15 0 0 0,2 8-857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2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105 203 7290 0 0,'-7'-5'765'0'0,"0"1"0"0"0,0 0 0 0 0,0 0 0 0 0,0 1 1 0 0,0 0-1 0 0,-1 1 0 0 0,1-1 0 0 0,-1 1 0 0 0,0 1 0 0 0,0-1 1 0 0,1 1-1 0 0,-10 0 0 0 0,60 2 1149 0 0,-7-7-1834 0 0,0 0-1 0 0,-1-3 1 0 0,0 0 0 0 0,40-18 0 0 0,147-58-2545 0 0,-202 78 1442 0 0,0 2 0 0 0,0 0 0 0 0,0 1 0 0 0,1 1 1 0 0,0 1-1 0 0,25 1 0 0 0,-17 1-924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3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9 155 4313 0 0,'-1'-6'767'0'0,"-1"1"0"0"0,0 0 0 0 0,1-1 1 0 0,0 1-1 0 0,0-1 0 0 0,1 1 0 0 0,0-1 0 0 0,0 0 0 0 0,0 1 1 0 0,0-1-1 0 0,2-6 0 0 0,6-16 1253 0 0,-6 23-1704 0 0,-1-1 0 0 0,1 1 0 0 0,-1 0 0 0 0,0-1 0 0 0,0 1 0 0 0,-1-1 0 0 0,0-9 0 0 0,0 25-68 0 0,0 1 0 0 0,-4 19 1 0 0,1-13-273 0 0,1 0 0 0 0,0 27 0 0 0,5-14 10 0 0,0-1 1 0 0,3 1-1 0 0,0-1 1 0 0,2 0-1 0 0,13 33 1 0 0,-18-56 1 0 0,0 1 1 0 0,0-1-1 0 0,1-1 1 0 0,0 1-1 0 0,1 0 0 0 0,-1-1 1 0 0,1 0-1 0 0,0 0 1 0 0,0-1-1 0 0,0 1 1 0 0,12 7-1 0 0,-14-11 18 0 0,0 1 0 0 0,0 0 0 0 0,0-1 0 0 0,0 0 0 0 0,0 1 0 0 0,0-1 0 0 0,0 0-1 0 0,0-1 1 0 0,0 1 0 0 0,0-1 0 0 0,1 1 0 0 0,-1-1 0 0 0,0 0 0 0 0,0 0 0 0 0,1 0 0 0 0,-1-1 0 0 0,0 1-1 0 0,0-1 1 0 0,0 1 0 0 0,0-1 0 0 0,1 0 0 0 0,-1-1 0 0 0,0 1 0 0 0,-1 0 0 0 0,1-1 0 0 0,0 0-1 0 0,4-2 1 0 0,5-8 16 0 0,1 0 1 0 0,-2 0-1 0 0,0-1 0 0 0,19-28 0 0 0,27-62 132 0 0,-16 25-103 0 0,-33 63-110 0 0,-4 8-70 0 0,-5 23 40 0 0,-2 14 67 0 0,1-9-28 0 0,0-1-1 0 0,2 35 1 0 0,1-48 42 0 0,0 1 0 0 0,0-1-1 0 0,1 0 1 0 0,0 0 0 0 0,0 0 0 0 0,1 0-1 0 0,0 0 1 0 0,0-1 0 0 0,0 1-1 0 0,1-1 1 0 0,6 9 0 0 0,-6-11 18 0 0,-1 1 0 0 0,1-1 0 0 0,1 0 0 0 0,-1 0 0 0 0,0 0 1 0 0,1-1-1 0 0,0 1 0 0 0,0-1 0 0 0,0 0 0 0 0,0 0 0 0 0,0-1 0 0 0,1 0 0 0 0,-1 0 0 0 0,1 0 1 0 0,10 2-1 0 0,-9-4 4 0 0,0 1 0 0 0,0-1 0 0 0,0 0 0 0 0,0-1 0 0 0,0 0 0 0 0,0 0 1 0 0,0 0-1 0 0,0-1 0 0 0,0 0 0 0 0,0-1 0 0 0,-1 1 0 0 0,13-8 0 0 0,-8 5 52 0 0,0-2 0 0 0,-1 1 0 0 0,1-2 0 0 0,-2 1 0 0 0,1-1 0 0 0,-1-1 0 0 0,0 1 0 0 0,-1-2 0 0 0,0 1 0 0 0,0-1 1 0 0,-1 0-1 0 0,0-1 0 0 0,-1 1 0 0 0,0-1 0 0 0,-1-1 0 0 0,0 1 0 0 0,-1-1 0 0 0,0 0 0 0 0,-1 0 0 0 0,0 0 0 0 0,-1 0 0 0 0,-1-1 0 0 0,1-18 0 0 0,-2 18-38 0 0,1 8-41 0 0,-1 1 0 0 0,1-1 0 0 0,-1 0 0 0 0,-1 0 1 0 0,1 0-1 0 0,-1 1 0 0 0,0-1 0 0 0,0 0 1 0 0,0 1-1 0 0,-1-1 0 0 0,-2-6 0 0 0,3 11-34 0 0,1 0-1 0 0,-1-1 0 0 0,0 1 0 0 0,0-1 1 0 0,1 1-1 0 0,-1 0 0 0 0,0 0 0 0 0,0-1 1 0 0,0 1-1 0 0,1 0 0 0 0,-1 0 0 0 0,0 0 1 0 0,0 0-1 0 0,0 0 0 0 0,1 0 0 0 0,-1 0 1 0 0,0 0-1 0 0,0 0 0 0 0,0 1 0 0 0,0-1 1 0 0,1 0-1 0 0,-1 0 0 0 0,0 1 0 0 0,-1 0 1 0 0,-23 10-1656 0 0,21-9 1247 0 0,-1 0-13 0 0,1 0 0 0 0,0 0 1 0 0,-1 1-1 0 0,1-1 0 0 0,0 1 1 0 0,1 0-1 0 0,-1 0 1 0 0,0 0-1 0 0,1 1 0 0 0,0-1 1 0 0,-1 1-1 0 0,1 0 0 0 0,1 0 1 0 0,-5 7-1 0 0,-4 10-2019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3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67 4225 0 0,'-7'-11'6883'0'0,"7"10"-6618"0"0,14-7 3174 0 0,-7 5-2737 0 0,12-2 1055 0 0,4-3-591 0 0,-13 3-799 0 0,-1-1 0 0 0,1 2 0 0 0,13-5-1 0 0,-18 8-309 0 0,-1-1-1 0 0,1 1 0 0 0,-1 0 0 0 0,1 0 0 0 0,-1 1 0 0 0,1-1 0 0 0,0 1 0 0 0,-1 0 1 0 0,10 1-1 0 0,-13 0-54 0 0,0 0 0 0 0,1-1 0 0 0,-1 1 0 0 0,0 0 0 0 0,0 0 0 0 0,0 0 0 0 0,0 0 0 0 0,0 0 0 0 0,0 0 0 0 0,-1 0 0 0 0,1 0 0 0 0,0 0 0 0 0,0 0 0 0 0,-1 0 0 0 0,1 0 0 0 0,0 1 0 0 0,-1-1 0 0 0,0 0 0 0 0,1 0 0 0 0,-1 1 0 0 0,0-1 0 0 0,1 0 0 0 0,-1 1 0 0 0,0-1 0 0 0,0 1 0 0 0,0-1 0 0 0,0 0 0 0 0,-1 3 0 0 0,1 2-3 0 0,-1 1-1 0 0,0 0 1 0 0,0-1 0 0 0,-3 10 0 0 0,-10 27 3 0 0,-7 17 63 0 0,2 2-1 0 0,-16 94 1 0 0,33-143-35 0 0,-3 24 131 0 0,5-36-142 0 0,0 0 0 0 0,0 1 0 0 0,0-1 0 0 0,0 0 0 0 0,0 1 0 0 0,0-1 0 0 0,1 0 0 0 0,-1 1 0 0 0,0-1 0 0 0,1 0 1 0 0,-1 1-1 0 0,1-1 0 0 0,-1 0 0 0 0,1 0 0 0 0,0 0 0 0 0,0 0 0 0 0,-1 1 0 0 0,1-1 0 0 0,0 0 0 0 0,0 0 0 0 0,2 1 1 0 0,0-2 17 0 0,0 1 1 0 0,-1-1 0 0 0,1 0 0 0 0,0-1 0 0 0,-1 1 0 0 0,1 0 0 0 0,-1-1 0 0 0,1 1-1 0 0,0-1 1 0 0,-1 0 0 0 0,4-1 0 0 0,-1 0 28 0 0,6-2-21 0 0,0 0 0 0 0,0-1 0 0 0,0 0 1 0 0,-1-1-1 0 0,0 0 0 0 0,12-9 0 0 0,54-51-1201 0 0,-30 24-768 0 0,3 1 201 0 0,-29 23 424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5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1 332 6921 0 0,'2'-8'1090'0'0,"1"1"0"0"0,0 0 0 0 0,0 0-1 0 0,8-11 1 0 0,-6 11-646 0 0,1 0 1 0 0,0 0-1 0 0,0 0 0 0 0,0 0 1 0 0,1 1-1 0 0,12-8 1 0 0,12-9 551 0 0,-20 14-712 0 0,0 0-1 0 0,1 1 1 0 0,19-9 0 0 0,-18 11-121 0 0,33-13 170 0 0,-44 19-327 0 0,0-1 0 0 0,1 1 0 0 0,-1-1 1 0 0,0 1-1 0 0,1 0 0 0 0,-1 0 0 0 0,1 0 1 0 0,-1 0-1 0 0,1 0 0 0 0,-1 0 0 0 0,0 1 0 0 0,1-1 1 0 0,-1 1-1 0 0,0 0 0 0 0,0 0 0 0 0,1 0 1 0 0,2 1-1 0 0,-4 0-8 0 0,1-1 1 0 0,-1 1 0 0 0,0 0-1 0 0,1 0 1 0 0,-1-1-1 0 0,0 1 1 0 0,0 0-1 0 0,0 0 1 0 0,-1 0-1 0 0,1 0 1 0 0,0 0-1 0 0,-1 0 1 0 0,1 0-1 0 0,-1 3 1 0 0,5 34-22 0 0,-5-31 25 0 0,1 10 3 0 0,-2 0-1 0 0,0 0 0 0 0,-1 0 1 0 0,-1 0-1 0 0,-1-1 0 0 0,0 1 1 0 0,-10 23-1 0 0,-37 65 56 0 0,37-79-47 0 0,6-12 13 0 0,-1 0 1 0 0,0-1-1 0 0,-1 0 0 0 0,0 0 0 0 0,-16 15 1 0 0,25-28-23 0 0,1-1 1 0 0,0 1-1 0 0,-1-1 0 0 0,1 1 1 0 0,-1-1-1 0 0,0 1 1 0 0,1-1-1 0 0,-1 1 1 0 0,1-1-1 0 0,-1 0 1 0 0,0 1-1 0 0,1-1 0 0 0,-1 0 1 0 0,0 0-1 0 0,1 0 1 0 0,-1 1-1 0 0,0-1 1 0 0,1 0-1 0 0,-1 0 1 0 0,-1 0-1 0 0,2 0 1 0 0,0-1 1 0 0,-1 1-1 0 0,1 0 0 0 0,0 0 1 0 0,-1-1-1 0 0,1 1 0 0 0,0 0 1 0 0,0-1-1 0 0,-1 1 1 0 0,1 0-1 0 0,0-1 0 0 0,0 1 1 0 0,0-1-1 0 0,-1 1 0 0 0,1 0 1 0 0,0-1-1 0 0,0 1 0 0 0,0-1 1 0 0,0 1-1 0 0,0 0 0 0 0,0-1 1 0 0,0 1-1 0 0,0-1 0 0 0,0 0 1 0 0,0-2 5 0 0,0 0 1 0 0,1 0 0 0 0,-1 0-1 0 0,1 0 1 0 0,0 0 0 0 0,0 0-1 0 0,0 0 1 0 0,2-3 0 0 0,11-14 27 0 0,0 0 1 0 0,2 1 0 0 0,0 1 0 0 0,33-27 0 0 0,-25 23 79 0 0,42-49 0 0 0,-24 18 7 0 0,33-46 75 0 0,-48 60-133 0 0,28-47 89 0 0,-51 79-151 0 0,0-1 0 0 0,-1 0-1 0 0,0-1 1 0 0,0 1-1 0 0,0 0 1 0 0,-1-1 0 0 0,-1 1-1 0 0,2-18 1 0 0,-3 26-7 0 0,0 0-1 0 0,0 0 1 0 0,1-1 0 0 0,-1 1 0 0 0,0 0 0 0 0,0 0-1 0 0,0 0 1 0 0,0 0 0 0 0,0 0 0 0 0,0-1-1 0 0,0 1 1 0 0,0 0 0 0 0,0 0 0 0 0,0 0-1 0 0,0 0 1 0 0,0 0 0 0 0,0-1 0 0 0,0 1 0 0 0,-1 0-1 0 0,1 0 1 0 0,0 0 0 0 0,0 0 0 0 0,0 0-1 0 0,0-1 1 0 0,0 1 0 0 0,0 0 0 0 0,0 0 0 0 0,0 0-1 0 0,0 0 1 0 0,0 0 0 0 0,-1 0 0 0 0,1 0-1 0 0,0 0 1 0 0,0-1 0 0 0,0 1 0 0 0,0 0-1 0 0,0 0 1 0 0,0 0 0 0 0,-1 0 0 0 0,1 0 0 0 0,0 0-1 0 0,0 0 1 0 0,0 0 0 0 0,-1 0 0 0 0,-5 5-38 0 0,-6 13-15 0 0,8-10 35 0 0,-22 43-70 0 0,-20 61 1 0 0,40-96 86 0 0,1 0 0 0 0,1 0 1 0 0,0 1-1 0 0,2-1 0 0 0,0 1 0 0 0,0 0 0 0 0,2 0 1 0 0,2 26-1 0 0,-1-34-84 0 0,1 0 0 0 0,0 0 0 0 0,1-1 0 0 0,0 1 0 0 0,0-1 0 0 0,1 0 0 0 0,0 0 0 0 0,0 0 0 0 0,1 0 1 0 0,0-1-1 0 0,0 1 0 0 0,1-1 0 0 0,7 7 0 0 0,-8-9-415 0 0,1 0 0 0 0,0-1 0 0 0,0 1 0 0 0,0-1 0 0 0,1 0 0 0 0,-1 0 0 0 0,1-1 0 0 0,0 0 0 0 0,0 0 0 0 0,0-1 0 0 0,1 0 0 0 0,-1 0 0 0 0,1 0 0 0 0,-1-1 0 0 0,15 0 0 0 0,-2-1-1229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5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6881 0 0,'1'-3'569'0'0,"-1"1"-1"0"0,1 0 1 0 0,0 0-1 0 0,0 0 1 0 0,0 0-1 0 0,0 0 0 0 0,0 0 1 0 0,0 0-1 0 0,0 0 1 0 0,1 0-1 0 0,-1 1 0 0 0,1-1 1 0 0,-1 0-1 0 0,4-2 1 0 0,-1 2-181 0 0,-1-1 1 0 0,1 1 0 0 0,0 0 0 0 0,0 0 0 0 0,0 0-1 0 0,1 1 1 0 0,3-2 0 0 0,6 0-18 0 0,0 1 0 0 0,0 0 0 0 0,26 1 0 0 0,-30 1-260 0 0,0 0 0 0 0,-1 1-1 0 0,1 0 1 0 0,11 3 0 0 0,-19-4-108 0 0,0 1 0 0 0,0-1 0 0 0,0 1 0 0 0,0 0 0 0 0,0-1 0 0 0,0 1 1 0 0,-1 0-1 0 0,1 0 0 0 0,0 1 0 0 0,0-1 0 0 0,-1 0 0 0 0,1 1 0 0 0,-1-1 0 0 0,1 1 0 0 0,-1-1 0 0 0,1 1 0 0 0,-1-1 0 0 0,0 1 0 0 0,0 0 0 0 0,0 0 0 0 0,0 0 0 0 0,0 0 0 0 0,0 0 0 0 0,-1 0 0 0 0,1 0 0 0 0,0 2 0 0 0,0 7-2 0 0,-1-1-1 0 0,0 0 1 0 0,0 0 0 0 0,-1 0 0 0 0,0 0 0 0 0,-1 0 0 0 0,-6 18 0 0 0,-30 67 19 0 0,13-38-9 0 0,9-20 1 0 0,12-29 8 0 0,-1 0 0 0 0,2 1 0 0 0,-1-1 1 0 0,1 1-1 0 0,1 0 0 0 0,-1 0 0 0 0,1 0 0 0 0,1 0 0 0 0,0 0 1 0 0,0 10-1 0 0,1-17-6 0 0,1 0 1 0 0,-1-1 0 0 0,1 1-1 0 0,-1-1 1 0 0,1 1 0 0 0,0-1-1 0 0,0 1 1 0 0,0-1-1 0 0,0 1 1 0 0,0-1 0 0 0,0 0-1 0 0,0 1 1 0 0,0-1 0 0 0,1 0-1 0 0,-1 0 1 0 0,0 0-1 0 0,1 0 1 0 0,-1 0 0 0 0,1 0-1 0 0,-1 0 1 0 0,1-1-1 0 0,-1 1 1 0 0,1 0 0 0 0,-1-1-1 0 0,1 1 1 0 0,0-1 0 0 0,-1 0-1 0 0,1 0 1 0 0,0 1-1 0 0,3-2 1 0 0,3 2 33 0 0,1-1 0 0 0,-1 0 0 0 0,0 0 0 0 0,1-1 0 0 0,7-2 0 0 0,14-6-156 0 0,-1-2 1 0 0,0 0-1 0 0,0-2 0 0 0,-1-1 0 0 0,26-19 0 0 0,6-1-2467 0 0,3 1-2650 0 0,-41 23 2711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6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65 105 7122 0 0,'0'-19'2193'0'0,"-1"-1"1"0"0,-1 1 0 0 0,-4-22 0 0 0,6 41-2177 0 0,0 0 0 0 0,0-1 0 0 0,-1 1 0 0 0,1 0 0 0 0,0 0 0 0 0,0 0 0 0 0,0-1 0 0 0,0 1 0 0 0,0 0 0 0 0,0 0 0 0 0,0 0 0 0 0,0-1 0 0 0,0 1 0 0 0,0 0 0 0 0,0 0 0 0 0,-1 0 0 0 0,1 0 0 0 0,0-1 0 0 0,0 1 0 0 0,0 0 0 0 0,0 0 0 0 0,0 0 0 0 0,-1 0 0 0 0,1 0 0 0 0,0 0 0 0 0,0-1 0 0 0,0 1 0 0 0,-1 0 0 0 0,1 0 0 0 0,0 0 0 0 0,0 0 0 0 0,0 0 0 0 0,-1 0 0 0 0,1 0 0 0 0,0 0 0 0 0,0 0 0 0 0,0 0 0 0 0,-1 0 0 0 0,1 0 0 0 0,0 0 0 0 0,0 0 0 0 0,0 0 0 0 0,-1 0 0 0 0,1 0 0 0 0,0 0 0 0 0,0 0 0 0 0,0 1 0 0 0,-1-1 0 0 0,1 0 0 0 0,0 0 0 0 0,0 0 0 0 0,0 0 0 0 0,0 0 0 0 0,-1 0 0 0 0,1 1 0 0 0,0-1 0 0 0,0 0 0 0 0,0 0 1 0 0,0 0-1 0 0,0 0 0 0 0,-1 1 0 0 0,-6 12 319 0 0,-11 115-658 0 0,-2 199 0 0 0,21-305-620 0 0,1-1 0 0 0,1 0 0 0 0,9 34 0 0 0,-1-3-1948 0 0,-7-31 1298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6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90 176 5825 0 0,'-7'-6'1030'0'0,"-1"0"-1"0"0,-1 1 0 0 0,1 0 1 0 0,-1 1-1 0 0,0 0 1 0 0,0 0-1 0 0,0 1 0 0 0,-13-3 1 0 0,29 6-705 0 0,0-2 0 0 0,0 1 0 0 0,0-1 0 0 0,0 0 1 0 0,0 0-1 0 0,7-4 0 0 0,10-3-218 0 0,266-77-951 0 0,-269 80 168 0 0,1 1 0 0 0,0 1 0 0 0,0 0 0 0 0,0 2 0 0 0,0 1 0 0 0,0 0 0 0 0,1 2 0 0 0,23 4 0 0 0,-7 7-1315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10 147 7898 0 0,'1'-20'3872'0'0,"0"13"-3090"0"0,-1 1-1 0 0,0 0 1 0 0,0-1-1 0 0,-1 1 1 0 0,0-15 1284 0 0,-1 25-1694 0 0,0-1-362 0 0,1 0 1 0 0,0 0-1 0 0,0 0 1 0 0,0 0-1 0 0,1 0 1 0 0,-1 0-1 0 0,1 0 0 0 0,0 0 1 0 0,-1 0-1 0 0,1 0 1 0 0,1 4-1 0 0,5 38-21 0 0,-3-26 25 0 0,4 69 3 0 0,-5-51 12 0 0,7 41 0 0 0,-7-68-21 0 0,0 1 1 0 0,1-1 0 0 0,0 0-1 0 0,1 0 1 0 0,0 0-1 0 0,0 0 1 0 0,1-1-1 0 0,8 13 1 0 0,-10-19 3 0 0,-1 0 1 0 0,1-1-1 0 0,0 1 1 0 0,0 0-1 0 0,0-1 0 0 0,0 0 1 0 0,0 1-1 0 0,0-1 1 0 0,1-1-1 0 0,-1 1 1 0 0,1 0-1 0 0,-1-1 0 0 0,1 0 1 0 0,0 0-1 0 0,-1 0 1 0 0,1 0-1 0 0,0 0 1 0 0,0-1-1 0 0,0 0 0 0 0,0 0 1 0 0,0 0-1 0 0,-1 0 1 0 0,5-1-1 0 0,0 0 20 0 0,-1 0 1 0 0,0-1-1 0 0,0 0 0 0 0,0-1 0 0 0,0 1 1 0 0,0-1-1 0 0,0-1 0 0 0,-1 1 1 0 0,0-1-1 0 0,1 0 0 0 0,5-6 0 0 0,-5 2 2 0 0,1-1-1 0 0,-2 0 0 0 0,1-1 0 0 0,-1 0 0 0 0,-1 0 0 0 0,6-13 0 0 0,2-3 22 0 0,60-126-8 0 0,-79 231-409 0 0,4-60 351 0 0,1-1 0 0 0,1 1 0 0 0,1 0-1 0 0,0-1 1 0 0,7 30 0 0 0,-7-43 16 0 0,0 1-1 0 0,1-1 1 0 0,0 0-1 0 0,0 0 1 0 0,0 0-1 0 0,0 0 1 0 0,1 0-1 0 0,0 0 1 0 0,0-1-1 0 0,0 1 1 0 0,0-1-1 0 0,1 0 1 0 0,0 0-1 0 0,0 0 1 0 0,0-1-1 0 0,0 1 1 0 0,0-1 0 0 0,1 0-1 0 0,0 0 1 0 0,-1-1-1 0 0,1 1 1 0 0,0-1-1 0 0,9 3 1 0 0,-9-4 20 0 0,1 1 0 0 0,0-1 0 0 0,0 0 0 0 0,0-1 1 0 0,0 1-1 0 0,0-1 0 0 0,0 0 0 0 0,0-1 0 0 0,0 0 0 0 0,0 1 1 0 0,0-2-1 0 0,-1 1 0 0 0,1-1 0 0 0,0 0 0 0 0,-1 0 1 0 0,1 0-1 0 0,-1-1 0 0 0,0 0 0 0 0,1 0 0 0 0,-1-1 0 0 0,-1 1 1 0 0,1-1-1 0 0,5-6 0 0 0,-3 3 9 0 0,0 0 1 0 0,-1 0-1 0 0,0-1 1 0 0,0 0-1 0 0,-1 0 1 0 0,0-1-1 0 0,0 0 1 0 0,-1 1-1 0 0,-1-1 1 0 0,1-1-1 0 0,-1 1 1 0 0,2-13-1 0 0,1-14 79 0 0,4-71-1 0 0,-8 79-86 0 0,-2 15-29 0 0,2-17 58 0 0,-2-34 1 0 0,-1 55-108 0 0,0 0-1 0 0,0 0 1 0 0,-1 0 0 0 0,0 1-1 0 0,0-1 1 0 0,-1 1 0 0 0,-1-1-1 0 0,-5-10 1 0 0,9 18-21 0 0,-1 0 0 0 0,1 0 0 0 0,-1 0 0 0 0,1 0 0 0 0,0 0 0 0 0,-1 0 0 0 0,0 0 0 0 0,1 1 1 0 0,-1-1-1 0 0,0 0 0 0 0,1 0 0 0 0,-1 1 0 0 0,0-1 0 0 0,0 0 0 0 0,0 1 0 0 0,1-1 0 0 0,-1 1 0 0 0,0-1 0 0 0,0 1 0 0 0,0-1 0 0 0,0 1 0 0 0,0 0 0 0 0,0-1 0 0 0,0 1 1 0 0,0 0-1 0 0,0 0 0 0 0,0 0 0 0 0,0 0 0 0 0,0 0 0 0 0,0 0 0 0 0,0 0 0 0 0,0 0 0 0 0,0 0 0 0 0,0 0 0 0 0,0 0 0 0 0,0 1 0 0 0,0-1 0 0 0,0 1 0 0 0,0-1 0 0 0,0 0 1 0 0,0 1-1 0 0,0 0 0 0 0,0-1 0 0 0,0 1 0 0 0,1-1 0 0 0,-1 1 0 0 0,0 0 0 0 0,0 0 0 0 0,1-1 0 0 0,-1 1 0 0 0,0 0 0 0 0,1 0 0 0 0,-1 1 0 0 0,-3 3-451 0 0,0 0-1 0 0,1 1 0 0 0,-1 0 0 0 0,2 0 1 0 0,-1 0-1 0 0,0 0 0 0 0,-1 6 1 0 0,-3 18-1254 0 0,-2 0-573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7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64 162 6513 0 0,'-1'-7'1642'0'0,"1"1"-1"0"0,-1 0 1 0 0,-1 0-1 0 0,-2-11 0 0 0,3 16-1578 0 0,1 1-1 0 0,-1-1 0 0 0,0 1 0 0 0,1-1 0 0 0,-1 1 0 0 0,0-1 0 0 0,1 1 1 0 0,-1-1-1 0 0,0 1 0 0 0,0 0 0 0 0,1 0 0 0 0,-1-1 0 0 0,0 1 0 0 0,0 0 1 0 0,0 0-1 0 0,1 0 0 0 0,-1 0 0 0 0,0 0 0 0 0,0 0 0 0 0,0 0 0 0 0,0 0 0 0 0,1 0 1 0 0,-1 0-1 0 0,0 0 0 0 0,0 1 0 0 0,0-1 0 0 0,1 0 0 0 0,-1 1 0 0 0,-1 0 1 0 0,0-1-27 0 0,0 1 0 0 0,0 0 0 0 0,-1-1 0 0 0,1 1 0 0 0,0 0 0 0 0,0 1 1 0 0,0-1-1 0 0,1 0 0 0 0,-1 0 0 0 0,-2 3 0 0 0,2-1-49 0 0,1 1 0 0 0,0 0 1 0 0,0 0-1 0 0,0-1 0 0 0,0 1 0 0 0,1 0 0 0 0,0 0 0 0 0,0 0 0 0 0,0 0 0 0 0,0 0 0 0 0,0 0 0 0 0,2 6 0 0 0,0 14-25 0 0,-1-16 36 0 0,0-1 0 0 0,0 0 0 0 0,1 0 0 0 0,0 1 0 0 0,5 11 1 0 0,1 4-7 0 0,-5-15 17 0 0,0-1 1 0 0,0 1-1 0 0,0 0 0 0 0,1-1 1 0 0,1 0-1 0 0,-1 0 0 0 0,1 0 1 0 0,0-1-1 0 0,0 1 0 0 0,1-1 1 0 0,0 0-1 0 0,11 8 0 0 0,-14-12 18 0 0,0-1-1 0 0,0 1 1 0 0,0-1-1 0 0,0 0 1 0 0,1 0-1 0 0,-1 0 0 0 0,0 0 1 0 0,1-1-1 0 0,-1 1 1 0 0,1-1-1 0 0,-1 0 1 0 0,5 0-1 0 0,-2 0 59 0 0,1 0 0 0 0,-1-1 1 0 0,1 0-1 0 0,-1 0 0 0 0,10-3 0 0 0,-8 0 34 0 0,1 0 0 0 0,-1-1 0 0 0,0 0 0 0 0,-1 0 0 0 0,1-1-1 0 0,-1 0 1 0 0,0 0 0 0 0,0-1 0 0 0,-1 0 0 0 0,0 0 0 0 0,0-1 0 0 0,-1 1 0 0 0,0-1 0 0 0,0-1 0 0 0,7-15-1 0 0,-6 10-27 0 0,-1 0 0 0 0,0 0 0 0 0,-1-1-1 0 0,-1 1 1 0 0,0-1 0 0 0,-1 0 0 0 0,-1 0 0 0 0,0 0-1 0 0,-2-20 1 0 0,0 29-96 0 0,1 0 0 0 0,-2 0-1 0 0,1 0 1 0 0,-1 0 0 0 0,0 0 0 0 0,0 1-1 0 0,0-1 1 0 0,-1 1 0 0 0,0-1 0 0 0,0 1-1 0 0,0 0 1 0 0,-7-8 0 0 0,8 11-70 0 0,0 0 0 0 0,-1-1 0 0 0,1 1 0 0 0,-1 0 0 0 0,1 1 0 0 0,-1-1 0 0 0,0 0 0 0 0,0 1-1 0 0,0-1 1 0 0,0 1 0 0 0,0 0 0 0 0,0 0 0 0 0,0 0 0 0 0,0 0 0 0 0,0 1 0 0 0,-1-1 0 0 0,1 1 0 0 0,0 0 0 0 0,0 0 0 0 0,0 0 0 0 0,-1 0 0 0 0,1 1 0 0 0,0-1 0 0 0,0 1 0 0 0,-5 1 0 0 0,-6 4-792 0 0,0 0 1 0 0,1 0 0 0 0,-1 1-1 0 0,1 1 1 0 0,1 0-1 0 0,-13 10 1 0 0,-1 7-1319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8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63 4129 0 0,'10'-7'1767'0'0,"70"-44"6339"0"0,-75 47-7089 0 0,-7 5-204 0 0,-11 9-177 0 0,-20 28-93 0 0,-2-1 0 0 0,-2-2 0 0 0,-71 53 0 0 0,52-49 3 0 0,-1-2 0 0 0,-77 35 0 0 0,128-69-492 0 0,-145 70 1548 0 0,72-32-272 0 0,78-41-1319 0 0,1 1 1 0 0,0-1-1 0 0,0 0 1 0 0,0 0 0 0 0,-1 0-1 0 0,1 0 1 0 0,0 0-1 0 0,0 0 1 0 0,0 0 0 0 0,-1 0-1 0 0,1 0 1 0 0,0 0-1 0 0,0 1 1 0 0,0-1-1 0 0,0 0 1 0 0,-1 0 0 0 0,1 0-1 0 0,0 0 1 0 0,0 1-1 0 0,0-1 1 0 0,0 0 0 0 0,0 0-1 0 0,0 0 1 0 0,0 1-1 0 0,0-1 1 0 0,-1 0 0 0 0,1 0-1 0 0,0 0 1 0 0,0 1-1 0 0,0-1 1 0 0,0 0-1 0 0,0 0 1 0 0,0 0 0 0 0,0 1-1 0 0,0-1 1 0 0,0 0-1 0 0,0 0 1 0 0,0 0 0 0 0,0 1-1 0 0,1-1 1 0 0,-1 0-1 0 0,0 0 1 0 0,0 1-1 0 0,11 4 217 0 0,18 1 72 0 0,23-1-94 0 0,0-2-1 0 0,62-4 0 0 0,187 5 84 0 0,-97 3-136 0 0,-81 3 117 0 0,-123-10-270 0 0,1 0 0 0 0,-1 0 0 0 0,0 0 0 0 0,0 0-1 0 0,0 0 1 0 0,0 0 0 0 0,0 0 0 0 0,1 0-1 0 0,-1 0 1 0 0,0 0 0 0 0,0 0 0 0 0,0 0-1 0 0,0 0 1 0 0,0 0 0 0 0,1 0 0 0 0,-1-1-1 0 0,0 1 1 0 0,0 0 0 0 0,0 0 0 0 0,0 0-1 0 0,0 0 1 0 0,0 0 0 0 0,0 0 0 0 0,0 0-1 0 0,1 0 1 0 0,-1-1 0 0 0,0 1 0 0 0,0 0-1 0 0,0 0 1 0 0,0 0 0 0 0,0 0 0 0 0,0 0-1 0 0,0 0 1 0 0,0-1 0 0 0,0 1 0 0 0,0 0 0 0 0,0 0-1 0 0,0 0 1 0 0,0 0 0 0 0,0 0 0 0 0,0-1-1 0 0,0 1 1 0 0,0 0 0 0 0,0 0 0 0 0,0 0-1 0 0,0 0 1 0 0,0 0 0 0 0,0-1 0 0 0,0 1-1 0 0,0 0 1 0 0,0 0 0 0 0,0 0 0 0 0,0 0-1 0 0,-1 0 1 0 0,1 0 0 0 0,0-1 0 0 0,0 1-1 0 0,0 0 1 0 0,0 0 0 0 0,-3-4-123 0 0,-3-4-65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19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67 380 3521 0 0,'-16'-4'7393'0'0,"15"3"-7071"0"0,-15-20 2880 0 0,-6-33-1851 0 0,19 45-671 0 0,2 4-570 0 0,-1 0 0 0 0,0 0 0 0 0,1 0 0 0 0,0 0 0 0 0,0 0 0 0 0,1-1 0 0 0,0 1 0 0 0,0 0 0 0 0,0-7 0 0 0,0 10-99 0 0,1 1 0 0 0,-1 0 0 0 0,0 0 0 0 0,1 0 0 0 0,-1 0 0 0 0,1 0 0 0 0,-1 0-1 0 0,1 0 1 0 0,-1 0 0 0 0,1 0 0 0 0,0 0 0 0 0,-1 0 0 0 0,1 0 0 0 0,0 0 0 0 0,0 1-1 0 0,0-1 1 0 0,0 0 0 0 0,1 0 0 0 0,0 0-11 0 0,-1 0 1 0 0,1 1-1 0 0,0-1 0 0 0,0 1 1 0 0,0 0-1 0 0,-1-1 0 0 0,1 1 1 0 0,0 0-1 0 0,0 0 0 0 0,0 0 1 0 0,0 0-1 0 0,0 1 0 0 0,-1-1 1 0 0,1 0-1 0 0,2 1 0 0 0,25 9 33 0 0,-1 1 0 0 0,0 1 0 0 0,0 2 0 0 0,-1 0 0 0 0,25 19 0 0 0,14 7 13 0 0,-52-32-10 0 0,-4-2 67 0 0,0 0 0 0 0,0-1 0 0 0,1 0 0 0 0,0 0 0 0 0,-1-1 1 0 0,16 3-1 0 0,-25-7-76 0 0,-1 0 0 0 0,1 0 1 0 0,-1 0-1 0 0,1 0 0 0 0,0 0 1 0 0,-1 0-1 0 0,1 0 0 0 0,-1 0 1 0 0,1 0-1 0 0,-1 0 0 0 0,1 0 1 0 0,0 0-1 0 0,-1 0 0 0 0,1 0 1 0 0,-1-1-1 0 0,1 1 0 0 0,-1 0 1 0 0,1 0-1 0 0,-1-1 0 0 0,1 1 1 0 0,-1 0-1 0 0,1-1 0 0 0,-1 1 1 0 0,1 0-1 0 0,-1-1 0 0 0,0 1 1 0 0,1-1-1 0 0,-1 1 1 0 0,0-1-1 0 0,1 1 0 0 0,-1-1 1 0 0,1 0-1 0 0,-1-1 27 0 0,1 0 1 0 0,-1 1-1 0 0,0-1 1 0 0,0 0-1 0 0,1 0 1 0 0,-1 0-1 0 0,0 0 1 0 0,-1 0-1 0 0,1 0 1 0 0,-1-2-1 0 0,0-2 35 0 0,0 0 0 0 0,-1 0 0 0 0,0 0 0 0 0,0 1 0 0 0,-1-1 0 0 0,-3-5 0 0 0,-1 0 27 0 0,0-1 0 0 0,1-1 0 0 0,-6-14-1 0 0,-9-19 106 0 0,14 33-149 0 0,1-1-1 0 0,-7-23 1 0 0,0 0 32 0 0,5 4-48 0 0,6-19 127 0 0,2 40-77 0 0,0 11-76 0 0,0-5-272 0 0,0 7-115 0 0,0 0 0 0 0,0 0 0 0 0,1 1 1 0 0,-1-1-1 0 0,0 0 0 0 0,0 0 0 0 0,0 1 0 0 0,0-1 0 0 0,-1 0 0 0 0,1 0 0 0 0,0 0 0 0 0,0 0 0 0 0,-1 2 0 0 0,-1 16-7343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6:48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144 204 6649 0 0,'6'-34'4893'0'0,"10"-14"-1968"0"0,-3 7-819 0 0,-13 39-1979 0 0,1 0 0 0 0,-1 0 0 0 0,1-1 0 0 0,-1 1 1 0 0,0 0-1 0 0,0 0 0 0 0,0-1 0 0 0,0 1 1 0 0,0 0-1 0 0,-1 0 0 0 0,1-1 0 0 0,-1 1 0 0 0,1 0 1 0 0,-1 0-1 0 0,-1-3 0 0 0,1 4-105 0 0,0 0-1 0 0,0 0 1 0 0,0 1-1 0 0,-1-1 1 0 0,1 1 0 0 0,0-1-1 0 0,0 1 1 0 0,0-1-1 0 0,0 1 1 0 0,-1 0 0 0 0,1-1-1 0 0,0 1 1 0 0,0 0-1 0 0,-1 0 1 0 0,1 0 0 0 0,0 0-1 0 0,0 0 1 0 0,0 0-1 0 0,-1 1 1 0 0,1-1 0 0 0,0 0-1 0 0,0 0 1 0 0,-1 1-1 0 0,1-1 1 0 0,0 1 0 0 0,-2 1-1 0 0,-1-1-16 0 0,0 1-1 0 0,1 0 1 0 0,-1 0 0 0 0,0 0-1 0 0,1 0 1 0 0,-1 1 0 0 0,-3 3-1 0 0,-3 4-8 0 0,0 1 1 0 0,1 0-1 0 0,1 0 0 0 0,0 1 0 0 0,0 0 0 0 0,1 1 1 0 0,0 0-1 0 0,2 0 0 0 0,-1 0 0 0 0,1 0 1 0 0,-5 28-1 0 0,5 1 1 0 0,2 0 1 0 0,2 0 0 0 0,6 61-1 0 0,-2-72 32 0 0,11 47-1 0 0,-12-69-18 0 0,1 0 0 0 0,0 0 0 0 0,0 0 1 0 0,1 0-1 0 0,0-1 0 0 0,0 1 0 0 0,1-1 0 0 0,0 0 0 0 0,10 10 0 0 0,-11-13 0 0 0,2-1 0 0 0,-1 1 0 0 0,0-1 0 0 0,1-1 0 0 0,0 1 0 0 0,0-1 0 0 0,0 0 1 0 0,0 0-1 0 0,1-1 0 0 0,-1 1 0 0 0,1-2 0 0 0,-1 1 0 0 0,1-1 0 0 0,0 0 0 0 0,-1 0 0 0 0,10 0 0 0 0,2-2 29 0 0,0 0-1 0 0,0-1 0 0 0,0 0 0 0 0,33-11 1 0 0,-37 8 18 0 0,0 0 0 0 0,0-2 1 0 0,-1 1-1 0 0,0-2 1 0 0,-1 1-1 0 0,1-2 0 0 0,-1 0 1 0 0,-1 0-1 0 0,0-1 1 0 0,0 0-1 0 0,-1-1 1 0 0,0 0-1 0 0,-1-1 0 0 0,9-15 1 0 0,-2 1 106 0 0,-1-1 0 0 0,-1 0 1 0 0,-1-1-1 0 0,-2-1 0 0 0,14-56 1 0 0,-19 59-67 0 0,-1-1 1 0 0,1-50-1 0 0,-5 62-82 0 0,-1 1-1 0 0,-1-1 1 0 0,-1 1-1 0 0,0-1 1 0 0,-1 1-1 0 0,-8-26 1 0 0,9 36-23 0 0,1 0 1 0 0,-1 0-1 0 0,0 0 1 0 0,-1 0-1 0 0,1 0 1 0 0,-1 1-1 0 0,0-1 1 0 0,0 1-1 0 0,0-1 1 0 0,0 1-1 0 0,0 0 1 0 0,-1 0-1 0 0,1 1 1 0 0,-1-1-1 0 0,-6-3 1 0 0,4 4-24 0 0,0 0 1 0 0,0 0-1 0 0,0 0 1 0 0,0 1-1 0 0,0 0 1 0 0,0 0 0 0 0,0 1-1 0 0,-1-1 1 0 0,1 1-1 0 0,-7 1 1 0 0,-11 3-383 0 0,1 1 1 0 0,-1 1-1 0 0,1 1 0 0 0,-35 15 1 0 0,51-19 197 0 0,-237 112-6094 0 0,183-82 4213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3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5777 0 0,'0'-4'629'0'0,"1"0"0"0"0,-1 0 0 0 0,1 1-1 0 0,0-1 1 0 0,0 0 0 0 0,0 1 0 0 0,3-6-1 0 0,3-12 1831 0 0,-5 9-607 0 0,-3 17-594 0 0,-2 22-640 0 0,7 282-927 0 0,-3-298-631 0 0,-1 1 0 0 0,2-1 1 0 0,-1 0-1 0 0,2 1 0 0 0,-1-1 1 0 0,2 0-1 0 0,4 12 0 0 0,0-14-1338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4.3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60 6593 0 0,'-2'-1'535'0'0,"-1"0"-1"0"0,1 0 1 0 0,0 0-1 0 0,0-1 1 0 0,0 1 0 0 0,0-1-1 0 0,0 1 1 0 0,0-1-1 0 0,-3-3 1 0 0,5 5-481 0 0,0 0 0 0 0,0 0 0 0 0,0-1 0 0 0,0 1 0 0 0,0 0 0 0 0,0 0 0 0 0,0 0 1 0 0,0-1-1 0 0,0 1 0 0 0,0 0 0 0 0,0 0 0 0 0,0 0 0 0 0,0 0 0 0 0,0-1 0 0 0,0 1 0 0 0,0 0 1 0 0,0 0-1 0 0,0 0 0 0 0,0 0 0 0 0,0-1 0 0 0,1 1 0 0 0,-1 0 0 0 0,0 0 0 0 0,0 0 1 0 0,0 0-1 0 0,0 0 0 0 0,0 0 0 0 0,0-1 0 0 0,1 1 0 0 0,-1 0 0 0 0,0 0 0 0 0,0 0 0 0 0,0 0 1 0 0,0 0-1 0 0,0 0 0 0 0,1 0 0 0 0,-1 0 0 0 0,0 0 0 0 0,0 0 0 0 0,1 0 0 0 0,17-2 752 0 0,9 0-210 0 0,40-7-1 0 0,-8 1-372 0 0,-15 4-218 0 0,116-8-641 0 0,-53 15-4882 0 0,-62 6 3036 0 0,-24-3 769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4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3 155 6801 0 0,'-1'-4'648'0'0,"0"0"0"0"0,1 1 0 0 0,-1-1-1 0 0,1 0 1 0 0,0 0 0 0 0,1 0 0 0 0,-1 0 0 0 0,0 0-1 0 0,1 0 1 0 0,0 0 0 0 0,0 1 0 0 0,0-1-1 0 0,2-4 1 0 0,-1 2 510 0 0,-4 9-976 0 0,-1 14-331 0 0,4 2 98 0 0,-3 36 0 0 0,1-36 7 0 0,0 0 0 0 0,2 20-1 0 0,1-19-168 0 0,1 0 1 0 0,1-1-1 0 0,0 0 0 0 0,12 32 0 0 0,-13-45 123 0 0,0 1 1 0 0,0-1-1 0 0,1 1 1 0 0,0-1-1 0 0,0 0 0 0 0,0 0 1 0 0,1 0-1 0 0,0-1 1 0 0,0 0-1 0 0,0 0 0 0 0,1 0 1 0 0,0-1-1 0 0,0 1 1 0 0,0-1-1 0 0,13 6 0 0 0,-14-8 103 0 0,1 0-1 0 0,0-1 0 0 0,0 0 1 0 0,-1 0-1 0 0,1 0 1 0 0,0-1-1 0 0,0 1 0 0 0,0-1 1 0 0,0-1-1 0 0,0 1 0 0 0,0-1 1 0 0,0 0-1 0 0,-1-1 0 0 0,1 1 1 0 0,0-1-1 0 0,-1 0 0 0 0,1 0 1 0 0,-1-1-1 0 0,0 0 1 0 0,0 0-1 0 0,0 0 0 0 0,0-1 1 0 0,7-6-1 0 0,-3 3 122 0 0,-1-1 1 0 0,0 0-1 0 0,-1 0 0 0 0,1-1 1 0 0,-2 0-1 0 0,1 0 0 0 0,-1-1 1 0 0,-1 0-1 0 0,0 0 0 0 0,0 0 0 0 0,5-18 1 0 0,2-17 162 0 0,8-62 1 0 0,-20 107-301 0 0,0 0-1 0 0,0-1 1 0 0,0 1 0 0 0,0 0 0 0 0,0 0 0 0 0,1-1 0 0 0,-1 1 0 0 0,0 0 0 0 0,0 0 0 0 0,0-1 0 0 0,0 1 0 0 0,0 0 0 0 0,0 0 0 0 0,0-1 0 0 0,0 1 0 0 0,0 0-1 0 0,0 0 1 0 0,0-1 0 0 0,0 1 0 0 0,0 0 0 0 0,0-1 0 0 0,0 1 0 0 0,-1 0 0 0 0,1 0 0 0 0,0 0 0 0 0,0-1 0 0 0,0 1 0 0 0,0 0 0 0 0,0 0 0 0 0,-1-1 0 0 0,1 1-1 0 0,0 0 1 0 0,0 0 0 0 0,0 0 0 0 0,-1-1 0 0 0,1 1 0 0 0,0 0 0 0 0,0 0 0 0 0,0 0 0 0 0,-1 0 0 0 0,1 0 0 0 0,0 0 0 0 0,0 0 0 0 0,-1-1 0 0 0,1 1 0 0 0,0 0-1 0 0,0 0 1 0 0,-1 0 0 0 0,1 0 0 0 0,-1 0 0 0 0,1 1-5 0 0,-1-1 0 0 0,0 1 0 0 0,1-1 1 0 0,-1 1-1 0 0,1-1 0 0 0,-1 1 0 0 0,1 0 0 0 0,-1-1 0 0 0,1 1 0 0 0,0 0 0 0 0,-1-1 0 0 0,1 1 0 0 0,-1 0 0 0 0,1-1 0 0 0,0 1 0 0 0,0 0 1 0 0,0 0-1 0 0,-1-1 0 0 0,1 1 0 0 0,0 1 0 0 0,0 7-72 0 0,-1 1 1 0 0,2-1-1 0 0,-1 1 1 0 0,1-1 0 0 0,1 0-1 0 0,0 0 1 0 0,0 1-1 0 0,1-1 1 0 0,0-1-1 0 0,0 1 1 0 0,1 0-1 0 0,0-1 1 0 0,1 0-1 0 0,0 0 1 0 0,0 0-1 0 0,0 0 1 0 0,1-1-1 0 0,0 0 1 0 0,1 0-1 0 0,0-1 1 0 0,10 8-1 0 0,-13-11 89 0 0,-1 0-1 0 0,1-1 1 0 0,0 1-1 0 0,1-1 1 0 0,-1 0-1 0 0,0 0 1 0 0,1-1-1 0 0,-1 1 1 0 0,1-1-1 0 0,-1 0 1 0 0,1 0-1 0 0,0-1 1 0 0,-1 1-1 0 0,1-1 1 0 0,0 0-1 0 0,-1 0 1 0 0,1-1-1 0 0,0 1 1 0 0,7-3-1 0 0,-7 1 66 0 0,1 0-1 0 0,-1 0 0 0 0,0-1 0 0 0,0 1 1 0 0,0-1-1 0 0,0 0 0 0 0,0-1 0 0 0,-1 1 1 0 0,0-1-1 0 0,1 0 0 0 0,-1 0 0 0 0,-1-1 0 0 0,1 1 1 0 0,-1-1-1 0 0,5-7 0 0 0,3-8-24 0 0,-2 0 0 0 0,0 0 0 0 0,-1-1 0 0 0,-1 0 0 0 0,-2 0 0 0 0,1-1 0 0 0,-2 0 0 0 0,-1 0 0 0 0,-1 0-1 0 0,-1 0 1 0 0,-1 0 0 0 0,-5-45 0 0 0,5 67-103 0 0,0 0-1 0 0,0 0 0 0 0,0-1 0 0 0,0 1 1 0 0,0 0-1 0 0,0-1 0 0 0,0 1 1 0 0,0 0-1 0 0,0-1 0 0 0,0 1 1 0 0,0 0-1 0 0,0 0 0 0 0,0-1 0 0 0,0 1 1 0 0,0 0-1 0 0,0-1 0 0 0,-1 1 1 0 0,1 0-1 0 0,0 0 0 0 0,0-1 0 0 0,0 1 1 0 0,-1 0-1 0 0,1 0 0 0 0,0-1 1 0 0,0 1-1 0 0,0 0 0 0 0,-1 0 1 0 0,1 0-1 0 0,0 0 0 0 0,0-1 0 0 0,-1 1 1 0 0,1 0-1 0 0,0 0 0 0 0,-1 0 1 0 0,1 0-1 0 0,0 0 0 0 0,-1 0 1 0 0,1 0-1 0 0,0 0 0 0 0,0 0 0 0 0,-1 0 1 0 0,1 0-1 0 0,0 0 0 0 0,-1 0 1 0 0,1 0-1 0 0,0 0 0 0 0,-1 0 0 0 0,1 0 1 0 0,0 0-1 0 0,0 0 0 0 0,-1 0 1 0 0,1 0-1 0 0,0 1 0 0 0,-1-1 1 0 0,1 0-1 0 0,0 0 0 0 0,0 0 0 0 0,-1 1 1 0 0,1-1-1 0 0,0 0 0 0 0,0 0 1 0 0,0 0-1 0 0,-1 1 0 0 0,1-1 1 0 0,0 0-1 0 0,0 0 0 0 0,0 1 0 0 0,0-1 1 0 0,0 1-1 0 0,-17 20-3184 0 0,16-20 3234 0 0,-10 15-1874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5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84 5849 0 0,'7'-18'4056'0'0,"-5"12"-3355"0"0,0 0 0 0 0,1 0 0 0 0,0 1 0 0 0,0-1 0 0 0,5-6 0 0 0,-1 1-74 0 0,3-2 462 0 0,-8 14-733 0 0,-3 9-278 0 0,-28 70-152 0 0,23-59 39 0 0,5-17 16 0 0,0 0 0 0 0,0 0 0 0 0,0-1 1 0 0,0 1-1 0 0,1 0 0 0 0,-1 0 0 0 0,1 0 0 0 0,0 0 0 0 0,0 0 1 0 0,2 6-1 0 0,0 2-163 0 0,1-1 0 0 0,0 1 1 0 0,1-1-1 0 0,9 20 1 0 0,-11-29 169 0 0,-1 1 0 0 0,1-1 0 0 0,0 1 1 0 0,0-1-1 0 0,0 0 0 0 0,0 0 0 0 0,0 0 1 0 0,1 0-1 0 0,-1 0 0 0 0,0 0 0 0 0,1-1 1 0 0,-1 1-1 0 0,1-1 0 0 0,0 0 1 0 0,0 0-1 0 0,-1 0 0 0 0,1 0 0 0 0,0 0 1 0 0,0-1-1 0 0,0 1 0 0 0,0-1 0 0 0,0 0 1 0 0,0 1-1 0 0,0-1 0 0 0,0-1 0 0 0,5 0 1 0 0,-1-1 49 0 0,-1 0 1 0 0,1 0 0 0 0,-1 0 0 0 0,0-1-1 0 0,0 0 1 0 0,0-1 0 0 0,0 0 0 0 0,-1 1-1 0 0,1-2 1 0 0,7-6 0 0 0,-10 7 7 0 0,1-1 1 0 0,-1 1-1 0 0,1-1 1 0 0,-1 0-1 0 0,0 0 1 0 0,-1 0-1 0 0,1-1 0 0 0,-1 1 1 0 0,0 0-1 0 0,-1-1 1 0 0,1 1-1 0 0,-1-1 1 0 0,1-7-1 0 0,-2 9-28 0 0,1 1 0 0 0,-1-1 0 0 0,0 0 0 0 0,0 0 0 0 0,0 0 0 0 0,0 0 0 0 0,-1 1 1 0 0,0-1-1 0 0,1 0 0 0 0,-1 0 0 0 0,-1 1 0 0 0,1-1 0 0 0,0 1 0 0 0,-1-1 0 0 0,0 1 0 0 0,0-1 0 0 0,0 1 0 0 0,0 0 0 0 0,0 0 0 0 0,-5-5 0 0 0,3 6-33 0 0,-1 0 0 0 0,1-1-1 0 0,0 1 1 0 0,-1 1 0 0 0,1-1-1 0 0,-1 1 1 0 0,1 0-1 0 0,-1 0 1 0 0,1 0 0 0 0,-1 0-1 0 0,0 1 1 0 0,0 0 0 0 0,1 0-1 0 0,-1 0 1 0 0,-7 2 0 0 0,-8 1-629 0 0,0 1 0 0 0,-22 8 0 0 0,31-9-6 0 0,0 1-1 0 0,0 0 1 0 0,-19 11 0 0 0,13-3-585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5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62 8010 0 0,'-9'-8'7282'0'0,"9"7"-7079"0"0,12-9 2386 0 0,21-2-2009 0 0,4 3-841 0 0,76-8-1 0 0,-12 13-5191 0 0,-98 4 5145 0 0,0 0 1 0 0,0 1-1 0 0,0-1 0 0 0,0 1 1 0 0,0-1-1 0 0,0 1 0 0 0,0 0 0 0 0,0 0 1 0 0,-1 0-1 0 0,4 2 0 0 0,10 4-2418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5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6041 0 0,'50'-6'8703'0'0,"-1"-7"-5076"0"0,49-29-3722 0 0,-38 16 712 0 0,-30 13-861 0 0,-7 3-1293 0 0,33-10 0 0 0,-54 19 1330 0 0,12-3-1127 0 0,1 0 0 0 0,24-2 0 0 0,-24 7-590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7:56.3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64 212 6633 0 0,'10'-16'2806'0'0,"-6"9"-1713"0"0,1-1 0 0 0,-1 0-1 0 0,-1 0 1 0 0,5-14 0 0 0,-6 16-490 0 0,4-18 1212 0 0,-10 18-1201 0 0,-7 12-442 0 0,6 0-186 0 0,1-1 0 0 0,-1 1 0 0 0,1 0 0 0 0,1 0 1 0 0,-1 0-1 0 0,1 0 0 0 0,0 1 0 0 0,-3 9 1 0 0,-5 9 7 0 0,2-7-61 0 0,2 0 1 0 0,1 1-1 0 0,0 0 0 0 0,1 0 1 0 0,-3 23-1 0 0,7-32-2 0 0,0-1-1 0 0,1 1 0 0 0,0 0 1 0 0,1 0-1 0 0,0 0 1 0 0,0-1-1 0 0,1 1 0 0 0,4 11 1 0 0,-4-16 43 0 0,0 0-1 0 0,0 1 1 0 0,1-1 0 0 0,-1 0 0 0 0,1 0 0 0 0,0-1 0 0 0,1 1-1 0 0,-1 0 1 0 0,1-1 0 0 0,0 0 0 0 0,0 0 0 0 0,1 0 0 0 0,-1-1-1 0 0,10 7 1 0 0,-2-5 33 0 0,-1 0 0 0 0,1-1 0 0 0,0 0 0 0 0,1-1 0 0 0,-1 0 0 0 0,0-1 0 0 0,1-1-1 0 0,0 1 1 0 0,-1-2 0 0 0,1 0 0 0 0,0-1 0 0 0,-1 0 0 0 0,1 0 0 0 0,-1-2 0 0 0,1 1 0 0 0,18-8 0 0 0,-6 0 235 0 0,42-24 0 0 0,-56 27-118 0 0,-1 0 0 0 0,1-1 0 0 0,-2 0 0 0 0,1 0 0 0 0,-1-1 0 0 0,8-11 0 0 0,-2 1 150 0 0,0-1 0 0 0,-2 0 1 0 0,-1-1-1 0 0,17-39 0 0 0,-24 48-189 0 0,0 0-1 0 0,-2-1 1 0 0,0 0-1 0 0,0 1 1 0 0,-1-1 0 0 0,0-1-1 0 0,-1 1 1 0 0,-1 0-1 0 0,0 0 1 0 0,-3-19 0 0 0,2 25-47 0 0,-1 0 1 0 0,0 0-1 0 0,0 0 1 0 0,0 0-1 0 0,-1 0 1 0 0,0 1-1 0 0,0-1 1 0 0,-8-10-1 0 0,9 14-31 0 0,0 0-1 0 0,-1 0 0 0 0,0 1 1 0 0,1-1-1 0 0,-1 0 1 0 0,0 1-1 0 0,0 0 0 0 0,0 0 1 0 0,-1 0-1 0 0,1 0 0 0 0,0 0 1 0 0,-1 0-1 0 0,1 1 1 0 0,-1 0-1 0 0,0 0 0 0 0,1 0 1 0 0,-8-1-1 0 0,-7 1-210 0 0,1 1 0 0 0,-1 1 0 0 0,0 0 0 0 0,0 2-1 0 0,1 0 1 0 0,-22 7 0 0 0,-102 40-1750 0 0,118-41 1719 0 0,-40 19-807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1:38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1 127 688 0 0,'4'-5'944'0'0,"-3"4"-656"0"0,0 1 0 0 0,0-1 0 0 0,0 1 0 0 0,0-1 0 0 0,0 0 1 0 0,0 0-1 0 0,0 0 0 0 0,-1 1 0 0 0,1-1 0 0 0,0 0 0 0 0,-1 0 0 0 0,1 0 0 0 0,-1 0 0 0 0,1 0 1 0 0,-1 0-1 0 0,1 0 0 0 0,-1 0 0 0 0,0 0 0 0 0,1-1 0 0 0,-1 1 0 0 0,0 0 0 0 0,0 0 1 0 0,0 0-1 0 0,0 0 0 0 0,0 0 0 0 0,0 0 0 0 0,0-1 0 0 0,0 1 0 0 0,0 0 0 0 0,-1 0 0 0 0,1 0 1 0 0,-1-2-1 0 0,0 0 268 0 0,0 0-1 0 0,0-1 1 0 0,0 1 0 0 0,1-1 0 0 0,-1 1-1 0 0,1 0 1 0 0,0-1 0 0 0,0 1 0 0 0,0-1 0 0 0,0 1-1 0 0,1-1 1 0 0,1-5 0 0 0,-1 6-95 0 0,-1-1 1 0 0,1 0-1 0 0,-1 0 0 0 0,0 1 0 0 0,0-1 1 0 0,0 0-1 0 0,-1-4 0 0 0,1 8-445 0 0,0 0 0 0 0,0-1-1 0 0,0 1 1 0 0,0 0-1 0 0,0 0 1 0 0,0 0-1 0 0,0 0 1 0 0,0-1 0 0 0,0 1-1 0 0,0 0 1 0 0,0 0-1 0 0,-1 0 1 0 0,1 0-1 0 0,0 0 1 0 0,0 0 0 0 0,0-1-1 0 0,0 1 1 0 0,0 0-1 0 0,0 0 1 0 0,-1 0-1 0 0,1 0 1 0 0,0 0 0 0 0,0 0-1 0 0,0 0 1 0 0,0 0-1 0 0,-1 0 1 0 0,1 0 0 0 0,0 0-1 0 0,0 0 1 0 0,0 0-1 0 0,0 0 1 0 0,-1 0-1 0 0,1 0 1 0 0,0 0 0 0 0,0 0-1 0 0,0 0 1 0 0,0 0-1 0 0,-1 0 1 0 0,1 0-1 0 0,0 0 1 0 0,0 0 0 0 0,0 0-1 0 0,0 0 1 0 0,0 0-1 0 0,-1 0 1 0 0,1 0-1 0 0,0 1 1 0 0,0-1 0 0 0,0 0-1 0 0,0 0 1 0 0,0 0-1 0 0,-6 8 324 0 0,4 15-137 0 0,2-1 1 0 0,4 39 0 0 0,-3-39-141 0 0,-2 31-1 0 0,0 5-23 0 0,16 88 3 0 0,0 2 91 0 0,-13-133-143 0 0,0-1-1 0 0,5 21 0 0 0,3 16-567 0 0,-4-27-152 0 0,-5-22 546 0 0,0-1 1 0 0,-1 1-1 0 0,1 0 0 0 0,0-1 0 0 0,-1 1 1 0 0,1 0-1 0 0,-1 0 0 0 0,0 0 1 0 0,1-1-1 0 0,-1 1 0 0 0,0 0 0 0 0,0 0 1 0 0,0 0-1 0 0,0 0 0 0 0,-1 0 1 0 0,1-1-1 0 0,0 1 0 0 0,-1 0 0 0 0,0 0 1 0 0,1 0-1 0 0,-1-1 0 0 0,0 1 1 0 0,-1 2-1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1:38.5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43 132 7074 0 0,'-10'-6'4953'0'0,"6"5"-4300"0"0,1 0 0 0 0,-1 0 0 0 0,1 1 1 0 0,-1-1-1 0 0,0 1 0 0 0,-4 0 0 0 0,5 0 129 0 0,104-12 2017 0 0,96-15-1895 0 0,-65 0-560 0 0,-108 22-285 0 0,18-2 134 0 0,1 2-1 0 0,64-1 1 0 0,-96 8 759 0 0,-20-6-147 0 0,4 3-778 0 0,5 1-76 0 0,0 0 1 0 0,-1 0-1 0 0,1 0 0 0 0,0 0 0 0 0,0 0 0 0 0,-1 0 0 0 0,1 0 0 0 0,0 0 0 0 0,0 0 0 0 0,-1 0 0 0 0,1 0 1 0 0,0 0-1 0 0,0-1 0 0 0,-1 1 0 0 0,1 0 0 0 0,0 0 0 0 0,0 0 0 0 0,0 0 0 0 0,-1 0 0 0 0,1 0 0 0 0,0-1 1 0 0,0 1-1 0 0,0 0 0 0 0,0 0 0 0 0,-1 0 0 0 0,1-1 0 0 0,0 1 0 0 0,0 0 0 0 0,0 0 0 0 0,0 0 0 0 0,0-1 0 0 0,0 1 1 0 0,-1 0-1 0 0,1 0 0 0 0,0-1 0 0 0,0 1 0 0 0,0 0 0 0 0,0 0 0 0 0,0-1 0 0 0,0 1 0 0 0,0 0 0 0 0,0 0 1 0 0,0-1-1 0 0,0 1 0 0 0,0 0 0 0 0,0 0 0 0 0,0-1 0 0 0,0 1 0 0 0,1 0 0 0 0,-1 0 0 0 0,0 0 0 0 0,0-1 1 0 0,0 1-1 0 0,0 0 0 0 0,0 0 0 0 0,0 0 0 0 0,1-1 0 0 0,-1 1 0 0 0,0 0 0 0 0,0 0 0 0 0,0 0 0 0 0,1-1 0 0 0,-1 1 1 0 0,0 0-1 0 0,0 0 0 0 0,0 0 0 0 0,1 0 0 0 0,-1 0 0 0 0,22-9-5912 0 0,-8 4 3707 0 0,-6 1 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43.9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96 1008 0 0,'1'-1'446'0'0,"1"0"0"0"0,-1 0 0 0 0,0 0 0 0 0,0 0-1 0 0,0-1 1 0 0,0 1 0 0 0,0 0 0 0 0,0 0 0 0 0,0-1-1 0 0,0 1 1 0 0,-1 0 0 0 0,1-1 0 0 0,0 1 0 0 0,0-3 0 0 0,10-15 1275 0 0,-7 16-1189 0 0,0-1 0 0 0,0 0 0 0 0,-1 0 0 0 0,0 0 0 0 0,4-5 0 0 0,-7 9-454 0 0,1-1-1 0 0,-1 0 0 0 0,1 1 0 0 0,-1-1 0 0 0,0 1 1 0 0,1-1-1 0 0,-1 0 0 0 0,0 0 0 0 0,1 1 1 0 0,-1-1-1 0 0,0 0 0 0 0,0 1 0 0 0,0-1 0 0 0,0 0 1 0 0,0 0-1 0 0,0 1 0 0 0,0-1 0 0 0,0 0 0 0 0,0 1 1 0 0,0-1-1 0 0,0 0 0 0 0,0 0 0 0 0,0 1 0 0 0,-1-1 1 0 0,1 0-1 0 0,0 1 0 0 0,0-1 0 0 0,-1 0 1 0 0,1 1-1 0 0,-1-1 0 0 0,1 0 0 0 0,0 1 0 0 0,-1-1 1 0 0,1 1-1 0 0,-1-1 0 0 0,0 1 0 0 0,1-1 0 0 0,-1 1 1 0 0,1 0-1 0 0,-1-1 0 0 0,0 1 0 0 0,1-1 0 0 0,-1 1 1 0 0,0 0-1 0 0,1 0 0 0 0,-1-1 0 0 0,-1 1 0 0 0,0 0-18 0 0,1 0-1 0 0,-1 0 0 0 0,0 1 0 0 0,0-1 0 0 0,0 0 1 0 0,0 1-1 0 0,1-1 0 0 0,-1 1 0 0 0,0 0 0 0 0,0-1 1 0 0,1 1-1 0 0,-1 0 0 0 0,0 0 0 0 0,1 0 0 0 0,-1 0 0 0 0,1 1 1 0 0,-2 1-1 0 0,-25 23 188 0 0,20-15-212 0 0,1 0 0 0 0,0 0 0 0 0,0 1 1 0 0,1 0-1 0 0,1 0 0 0 0,0 1 0 0 0,0-1 0 0 0,-4 25 0 0 0,0 10 7 0 0,-2 51 1 0 0,9-76-18 0 0,-2 14 24 0 0,2-1 1 0 0,1 1 0 0 0,7 64 0 0 0,-4-87-45 0 0,1 0 0 0 0,0 0 0 0 0,1 0 0 0 0,0 0 0 0 0,1-1 0 0 0,0 0 0 0 0,1 0 0 0 0,1 0 0 0 0,-1 0 0 0 0,2-1 0 0 0,0-1 0 0 0,0 1 1 0 0,13 12-1 0 0,-13-15-330 0 0,0-1 1 0 0,0 1 0 0 0,1-1 0 0 0,0-1 0 0 0,0 1 0 0 0,0-2 0 0 0,1 1 0 0 0,0-1 0 0 0,0-1-1 0 0,0 0 1 0 0,1 0 0 0 0,-1-1 0 0 0,14 3 0 0 0,2-4-909 0 0,4-2-517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1:3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77 7874 0 0,'1'-10'1966'0'0,"1"-25"2079"0"0,-2 34-3796 0 0,0-1 0 0 0,0 1 0 0 0,-1-1 0 0 0,1 0 0 0 0,0 1 0 0 0,-1-1 0 0 0,1 1 0 0 0,-1-1 0 0 0,1 1 0 0 0,-1 0 0 0 0,0-1 0 0 0,0 1 0 0 0,1-1 0 0 0,-1 1 0 0 0,0 0 0 0 0,0 0 0 0 0,-2-2 0 0 0,0 1 519 0 0,-1 0 755 0 0,3 8-778 0 0,0-3-701 0 0,1 5 137 0 0,0 1-1 0 0,1-1 1 0 0,0 0-1 0 0,0 0 1 0 0,1 0 0 0 0,0 0-1 0 0,6 15 1 0 0,4 19 139 0 0,4 47 18 0 0,4 120 1 0 0,-16-167-288 0 0,1 0 1 0 0,2-1-1 0 0,16 51 0 0 0,-5-47 18 0 0,2 10 48 0 0,-15-38-63 0 0,-3-11-15 0 0,0 0 1 0 0,0 0-1 0 0,-1 0 0 0 0,0 0 1 0 0,0 0-1 0 0,0 0 0 0 0,-1 0 1 0 0,0 10-1 0 0,-3-6 180 0 0,1-8-391 0 0,2-6-883 0 0,-39 10-13711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2:00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2809 0 0,'-5'8'7736'0'0,"2"-3"-7080"0"0,-1 0 1 0 0,1 1-1 0 0,1-1 1 0 0,-5 9-1 0 0,7-13-531 0 0,0-1 0 0 0,0 1 0 0 0,0-1 1 0 0,0 1-1 0 0,0-1 0 0 0,1 1 0 0 0,-1-1 0 0 0,0 1 0 0 0,0-1 1 0 0,0 1-1 0 0,0-1 0 0 0,0 0 0 0 0,1 1 0 0 0,-1-1 0 0 0,0 1 0 0 0,0-1 1 0 0,1 0-1 0 0,-1 1 0 0 0,0-1 0 0 0,0 1 0 0 0,1-1 0 0 0,-1 0 1 0 0,1 0-1 0 0,-1 1 0 0 0,0-1 0 0 0,1 0 0 0 0,-1 1 0 0 0,1-1 0 0 0,-1 0 1 0 0,0 0-1 0 0,1 0 0 0 0,-1 0 0 0 0,1 1 0 0 0,-1-1 0 0 0,1 0 1 0 0,-1 0-1 0 0,1 0 0 0 0,-1 0 0 0 0,1 0 0 0 0,-1 0 0 0 0,0 0 1 0 0,1 0-1 0 0,0-1 0 0 0,31 0 9 0 0,-17-1 217 0 0,168-6 497 0 0,-150 6-736 0 0,-26 1-71 0 0,0 1-1 0 0,0-1 1 0 0,0 1 0 0 0,0 1-1 0 0,8 0 1 0 0,-10 0 5 0 0,2 1 125 0 0,-7-4-79 0 0,-3-5-437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2:00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67 2985 0 0,'-2'-5'1109'0'0,"0"1"0"0"0,0-1 1 0 0,0 1-1 0 0,0-1 1 0 0,1 1-1 0 0,0-1 0 0 0,0 0 1 0 0,0 0-1 0 0,1 0 0 0 0,0 0 1 0 0,-1-10 2602 0 0,-6 74-3150 0 0,3 1 0 0 0,2-1 0 0 0,8 81 1 0 0,0-86-477 0 0,6 112 748 0 0,-11-141-613 0 0,-1-16-121 0 0,0 0 0 0 0,0 0-1 0 0,0 0 1 0 0,-4 17 0 0 0,1-11-39 0 0,1 0 0 0 0,1 0 0 0 0,0 0 0 0 0,2 16 0 0 0,0-3 219 0 0,2-14-71 0 0,-3-14-197 0 0,1 1 0 0 0,-1 0 0 0 0,1 0 0 0 0,-1 0 0 0 0,0-1 0 0 0,0 1 0 0 0,0 0 0 0 0,1 0 0 0 0,-1 0 0 0 0,0-1 0 0 0,0 1 0 0 0,0 0 0 0 0,0 0 0 0 0,0 0 0 0 0,-1 0 0 0 0,1-1 0 0 0,0 1 0 0 0,0 0 0 0 0,0 0 0 0 0,-1 0 0 0 0,1-1 0 0 0,0 1 0 0 0,-1 0 0 0 0,1 0-1 0 0,-1 0 1 0 0,0 2 9 0 0,0 0-1 0 0,1 0 1 0 0,-1 0-1 0 0,1 0 1 0 0,0 0-1 0 0,0 0 1 0 0,0 0-1 0 0,0 0 1 0 0,0 0-1 0 0,2 5 0 0 0,-1 4 177 0 0,-1-12 40 0 0,0-6-865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1:34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5:51.061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1599 448 14907,'-102'186'509,"5"-7"-252,-53 169-44,42-89-118,-204 330 408,172-348 322,-154 366 1,271-553-702,-284 641 1517,305-691-1626,-12 25 159,0 0 0,2 0 0,-10 35 0,22-64-167,0 1 0,-1 0-1,1-1 1,0 1 0,0 0-1,0 0 1,0-1 0,-1 1 0,1 0-1,0 0 1,0 0 0,0-1-1,1 1 1,-1 0 0,0 0 0,0-1-1,0 1 1,1 0 0,-1 0-1,0-1 1,0 1 0,2 1 0,-1-2 3,0 0 1,-1 0 0,1 0 0,0-1 0,0 1-1,0 0 1,0 0 0,0-1 0,0 1-1,0 0 1,0-1 0,0 1 0,0-1 0,-1 1-1,1-1 1,0 1 0,0-1 0,-1 0 0,1 1-1,0-1 1,-1 0 0,1 0 0,0-1-1,75-82 245,99-142 0,-140 179-208,420-553 59,-6-25 71,-194 255-104,300-346-99,-403 545 0,341-296-1,-239 240 78,-225 198-44,26-26 45,70-56-1,-119 107-48,-1-1-1,1 1 1,0 0 0,1 0-1,-1 1 1,1 0-1,-1 0 1,1 0-1,0 1 1,8-2-1,-15 4-3,1 0-1,-1 0 0,1 0 0,0 0 0,-1 0 0,1 0 1,0 1-1,-1-1 0,1 0 0,0 0 0,-1 0 0,1 1 1,-1-1-1,1 0 0,-1 0 0,1 1 0,0-1 0,-1 0 1,1 1-1,-1-1 0,0 1 0,1-1 0,-1 1 0,1-1 1,-1 1-1,0-1 0,1 1 0,-1-1 0,0 1 0,1 0 1,-1-1-1,0 2 0,1 1-3,-1-1 0,0 1 0,0 0 0,0-1 0,0 1 0,0 0 0,-1-1 0,0 5 0,-9 24-42,-2-1 1,-29 56-1,37-78 43,-197 364-132,150-279 119,-283 458-33,-46 84 33,139-123-22,123-248 15,24-68 2,-110 254 4,165-349 50,4 1 1,-33 165 0,62-238-33,0 4 1,0 0 0,2-1 1,0 57-1,4-87 0,0 0 0,0 0 0,0 0 0,0 0 0,1 0 0,-1 0 0,1 1 0,-1-1 1,1 0-1,0 0 0,0-1 0,0 1 0,0 0 0,0 0 0,0 0 0,0-1 0,1 1 0,-1 0 0,0-1 0,1 1 0,0-1 0,1 2 1,0-2 1,-1 0 1,1-1-1,-1 1 1,1-1 0,-1 1-1,1-1 1,-1 0 0,1 0-1,-1 0 1,1 0 0,-1 0-1,1-1 1,-1 1 0,1-1-1,3-1 1,8-3 5,-1-1 0,1-1 1,-1 0-1,20-16 0,20-18-22,-3-1 0,-1-3 0,74-90 0,111-176 30,-130 168-8,483-581 12,-421 526 12,598-667 297,-582 664-274,18-13-9,-132 149-32,79-60 0,105-60 69,-249 182-82,6-3 3,-1-1 0,1 1-1,0 1 1,14-7-1,-23 12-4,1 0 0,-1-1 0,0 1-1,0 0 1,1 0 0,-1 0-1,0 0 1,0 0 0,1 0-1,-1 0 1,0 0 0,1 0-1,-1 0 1,0 0 0,0 0 0,1 0-1,-1 0 1,0 0 0,0 0-1,1 0 1,-1 1 0,0-1-1,0 0 1,1 0 0,-1 0 0,0 0-1,0 0 1,0 1 0,1-1-1,-1 0 1,0 0 0,0 0-1,0 1 1,0-1 0,1 0-1,-1 0 1,0 1 0,0-1 0,0 0-1,0 0 1,0 1 0,0-1-1,0 0 1,0 0 0,0 1-1,0-1 1,0 0 0,0 0 0,0 1-1,0-1 1,0 0 0,-3 18-41,-7 13-10,-25 52 0,3-20 15,-73 105-1,-62 55 25,60-82 2,-193 293-45,-125 309-58,73-17 149,290-565-42,6 2 0,-58 283 1,107-406-2,-4 15 18,2 0 0,-2 89 0,11-138-10,-1 2 13,2 0 1,-1-1-1,3 15 1,-3-21-13,1 0 0,-1 1 0,0-1 0,0 0 1,1 0-1,-1 0 0,1 0 0,-1 0 0,1 0 1,-1 0-1,1 0 0,0 0 0,0 0 0,-1 0 1,1 0-1,0 0 0,0 0 0,0-1 0,0 1 1,0 0-1,0-1 0,0 1 0,0 0 0,0-1 1,0 0-1,0 1 0,1-1 0,-1 0 0,0 1 0,0-1 1,0 0-1,2 0 0,3-1 1,-1-1-1,0 0 1,1 0 0,-1-1-1,0 1 1,0-1 0,0 0-1,-1-1 1,1 1 0,5-7-1,36-32 28,-3-2 0,46-59-1,2-3 24,71-70-18,215-247-6,-22-26 31,-182 229-59,-156 198 0,917-1125-31,-696 882 38,202-145-6,-226 232 28,41-36 40,-170 131-37,62-53 36,-125 117-59,2 2-1,-1 1 0,2 0 0,44-19 0,-67 34-9,0 0 0,0 0-1,0 0 1,0 0-1,0 0 1,0 0 0,1 1-1,-1-1 1,0 1 0,1 0-1,-1 0 1,0 0-1,0 0 1,1 0 0,-1 0-1,0 1 1,3 0-1,-4-1 1,-1 1-1,1 0 0,0 0 0,-1-1 1,1 1-1,-1 0 0,1 0 1,-1 0-1,1 0 0,-1-1 1,0 1-1,1 0 0,-1 0 0,0 0 1,0 0-1,0 0 0,1 0 1,-1 0-1,0 0 0,0 0 0,-1 0 1,1 0-1,0 0 0,0 0 1,0 0-1,-1 2 0,-4 11-8,-1 1-1,0-1 1,-16 26-1,-297 444-114,263-404 124,-190 259-11,-141 209 1,116-97-18,87-138-3,127-219 17,-488 842 43,365-606-11,-40 76 28,202-370-23,1 0 0,3 2 0,-15 52 0,24-70-3,2 1 1,-1-1-1,2 0 0,1 1 0,1 0 0,0-1 0,2 1 0,4 26 0,-3-35-12,1-1 0,0 1-1,0-1 1,1 0-1,0 0 1,1-1 0,1 1-1,-1-2 1,14 16-1,-16-20 2,0-1 0,0 1 0,1-1 0,0 0 0,-1-1 0,1 1 0,1-1 0,-1 0-1,0 0 1,1 0 0,-1-1 0,1 0 0,0 0 0,0 0 0,0-1 0,0 0 0,0 0 0,0-1-1,0 1 1,8-2 0,-10 1 0,1-1 0,-1-1 0,1 1 0,-1 0 0,1-1 0,-1 0-1,0 0 1,1 0 0,-1-1 0,0 0 0,-1 1 0,1-1 0,4-5 0,4-5 14,0-1 0,13-22 0,-20 30-15,186-309 81,-16 23-65,-2 44-10,343-378-1,282-163-19,-28 49 339,-173 162-79,-270 243-167,-321 327-84,-3 5-2,-1 0-1,1-1 1,-1 2 0,1-1-1,0 0 1,0 1 0,1-1-1,5-3 1,-9 6-1,0 0 1,0 0-1,0 0 0,0 0 1,0 0-1,0 0 0,0 0 1,1 0-1,-1 0 0,0 0 1,0 0-1,0 0 1,0 0-1,0 0 0,0 0 1,0 0-1,1 0 0,-1 0 1,0 0-1,0 0 0,0 0 1,0 0-1,0 1 0,0-1 1,0 0-1,0 0 0,0 0 1,1 0-1,-1 0 0,0 0 1,0 0-1,0 0 0,0 0 1,0 0-1,0 0 0,0 1 1,0-1-1,0 0 0,0 0 1,0 0-1,0 0 0,0 0 1,0 0-1,0 0 0,0 0 1,0 1-1,0-1 0,0 0 1,0 0-1,0 0 0,0 0 1,0 0-1,0 0 0,0 0 1,0 1-1,-2 10 5,-6 10 2,-36 70-17,-13 28 55,49-98 142,0 1 1,1 0-1,-6 37 0,10-44-30,-2 0 0,1 0 0,-2 0 1,-14 27-1,-6 18-22,-5 34-76,-27 69-52,-160 262 44,149-302-45,-421 769 82,393-708-80,8 4-1,-102 312 1,87-75-5,27 3 72,47-245 16,25-158-83,1 0 0,2 0-1,0 29 1,2-52-12,0-1 0,0 1 0,0 0 0,0-1 0,1 1 0,-1-1 0,0 1 0,1 0 0,-1-1 0,1 1 0,0-1 0,-1 1 0,1-1 0,0 1 0,0-1 0,0 0 0,0 1 0,0-1 0,3 2 0,-4-2 1,1-1 0,0 0 0,-1 0 0,1 0 0,0 1 0,-1-1 0,1 0 0,0 0 0,0 0 0,-1 0 0,1 0 0,0 0 1,-1 0-1,1 0 0,0-1 0,-1 1 0,1 0 0,0 0 0,0-1 0,18-14-51,-3-6-11,24-39 0,-19 28 35,371-525-264,-174 253 252,22-30 60,667-868 262,-764 1015-261,317-437 93,-374 493-79,96-138 42,-126 193-84,90-93 1,-142 165-6,1-1 0,0 0 0,-1 1 0,1 0 0,1 0 0,-1 1 0,1-1 1,-1 1-1,7-2 0,-9 6-28,-4 7-4,-1-1 33,-1 1 0,0-1-1,-1 1 1,1-1 0,-1 0 0,-1 0 0,-7 9 0,-4 6-4,-253 423 6,27 21 233,-5 79-100,24 13-142,223-557 20,-129 350 88,-140 619 0,250-883-64,-40 201 29,44-193-20,-4 98-1,19-190-30,-1 27 13,3 36 1,-2-59-11,1 0 0,0 0 1,1 1-1,0-1 0,0 0 0,0 0 0,1 0 0,0-1 0,0 1 0,6 9 1,-8-15-4,0 0 0,0 0-1,0 0 1,0 0 0,1 0 0,-1 0 0,0 0 0,0 0 0,1 0 0,-1 0 0,1-1 0,-1 1 0,0 0 0,1-1 0,-1 1 0,1-1 0,-1 0 0,1 1 0,0-1 0,-1 0 0,1 0-1,-1 0 1,1 0 0,-1 0 0,1-1 0,-1 1 0,1 0 0,-1-1 0,1 1 0,-1-1 0,1 1 0,2-3 0,2 0-1,0-1 1,0 0-1,0-1 1,0 0-1,6-6 1,5-8-29,-1-1-1,-1 0 1,-1-1-1,17-32 1,-13 21-4,173-308-192,-73 127 174,306-588-142,-159 328 75,-178 342 170,148-173-1,146-191 524,-379 492-576,5-9-20,1 1 0,1 0 1,18-19-1,-27 30 14,0-1 1,0 1 0,1 0 0,-1-1-1,1 1 1,-1 0 0,0-1-1,1 1 1,-1 0 0,1 0 0,-1-1-1,0 1 1,1 0 0,-1 0 0,1 0-1,-1 0 1,1 0 0,-1-1 0,1 1-1,-1 0 1,1 0 0,-1 0-1,1 0 1,-1 0 0,1 1 0,0-1-3,-1 1 1,1 0-1,-1 0 0,0-1 1,1 1-1,-1 0 1,0 0-1,1 0 0,-1-1 1,0 1-1,0 0 1,0 0-1,0 0 1,0 0-1,0 0 0,0 0 1,-1 33-106,-9 53 0,-31 200 57,-63 522 689,-30 380-142,38-247-195,70-353-150,24-535-225,2 0-1,14 104 1,-13-150-21,1 1 1,0-1-1,0 0 0,1-1 1,0 1-1,5 8 0,-11-52-2918,3 35 2948,-4-20-1311,2 0-1,0 0 0,2-28 1,7-19-533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15:58.40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278 1547 264 0 0,'-9'-5'296'0'0,"8"5"-230"0"0,0-1 0 0 0,0 0 0 0 0,1 1 0 0 0,-1-1 0 0 0,0 0-1 0 0,0 1 1 0 0,0-1 0 0 0,0 1 0 0 0,0 0 0 0 0,0-1 0 0 0,0 1 0 0 0,0 0 0 0 0,0 0-1 0 0,0-1 1 0 0,0 1 0 0 0,-1 0 0 0 0,1 0 0 0 0,0 0 0 0 0,0 0 0 0 0,0 0-1 0 0,0 1 1 0 0,0-1 0 0 0,0 0 0 0 0,0 0 0 0 0,0 1 0 0 0,0-1 0 0 0,0 1-1 0 0,0-1 1 0 0,0 1 0 0 0,0-1 0 0 0,0 1 0 0 0,0-1 0 0 0,1 1 0 0 0,-1 0 0 0 0,0 0-1 0 0,0-1 1 0 0,1 1 0 0 0,-1 0 0 0 0,0 0 0 0 0,0 1 0 0 0,-13 15 1473 0 0,-18 27 0 0 0,28-38-1306 0 0,-1 1 0 0 0,1-1 0 0 0,-1 0 0 0 0,-1 0 1 0 0,1 0-1 0 0,-1-1 0 0 0,0 0 0 0 0,-1 0 0 0 0,1 0 1 0 0,-1-1-1 0 0,0 0 0 0 0,0 0 0 0 0,-10 3 0 0 0,-12 7 423 0 0,25-10-427 0 0,-1-2 1 0 0,0 1-1 0 0,0-1 0 0 0,0 1 1 0 0,0-1-1 0 0,-1-1 0 0 0,1 1 0 0 0,-1-1 1 0 0,-8 1-1 0 0,14-3-177 0 0,-1-1 1 0 0,1 1-1 0 0,-1-1 0 0 0,1 1 0 0 0,0-1 1 0 0,0 1-1 0 0,-1-1 0 0 0,1 1 1 0 0,0-1-1 0 0,0 1 0 0 0,1-1 0 0 0,-1 1 1 0 0,0-1-1 0 0,1-1 0 0 0,10-19 59 0 0,0 0 0 0 0,2 1 0 0 0,0 1 0 0 0,17-19 0 0 0,70-71 231 0 0,-57 64-195 0 0,36-44 167 0 0,69-101 1 0 0,128-163 70 0 0,-225 301-351 0 0,58-48 1 0 0,-13 14 29 0 0,-95 86-63 0 0,78-74 89 0 0,88-109 1 0 0,-98 92-17 0 0,48-58 86 0 0,-113 144-149 0 0,1 0 0 0 0,1 1-1 0 0,-1-1 1 0 0,1 1 0 0 0,8-5-1 0 0,-13 12-6 0 0,0 1 0 0 0,0-1 0 0 0,-1 1 0 0 0,1-1-1 0 0,-1 1 1 0 0,0-1 0 0 0,1 1 0 0 0,-1-1 0 0 0,-1 5 0 0 0,1-7-5 0 0,-1 30 5 0 0,-2-1 1 0 0,0 1-1 0 0,-2-1 1 0 0,-15 48-1 0 0,-43 171-37 0 0,0 7 1 0 0,-127 451 27 0 0,43-277 34 0 0,65-224-23 0 0,-143 382 45 0 0,66-50 163 0 0,147-495-196 0 0,-219 832 715 0 0,199-750-559 0 0,-81 273 457 0 0,99-354-534 0 0,-18 50 237 0 0,24-68-131 0 0,7-21-13 0 0,6-16-30 0 0,4-11-136 0 0,2 0 0 0 0,1 2 0 0 0,28-41-1 0 0,-14 22-27 0 0,46-81-43 0 0,42-64 25 0 0,70-83 14 0 0,4-6 25 0 0,208-310 46 0 0,-248 343-45 0 0,113-162-19 0 0,13 51 1 0 0,-117 162 0 0 0,33-44 13 0 0,-112 129-8 0 0,126-162 30 0 0,-154 209 1 0 0,1 3 0 0 0,85-70-1 0 0,8 0 29 0 0,-144 124-64 0 0,0 1 0 0 0,0 0-1 0 0,1-1 1 0 0,-1 1 0 0 0,0-1 0 0 0,0 1-1 0 0,1 0 1 0 0,-1 0 0 0 0,0-1 0 0 0,0 1-1 0 0,1 0 1 0 0,-1 0 0 0 0,0-1 0 0 0,1 1 0 0 0,-1 0-1 0 0,1 0 1 0 0,-1 0 0 0 0,0-1 0 0 0,1 1-1 0 0,-1 0 1 0 0,0 0 0 0 0,1 0 0 0 0,-1 0-1 0 0,1 0 1 0 0,-1 0 0 0 0,1 0 0 0 0,-1 0-1 0 0,0 0 1 0 0,1 0 0 0 0,-1 0 0 0 0,1 0 0 0 0,-1 0-1 0 0,0 0 1 0 0,1 0 0 0 0,-1 1 0 0 0,1-1-1 0 0,-1 0 1 0 0,0 0 0 0 0,1 0 0 0 0,0 1-1 0 0,-1 0-1 0 0,1 1-1 0 0,0 0 0 0 0,-1-1 1 0 0,1 1-1 0 0,-1-1 0 0 0,1 1 1 0 0,-1 0-1 0 0,0-1 0 0 0,1 1 1 0 0,-1 2-1 0 0,-3 44-39 0 0,-2-18 26 0 0,-1-1 1 0 0,-1 0 0 0 0,-2 0-1 0 0,-17 39 1 0 0,-62 107-30 0 0,37-78 23 0 0,-18 34-11 0 0,-40 86-9 0 0,-139 418 14 0 0,156-376 20 0 0,-13 40-5 0 0,-141 391 12 0 0,98-285 70 0 0,78-155-8 0 0,39-79-26 0 0,30-163-36 0 0,0-2 7 0 0,0 0 0 0 0,0-1 0 0 0,1 1 0 0 0,0 0 1 0 0,0 0-1 0 0,0 0 0 0 0,2 11 0 0 0,-1-17-6 0 0,-1 0 1 0 0,0 0 0 0 0,0 1-1 0 0,1-1 1 0 0,-1 0-1 0 0,0 0 1 0 0,0 1 0 0 0,1-1-1 0 0,-1 0 1 0 0,0 0 0 0 0,1 0-1 0 0,-1 0 1 0 0,0 0-1 0 0,1 0 1 0 0,-1 1 0 0 0,0-1-1 0 0,1 0 1 0 0,-1 0 0 0 0,0 0-1 0 0,1 0 1 0 0,-1 0-1 0 0,0 0 1 0 0,1 0 0 0 0,-1 0-1 0 0,0 0 1 0 0,1-1-1 0 0,-1 1 1 0 0,0 0 0 0 0,1 0-1 0 0,-1 0 1 0 0,0 0 0 0 0,1 0-1 0 0,-1 0 1 0 0,0-1-1 0 0,0 1 1 0 0,1 0 0 0 0,-1 0-1 0 0,0-1 1 0 0,0 1 0 0 0,1 0-1 0 0,-1 0 1 0 0,0-1-1 0 0,0 1 1 0 0,0 0 0 0 0,1 0-1 0 0,-1-1 1 0 0,0 1-1 0 0,13-15 11 0 0,132-171-58 0 0,164-225 0 0 0,-258 337 47 0 0,174-247-9 0 0,-176 255 9 0 0,146-187-9 0 0,196-227 5 0 0,93-107 26 0 0,-254 332-8 0 0,68-79-24 0 0,-232 256 16 0 0,97-89-1 0 0,-143 149-2 0 0,1 2 1 0 0,1 1-1 0 0,0 0 1 0 0,1 2-1 0 0,0 0 1 0 0,1 2-1 0 0,0 0 0 0 0,44-11 1 0 0,-64 21-5 0 0,0 0 0 0 0,-1 0 1 0 0,1 1-1 0 0,0-1 0 0 0,0 1 1 0 0,0 0-1 0 0,7 1 0 0 0,-10-1 0 0 0,0 0 1 0 0,0 0-1 0 0,0 0 0 0 0,0 1 0 0 0,0-1 0 0 0,0 0 0 0 0,0 1 0 0 0,0-1 0 0 0,0 1 0 0 0,0-1 0 0 0,-1 1 1 0 0,1 0-1 0 0,0-1 0 0 0,0 1 0 0 0,0 0 0 0 0,-1-1 0 0 0,1 1 0 0 0,0 0 0 0 0,-1 0 0 0 0,1 0 0 0 0,-1 0 1 0 0,1-1-1 0 0,-1 1 0 0 0,1 0 0 0 0,-1 0 0 0 0,0 0 0 0 0,1 0 0 0 0,-1 0 0 0 0,0 0 0 0 0,0 0 0 0 0,0 0 1 0 0,0 0-1 0 0,0 2 0 0 0,0 10-6 0 0,0 0 0 0 0,-1-1 0 0 0,0 1 0 0 0,-1 0 0 0 0,-6 17 0 0 0,-22 46-10 0 0,9-27 16 0 0,-98 208-26 0 0,26-67 14 0 0,-177 461 3 0 0,211-505 20 0 0,-210 465 54 0 0,-6 20-39 0 0,172-281 56 0 0,72-231-17 0 0,-8 69 38 0 0,19-85-53 0 0,19-100-47 0 0,-19 110 49 0 0,17-95-40 0 0,2 1 1 0 0,0 0-1 0 0,1-1 0 0 0,2 21 0 0 0,-2-38-10 0 0,0 0 0 0 0,0 0-1 0 0,0 0 1 0 0,1 0 0 0 0,-1 0-1 0 0,0 1 1 0 0,0-1 0 0 0,1 0-1 0 0,-1 0 1 0 0,0 0 0 0 0,1 0-1 0 0,-1 0 1 0 0,1 0 0 0 0,0 0-1 0 0,-1 0 1 0 0,1 0 0 0 0,0 0-1 0 0,-1-1 1 0 0,1 1 0 0 0,0 0-1 0 0,1 1 1 0 0,-1-2 0 0 0,0 0 0 0 0,0 0-1 0 0,0 0 1 0 0,0 0 0 0 0,-1 0 0 0 0,1 0 0 0 0,0-1-1 0 0,0 1 1 0 0,0 0 0 0 0,-1 0 0 0 0,1-1-1 0 0,0 1 1 0 0,0-1 0 0 0,-1 1 0 0 0,1 0 0 0 0,0-1-1 0 0,-1 1 1 0 0,1-1 0 0 0,-1 0 0 0 0,1 1 0 0 0,0-2-1 0 0,5-5 1 0 0,0 0 0 0 0,-1 0-1 0 0,7-13 1 0 0,153-238-12 0 0,22 16-6 0 0,13-18 2 0 0,-105 125 6 0 0,-1 0-1 0 0,141-157 0 0 0,125-72 10 0 0,-52 45 6 0 0,84-76 5 0 0,75 1 91 0 0,-462 390-101 0 0,50-40-9 0 0,-51 41 7 0 0,1 0 0 0 0,-1 1 0 0 0,1-1 0 0 0,0 1 0 0 0,-1 0 0 0 0,1 0 0 0 0,0 0 0 0 0,0 1 0 0 0,1-1 0 0 0,8 0 0 0 0,-13 2 1 0 0,1 0 0 0 0,0 1 0 0 0,-1-1 0 0 0,1 0 0 0 0,-1 1 0 0 0,1-1 0 0 0,0 1 0 0 0,-1-1 0 0 0,1 1 0 0 0,-1 0 0 0 0,1 0-1 0 0,-1 0 1 0 0,0 0 0 0 0,1 0 0 0 0,-1 0 0 0 0,0 0 0 0 0,0 0 0 0 0,1 0 0 0 0,-1 1 0 0 0,0-1 0 0 0,0 0 0 0 0,-1 1 0 0 0,1-1-1 0 0,0 1 1 0 0,0-1 0 0 0,-1 1 0 0 0,1-1 0 0 0,-1 1 0 0 0,1-1 0 0 0,0 4 0 0 0,0 0 1 0 0,0 1 0 0 0,-1-1 0 0 0,1 1 0 0 0,-1-1 0 0 0,0 1 0 0 0,-1 0 0 0 0,1-1 0 0 0,-2 7 0 0 0,-21 70-19 0 0,-40 95 0 0 0,25-73 3 0 0,-27 75 16 0 0,-175 549-35 0 0,148-307 25 0 0,72-318 29 0 0,2 3 34 0 0,-7 30 71 0 0,4-39 0 0 0,-9 33 84 0 0,25-92-135 0 0,3-17 2 0 0,2-21-75 0 0,0 0 1 0 0,0 0 0 0 0,0 1-1 0 0,0-1 1 0 0,0 0-1 0 0,0 0 1 0 0,0 0 0 0 0,0 0-1 0 0,0 1 1 0 0,0-1 0 0 0,0 0-1 0 0,0 0 1 0 0,0 0-1 0 0,0 0 1 0 0,1 1 0 0 0,-1-1-1 0 0,0 0 1 0 0,0 0 0 0 0,0 0-1 0 0,0 0 1 0 0,0 0-1 0 0,0 1 1 0 0,1-1 0 0 0,-1 0-1 0 0,0 0 1 0 0,0 0 0 0 0,0 0-1 0 0,0 0 1 0 0,0 0-1 0 0,1 0 1 0 0,-1 0 0 0 0,0 0-1 0 0,0 0 1 0 0,0 0 0 0 0,0 1-1 0 0,1-1 1 0 0,-1 0 0 0 0,0 0-1 0 0,0 0 1 0 0,0 0-1 0 0,1 0 1 0 0,-1-1 0 0 0,0 1-1 0 0,0 0 1 0 0,15-3 43 0 0,15-12 19 0 0,-1-7 7 0 0,-2-1-1 0 0,44-46 0 0 0,41-62 133 0 0,-102 118-183 0 0,112-138 166 0 0,164-189 83 0 0,-64 109-176 0 0,67-73-41 0 0,-192 203-51 0 0,157-127 0 0 0,128-64 31 0 0,-239 186 22 0 0,-117 86-39 0 0,117-82 121 0 0,-118 86-88 0 0,1 1 0 0 0,0 1 0 0 0,48-17 0 0 0,-72 30-47 0 0,0 0 1 0 0,1 0 0 0 0,-1 1 0 0 0,1-1-1 0 0,-1 1 1 0 0,0-1 0 0 0,1 1 0 0 0,-1 0-1 0 0,1 0 1 0 0,-1 0 0 0 0,1 0 0 0 0,-1 1-1 0 0,1-1 1 0 0,-1 1 0 0 0,1-1 0 0 0,2 2-1 0 0,-4-1-1 0 0,1 0 0 0 0,-1 0-1 0 0,0 0 1 0 0,1 0 0 0 0,-1 0-1 0 0,0 0 1 0 0,0 1 0 0 0,0-1-1 0 0,0 0 1 0 0,0 1 0 0 0,0-1-1 0 0,0 1 1 0 0,-1-1 0 0 0,1 1-1 0 0,0-1 1 0 0,-1 1 0 0 0,1-1-1 0 0,-1 3 1 0 0,1 3-3 0 0,0 1-1 0 0,-1 0 1 0 0,0-1 0 0 0,0 1-1 0 0,-1-1 1 0 0,0 1 0 0 0,0-1-1 0 0,-4 13 1 0 0,-14 34-2 0 0,-32 63 1 0 0,25-59-3 0 0,-86 168 16 0 0,45-96-3 0 0,58-112-6 0 0,-181 375 8 0 0,19 10 1 0 0,37-22 17 0 0,101-271-12 0 0,-27 168-1 0 0,56-256-38 0 0,1 1-1 0 0,1-1 0 0 0,1 0 1 0 0,0 1-1 0 0,2-1 0 0 0,1 1 1 0 0,6 30-1 0 0,-7-52 19 0 0,-1 0-1 0 0,0 0 1 0 0,1 1 0 0 0,-1-1-1 0 0,1 0 1 0 0,-1 0 0 0 0,1 1-1 0 0,0-1 1 0 0,-1 0 0 0 0,1 0-1 0 0,0 0 1 0 0,0 0 0 0 0,0 0-1 0 0,0 0 1 0 0,0 0 0 0 0,0 0-1 0 0,0-1 1 0 0,0 1 0 0 0,0 0 0 0 0,0 0-1 0 0,0-1 1 0 0,0 1 0 0 0,1-1-1 0 0,-1 1 1 0 0,0-1 0 0 0,0 0-1 0 0,1 1 1 0 0,-1-1 0 0 0,0 0-1 0 0,1 0 1 0 0,-1 0 0 0 0,0 0-1 0 0,1 0 1 0 0,-1 0 0 0 0,0 0-1 0 0,1 0 1 0 0,-1-1 0 0 0,0 1-1 0 0,3-1 1 0 0,4-2-8 0 0,1-1 0 0 0,-1 0 0 0 0,0 0 0 0 0,13-10-1 0 0,-13 9 0 0 0,14-10 0 0 0,0-2 1 0 0,-1-1 0 0 0,0-1 0 0 0,23-28-1 0 0,67-94 8 0 0,-80 99 7 0 0,41-54 25 0 0,252-306 234 0 0,82-10 303 0 0,-159 164-256 0 0,-187 189-260 0 0,3 2 1 0 0,1 2-1 0 0,3 4 0 0 0,134-77 0 0 0,-199 126-45 0 0,7-3-15 0 0,0 1 1 0 0,0-1 0 0 0,0 2-1 0 0,1-1 1 0 0,13-2-1 0 0,-22 5 13 0 0,1 1-1 0 0,0 0 0 0 0,0-1 0 0 0,0 1 0 0 0,0 0 1 0 0,0 0-1 0 0,0 1 0 0 0,0-1 0 0 0,0 0 1 0 0,-1 1-1 0 0,1-1 0 0 0,0 1 0 0 0,0-1 0 0 0,0 1 1 0 0,-1 0-1 0 0,1 0 0 0 0,0 0 0 0 0,-1 0 0 0 0,1 0 1 0 0,-1 0-1 0 0,1 0 0 0 0,-1 1 0 0 0,1-1 0 0 0,-1 1 1 0 0,0-1-1 0 0,0 1 0 0 0,0-1 0 0 0,0 1 0 0 0,0-1 1 0 0,0 1-1 0 0,0 0 0 0 0,0 0 0 0 0,-1-1 1 0 0,2 4-1 0 0,0 4-4 0 0,0 0 1 0 0,-1 0 0 0 0,0 0-1 0 0,0 0 1 0 0,-1 0 0 0 0,0 0-1 0 0,-2 15 1 0 0,0-4 7 0 0,-2 0 1 0 0,-8 26-1 0 0,-21 47 29 0 0,-53 109 1 0 0,-60 82 33 0 0,121-238-57 0 0,5-9-9 0 0,3 1 0 0 0,0 1 0 0 0,3 1 0 0 0,1 0-1 0 0,2 1 1 0 0,2 0 0 0 0,2 0 0 0 0,1 1 0 0 0,0 45 0 0 0,7-9 26 0 0,17 136 1 0 0,-16-197-21 0 0,1 0-2 0 0,0 1 1 0 0,0-1-1 0 0,2 0 1 0 0,10 25-1 0 0,-14-39-1 0 0,0-1 1 0 0,1 1-1 0 0,0-1 0 0 0,-1 1 1 0 0,1-1-1 0 0,0 0 0 0 0,0 0 1 0 0,0 0-1 0 0,0 0 0 0 0,1 0 1 0 0,-1 0-1 0 0,1 0 0 0 0,-1-1 1 0 0,1 1-1 0 0,-1-1 0 0 0,1 0 1 0 0,0 1-1 0 0,0-1 0 0 0,-1-1 1 0 0,1 1-1 0 0,0 0 0 0 0,0-1 1 0 0,0 1-1 0 0,0-1 0 0 0,0 0 1 0 0,0 0-1 0 0,0 0 0 0 0,0 0 1 0 0,0-1-1 0 0,3 0 0 0 0,4-2-9 0 0,-1 1-1 0 0,0-2 0 0 0,0 1 1 0 0,0-1-1 0 0,0 0 1 0 0,-1-1-1 0 0,0 0 1 0 0,10-8-1 0 0,10-10-53 0 0,-1-2 0 0 0,-1 0 0 0 0,41-53-1 0 0,55-98-96 0 0,-73 103 115 0 0,29-47-6 0 0,-33 47 45 0 0,4 2 1 0 0,84-96-1 0 0,162-110 116 0 0,-72 63-63 0 0,-202 192-65 0 0,0 0 0 0 0,1 1 0 0 0,2 1 0 0 0,0 1 0 0 0,1 1 0 0 0,0 2 0 0 0,31-16 0 0 0,-53 31 10 0 0,-1 0 0 0 0,1 0-1 0 0,0 0 1 0 0,-1 0 0 0 0,1 0 0 0 0,0 0 0 0 0,-1 1 0 0 0,1-1 0 0 0,0 1 0 0 0,0 0 0 0 0,-1 0 0 0 0,1 0 0 0 0,0 0 0 0 0,0 0-1 0 0,0 1 1 0 0,-1-1 0 0 0,1 1 0 0 0,0 0 0 0 0,2 1 0 0 0,-2 0-2 0 0,0 0 1 0 0,-1 0-1 0 0,1 0 1 0 0,-1 0-1 0 0,1 0 0 0 0,-1 1 1 0 0,0-1-1 0 0,0 1 1 0 0,0-1-1 0 0,0 1 0 0 0,0 0 1 0 0,-1 0-1 0 0,3 6 1 0 0,1 5-7 0 0,-1 1 0 0 0,-1-1 0 0 0,0 1 0 0 0,-1 0 1 0 0,0 26-1 0 0,-10 328 38 0 0,-2-132 81 0 0,3-28 3 0 0,1 145 168 0 0,7-335-260 0 0,1-1 0 0 0,0 0 0 0 0,2 0-1 0 0,0 0 1 0 0,11 28 0 0 0,-12-38-11 0 0,1 1-1 0 0,0-1 1 0 0,0 1 0 0 0,1-1 0 0 0,0-1-1 0 0,0 1 1 0 0,1-1 0 0 0,0 0 0 0 0,1 0-1 0 0,-1 0 1 0 0,1-1 0 0 0,13 9 0 0 0,-19-14-4 0 0,1-1 1 0 0,-1 1-1 0 0,0-1 1 0 0,0 0 0 0 0,0 1-1 0 0,1-1 1 0 0,-1 0-1 0 0,0 0 1 0 0,0 0-1 0 0,1 0 1 0 0,-1 0 0 0 0,0 0-1 0 0,0 0 1 0 0,1 0-1 0 0,-1-1 1 0 0,0 1-1 0 0,0 0 1 0 0,1-1 0 0 0,-1 1-1 0 0,0-1 1 0 0,0 1-1 0 0,0-1 1 0 0,0 0-1 0 0,0 1 1 0 0,0-1 0 0 0,0 0-1 0 0,1-1 1 0 0,28-31-108 0 0,-20 21 52 0 0,56-67-1212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5:02.505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1 213 616 0 0,'1'-5'85'0'0,"1"0"-1"0"0,0 1 1 0 0,0-1-1 0 0,0 1 1 0 0,0-1-1 0 0,1 1 1 0 0,0 0 0 0 0,0 0-1 0 0,0 0 1 0 0,0 0-1 0 0,1 1 1 0 0,6-6-1 0 0,15-18 9 0 0,-15 13-143 0 0,0 0 0 0 0,-1-1 0 0 0,0 0-1 0 0,-2 0 1 0 0,12-31 0 0 0,-17 40-113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5:05.644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539 864 1576 0 0,'-34'1'910'0'0,"0"2"0"0"0,1 2 0 0 0,0 1-1 0 0,0 1 1 0 0,-36 13 0 0 0,37-18 1523 0 0,32-2-2416 0 0,15-14 319 0 0,30-16 57 0 0,1 1-1 0 0,1 3 1 0 0,100-41 0 0 0,248-123 436 0 0,-131 56-538 0 0,152-50-52 0 0,12 33-73 0 0,-220 97-82 0 0,-154 43-53 0 0,105-7 0 0 0,-148 18-44 0 0,0 0 0 0 0,0 1 0 0 0,0 0 0 0 0,15 3-1 0 0,-25-4 14 0 0,-1 0-1 0 0,1 0 0 0 0,-1 1 0 0 0,1-1 0 0 0,-1 0 0 0 0,1 0 0 0 0,-1 0 0 0 0,0 1 1 0 0,1-1-1 0 0,-1 0 0 0 0,1 0 0 0 0,-1 1 0 0 0,1-1 0 0 0,-1 0 0 0 0,0 1 0 0 0,1-1 1 0 0,-1 0-1 0 0,0 1 0 0 0,1-1 0 0 0,-1 1 0 0 0,0-1 0 0 0,0 1 0 0 0,1-1 0 0 0,-1 0 1 0 0,0 1-1 0 0,0-1 0 0 0,0 1 0 0 0,0-1 0 0 0,0 1 0 0 0,1-1 0 0 0,-1 1 0 0 0,0 0 1 0 0,-8 18-13 0 0,-19 14 0 0 0,-11-1 25 0 0,-2-1 1 0 0,-68 39-1 0 0,-4 3 17 0 0,-265 226 13 0 0,111-89-42 0 0,-12 9-24 0 0,55-17 16 0 0,183-162 9 0 0,-391 384 24 0 0,374-371-24 0 0,-173 166-5 0 0,174-160 41 0 0,-91 125-1 0 0,132-162-24 0 0,-8 9 58 0 0,2 2 0 0 0,0 0 0 0 0,3 2 1 0 0,-18 42-1 0 0,36-75-62 0 0,-1 0 0 0 0,0 0 0 0 0,1-1 0 0 0,-1 1 0 0 0,1 0 0 0 0,0 0 0 0 0,-1 0 0 0 0,1 0 0 0 0,0 0 0 0 0,0 0 0 0 0,1 0 0 0 0,-1 0 0 0 0,0 0 0 0 0,1 0 0 0 0,0 2 0 0 0,-1-3-1 0 0,1 0-1 0 0,0 0 0 0 0,-1 0 0 0 0,1 0 1 0 0,0 0-1 0 0,-1-1 0 0 0,1 1 0 0 0,0 0 1 0 0,0 0-1 0 0,0-1 0 0 0,0 1 0 0 0,0-1 1 0 0,0 1-1 0 0,-1-1 0 0 0,1 1 1 0 0,1-1-1 0 0,-1 1 0 0 0,0-1 0 0 0,0 0 1 0 0,1 1-1 0 0,3-1 12 0 0,0 0 1 0 0,0 0-1 0 0,0 0 1 0 0,0 0-1 0 0,0-1 1 0 0,0 0-1 0 0,0 0 1 0 0,0-1-1 0 0,8-2 1 0 0,6-4 19 0 0,132-56 237 0 0,3-5-130 0 0,4-2-46 0 0,417-211 120 0 0,8 17-21 0 0,-56 28-44 0 0,813-313 177 0 0,-815 387-202 0 0,-303 96-51 0 0,-141 39-45 0 0,37-11 6 0 0,-101 38-30 0 0,-17 1-9 0 0,0 0 1 0 0,0 0-1 0 0,1 0 1 0 0,-1 0-1 0 0,0 1 1 0 0,0-1-1 0 0,0 0 0 0 0,1 0 1 0 0,-1 0-1 0 0,0 0 1 0 0,0 1-1 0 0,0-1 1 0 0,1 0-1 0 0,-1 0 0 0 0,0 1 1 0 0,0-1-1 0 0,0 0 1 0 0,0 0-1 0 0,0 1 1 0 0,1-1-1 0 0,-1 0 0 0 0,0 0 1 0 0,0 1-1 0 0,0-1 1 0 0,0 0-1 0 0,0 0 1 0 0,0 1-1 0 0,0-1 0 0 0,0 0 1 0 0,0 0-1 0 0,0 1 1 0 0,-1 2 0 0 0,0 0 1 0 0,0 0 0 0 0,-1 0-1 0 0,1-1 1 0 0,-1 1 0 0 0,1 0 0 0 0,-1-1-1 0 0,0 1 1 0 0,-3 2 0 0 0,-21 24 8 0 0,-1-1 0 0 0,-2-2 0 0 0,-53 39 0 0 0,-107 56-12 0 0,134-88-2 0 0,-492 339-8 0 0,373-242 12 0 0,-427 332-10 0 0,72 5-8 0 0,325-282 14 0 0,-503 516 48 0 0,695-689-38 0 0,-1 1 0 0 0,1 0 1 0 0,0 1-1 0 0,0 0 1 0 0,1 1-1 0 0,1 0 1 0 0,-11 22-1 0 0,20-36-5 0 0,1 0 0 0 0,0 0 0 0 0,-1 0 0 0 0,1 0 0 0 0,0 0 0 0 0,-1 0 0 0 0,1 0 0 0 0,0 0 0 0 0,0 0 0 0 0,0 1 0 0 0,0-1-1 0 0,0 0 1 0 0,0 0 0 0 0,0 0 0 0 0,0 0 0 0 0,0 0 0 0 0,1 0 0 0 0,-1 0 0 0 0,0 0 0 0 0,1 0 0 0 0,-1 0 0 0 0,1 0 0 0 0,-1 0 0 0 0,2 1 0 0 0,-1 0 1 0 0,0-1 0 0 0,1 0 0 0 0,-1 0 0 0 0,1 0 0 0 0,-1 0 0 0 0,1 0 0 0 0,0-1 1 0 0,-1 1-1 0 0,1 0 0 0 0,0-1 0 0 0,0 1 0 0 0,-1-1 0 0 0,4 1 0 0 0,2 0 6 0 0,0-1 0 0 0,0 1 0 0 0,0-2-1 0 0,0 1 1 0 0,-1-1 0 0 0,12-2 0 0 0,31-11 52 0 0,0-2-1 0 0,-2-2 1 0 0,0-2-1 0 0,45-28 0 0 0,63-43 59 0 0,516-291 153 0 0,-191 151-145 0 0,11 19 0 0 0,-259 117-82 0 0,76-33 4 0 0,-43 15 12 0 0,293-81 0 0 0,-510 181-67 0 0,1 2 0 0 0,1 2 1 0 0,-1 3-1 0 0,70-1 0 0 0,-112 7 3 0 0,-1 0 0 0 0,1 0 0 0 0,0 1 0 0 0,0 0-1 0 0,-1 0 1 0 0,13 5 0 0 0,-17-5 4 0 0,0-1 0 0 0,-1 1-1 0 0,1 0 1 0 0,0 0 0 0 0,-1 0 0 0 0,1 0-1 0 0,-1 0 1 0 0,1 1 0 0 0,-1-1 0 0 0,0 0 0 0 0,1 1-1 0 0,-1-1 1 0 0,0 1 0 0 0,0-1 0 0 0,0 1-1 0 0,0-1 1 0 0,0 1 0 0 0,-1 0 0 0 0,1 0-1 0 0,0-1 1 0 0,-1 1 0 0 0,1 0 0 0 0,-1 0-1 0 0,0 0 1 0 0,0 0 0 0 0,1 0 0 0 0,-1-1 0 0 0,-1 5-1 0 0,0 3 3 0 0,0 0 0 0 0,-1 0 0 0 0,0 1 0 0 0,-1-1 0 0 0,0 0 0 0 0,0-1 0 0 0,-1 1 0 0 0,0-1 0 0 0,-1 1 0 0 0,-5 7-1 0 0,-10 11 12 0 0,-33 36-1 0 0,29-36-10 0 0,-52 53 8 0 0,-157 127-1 0 0,-320 223 13 0 0,429-336-19 0 0,-202 151-10 0 0,-263 204-4 0 0,192-127-1 0 0,-29 27 4 0 0,-146 111 23 0 0,564-453-14 0 0,-257 211 14 0 0,136-108-8 0 0,-450 409 28 0 0,432-384-11 0 0,-98 103 40 0 0,231-223-65 0 0,1 1 0 0 0,0 1 1 0 0,2 0-1 0 0,0 0 0 0 0,1 2 0 0 0,0-1 0 0 0,2 1 1 0 0,0 0-1 0 0,-6 27 0 0 0,13-45 1 0 0,1 0 0 0 0,0-1 0 0 0,0 1 0 0 0,-1 0 0 0 0,1 0 0 0 0,0 0 0 0 0,0 0 1 0 0,0 0-1 0 0,0-1 0 0 0,0 1 0 0 0,0 0 0 0 0,0 0 0 0 0,0 0 0 0 0,0 0 0 0 0,1 0 0 0 0,-1 0 0 0 0,0-1 0 0 0,0 1 0 0 0,1 0 0 0 0,-1 0 0 0 0,1 0 0 0 0,-1-1 0 0 0,0 1 1 0 0,1 0-1 0 0,0-1 0 0 0,-1 1 0 0 0,1 0 0 0 0,-1-1 0 0 0,1 1 0 0 0,0-1 0 0 0,-1 1 0 0 0,1 0 0 0 0,0-1 0 0 0,0 0 0 0 0,-1 1 0 0 0,1-1 0 0 0,0 0 0 0 0,0 1 1 0 0,0-1-1 0 0,0 0 0 0 0,1 1 0 0 0,1-1 4 0 0,1 0-1 0 0,-1 0 1 0 0,1-1 0 0 0,-1 1 0 0 0,1-1 0 0 0,-1 1 0 0 0,1-1 0 0 0,5-2-1 0 0,97-42 91 0 0,120-69 0 0 0,90-74 41 0 0,-204 119-96 0 0,739-397 103 0 0,-236 183-88 0 0,152-72-2 0 0,615-287 44 0 0,-1040 486-55 0 0,-240 108-30 0 0,127-56 8 0 0,-73 41 18 0 0,-141 57-32 0 0,1 1-1 0 0,-1 0 1 0 0,1 1 0 0 0,-1 1-1 0 0,1 0 1 0 0,0 1 0 0 0,32 1-1 0 0,-47 1-3 0 0,0 0-1 0 0,0 0 0 0 0,0 0 1 0 0,0 0-1 0 0,0 0 1 0 0,0 0-1 0 0,0 1 1 0 0,0-1-1 0 0,0 0 1 0 0,0 0-1 0 0,-1 1 0 0 0,1-1 1 0 0,0 1-1 0 0,0-1 1 0 0,0 0-1 0 0,0 1 1 0 0,-1 0-1 0 0,1-1 0 0 0,0 1 1 0 0,-1-1-1 0 0,1 1 1 0 0,0 0-1 0 0,-1 0 1 0 0,1-1-1 0 0,0 3 0 0 0,-1-2 2 0 0,1 1-1 0 0,-1-1 1 0 0,0 1-1 0 0,0-1 1 0 0,0 1-1 0 0,0-1 0 0 0,0 0 1 0 0,-1 1-1 0 0,1-1 1 0 0,0 1-1 0 0,-1-1 0 0 0,1 1 1 0 0,-1-1-1 0 0,0 3 1 0 0,-5 5 8 0 0,0 1 1 0 0,0-1 0 0 0,-10 13 0 0 0,15-22-11 0 0,-29 33 12 0 0,-39 34 0 0 0,19-20-2 0 0,-98 91-14 0 0,-179 128 1 0 0,-308 222 19 0 0,348-264-9 0 0,-226 183-12 0 0,26-19-20 0 0,307-249 18 0 0,-412 329 37 0 0,249-176 11 0 0,224-189-26 0 0,-382 369 25 0 0,474-444-41 0 0,-375 412-22 0 0,391-428 11 0 0,2 0 0 0 0,-1 0-1 0 0,2 1 1 0 0,0 1 0 0 0,0-1 0 0 0,2 1 0 0 0,-11 28 0 0 0,17-41 9 0 0,0 0 1 0 0,0-1 0 0 0,-1 1 0 0 0,1-1-1 0 0,0 1 1 0 0,0 0 0 0 0,0-1 0 0 0,0 1 0 0 0,0 0-1 0 0,0-1 1 0 0,0 1 0 0 0,0 0 0 0 0,0-1 0 0 0,0 1-1 0 0,0 0 1 0 0,1-1 0 0 0,-1 1 0 0 0,0-1-1 0 0,0 1 1 0 0,1 0 0 0 0,-1-1 0 0 0,0 1 0 0 0,1-1-1 0 0,-1 1 1 0 0,0-1 0 0 0,1 1 0 0 0,0 0-1 0 0,0-1 0 0 0,0 1 0 0 0,0-1 0 0 0,0 0-1 0 0,0 0 1 0 0,0 0 0 0 0,0 0 0 0 0,0 0-1 0 0,0 0 1 0 0,0 0 0 0 0,0 0 0 0 0,0 0-1 0 0,0 0 1 0 0,0 0 0 0 0,0 0 0 0 0,1-1-1 0 0,36-18-47 0 0,198-131 14 0 0,-163 107 62 0 0,460-255 230 0 0,-449 255-219 0 0,785-378 155 0 0,-454 236-155 0 0,73-32-3 0 0,-311 141-27 0 0,357-141 15 0 0,-93 63 23 0 0,0 23 18 0 0,-203 67-23 0 0,74-18 70 0 0,-276 72-65 0 0,-23 7 11 0 0,0-1 0 0 0,19-1-1 0 0,-32 5-49 0 0,0 0 0 0 0,-1 0 0 0 0,1 0 0 0 0,0 1 0 0 0,0-1 0 0 0,0 0 0 0 0,0 0 0 0 0,0 0 1 0 0,0 0-1 0 0,-1 0 0 0 0,1 0 0 0 0,0 1 0 0 0,0-1 0 0 0,0 0 0 0 0,0 0 0 0 0,0 0 0 0 0,0 0 0 0 0,0 0 0 0 0,0 1 0 0 0,0-1 0 0 0,0 0 0 0 0,0 0 0 0 0,0 0 0 0 0,0 0 0 0 0,0 1 0 0 0,0-1 0 0 0,0 0 0 0 0,0 0 0 0 0,0 0 0 0 0,0 0 0 0 0,0 1 0 0 0,0-1 0 0 0,0 0 0 0 0,0 0 0 0 0,0 0 0 0 0,0 0 0 0 0,0 1 0 0 0,0-1 0 0 0,0 0 0 0 0,1 0 0 0 0,-1 0 0 0 0,0 0 0 0 0,0 0 0 0 0,0 0 0 0 0,0 1 0 0 0,0-1 0 0 0,0 0 0 0 0,1 0 0 0 0,-1 0 0 0 0,0 0 0 0 0,0 0 0 0 0,0 0 0 0 0,0 0 0 0 0,0 0 0 0 0,1 0 0 0 0,-1 0 0 0 0,0 0 0 0 0,0 0 0 0 0,0 0 0 0 0,0 0 0 0 0,1 0 0 0 0,-1 0 0 0 0,0 0 0 0 0,0 0 0 0 0,0 0 0 0 0,0 0 0 0 0,1 0 0 0 0,-1 0 0 0 0,0 0 0 0 0,-17 18 215 0 0,-26 16-14 0 0,-287 165 33 0 0,-6 4-44 0 0,-240 185-225 0 0,139-97-227 0 0,205-138 48 0 0,-55 34-73 0 0,-122 83-7 0 0,-138 111 170 0 0,-323 215 200 0 0,286-193-33 0 0,362-219 24 0 0,192-156-52 0 0,22-22-27 0 0,0 0 0 0 0,1 1 0 0 0,0 0-1 0 0,0 1 1 0 0,0-1 0 0 0,1 1 0 0 0,-7 14-1 0 0,12-22 7 0 0,1 0 0 0 0,0 0-1 0 0,0 0 1 0 0,0 1 0 0 0,0-1-1 0 0,0 0 1 0 0,0 0 0 0 0,0 0-1 0 0,0 1 1 0 0,0-1-1 0 0,0 0 1 0 0,0 0 0 0 0,0 1-1 0 0,0-1 1 0 0,1 0 0 0 0,-1 0-1 0 0,0 0 1 0 0,0 1 0 0 0,0-1-1 0 0,0 0 1 0 0,0 0-1 0 0,0 0 1 0 0,0 0 0 0 0,1 1-1 0 0,-1-1 1 0 0,0 0 0 0 0,0 0-1 0 0,0 0 1 0 0,0 0 0 0 0,1 0-1 0 0,-1 1 1 0 0,0-1-1 0 0,0 0 1 0 0,0 0 0 0 0,1 0-1 0 0,-1 0 1 0 0,0 0 0 0 0,0 0-1 0 0,0 0 1 0 0,1 0 0 0 0,15 3-33 0 0,13-2-23 0 0,-1-8 16 0 0,0-1 0 0 0,0-1-1 0 0,-1-1 1 0 0,-1-2 0 0 0,44-25 0 0 0,-32 17 33 0 0,249-129-21 0 0,360-160 282 0 0,11 34 40 0 0,-594 251-260 0 0,711-248 413 0 0,-24 35 250 0 0,-405 134-392 0 0,238-51 173 0 0,-330 92-175 0 0,-128 34-138 0 0,25-7 18 0 0,-144 33-176 0 0,67-16 63 0 0,-65 16-69 0 0,1 1 0 0 0,-1-1 1 0 0,1 2-1 0 0,-1-1 1 0 0,17 3-1 0 0,-25-2-1 0 0,0 0-1 0 0,0 0 0 0 0,0 0 1 0 0,0 0-1 0 0,-1 0 1 0 0,1 1-1 0 0,0-1 1 0 0,0 0-1 0 0,-1 1 1 0 0,1-1-1 0 0,0 0 1 0 0,0 1-1 0 0,-1-1 1 0 0,1 1-1 0 0,0-1 1 0 0,-1 1-1 0 0,1-1 1 0 0,-1 1-1 0 0,1 0 0 0 0,-1-1 1 0 0,1 1-1 0 0,-1 0 1 0 0,1-1-1 0 0,-1 1 1 0 0,1 0-1 0 0,-1 0 1 0 0,0-1-1 0 0,0 1 1 0 0,1 0-1 0 0,-1 0 1 0 0,0-1-1 0 0,0 1 1 0 0,0 0-1 0 0,0 0 1 0 0,0 0-1 0 0,0 0 1 0 0,0-1-1 0 0,0 1 0 0 0,0 0 1 0 0,0 0-1 0 0,0 0 1 0 0,-1-1-1 0 0,1 1 1 0 0,0 0-1 0 0,0 0 1 0 0,-1-1-1 0 0,1 1 1 0 0,-1 0-1 0 0,0 1 1 0 0,-2 3-4 0 0,1-1 0 0 0,-1 1-1 0 0,0-1 1 0 0,-1 0 0 0 0,-6 7 0 0 0,-28 22-3 0 0,0-1 0 0 0,-3-2-1 0 0,-46 26 1 0 0,-150 83-6 0 0,-24 13-17 0 0,-47 20-102 0 0,-123 67-212 0 0,-301 198-84 0 0,463-271 380 0 0,83-52 56 0 0,-432 251 81 0 0,107-57 43 0 0,447-268-111 0 0,26-16-3 0 0,16-12 9 0 0,1 1-1 0 0,1 2 0 0 0,-34 28 1 0 0,48-32-10 0 0,14-8-22 0 0,18-6-27 0 0,-23 2 28 0 0,406-96-158 0 0,-81 14 120 0 0,459-71-33 0 0,-558 117 124 0 0,2 10 0 0 0,292 3-1 0 0,481-8 163 0 0,-809 25-147 0 0,68-4 43 0 0,-178 4-84 0 0,125-7 367 0 0,-172 14-227 0 0,0 2-1 0 0,0 1 0 0 0,54 11 0 0 0,159 36 267 0 0,-220-44-399 0 0,-11-2-23 0 0,1 1-1 0 0,-1 0 1 0 0,0 2 0 0 0,31 14 0 0 0,-50-21-34 0 0,-1 0 1 0 0,0 0 0 0 0,1 1-1 0 0,-1-1 1 0 0,0 0-1 0 0,0 0 1 0 0,1 0 0 0 0,-1 0-1 0 0,0 1 1 0 0,1-1 0 0 0,-1 0-1 0 0,0 0 1 0 0,0 0 0 0 0,0 1-1 0 0,1-1 1 0 0,-1 0 0 0 0,0 0-1 0 0,0 1 1 0 0,0-1 0 0 0,1 0-1 0 0,-1 1 1 0 0,0-1 0 0 0,0 0-1 0 0,0 1 1 0 0,0-1-1 0 0,0 0 1 0 0,0 1 0 0 0,0-1-1 0 0,0 0 1 0 0,0 0 0 0 0,0 1-1 0 0,0-1 1 0 0,0 0 0 0 0,0 1-1 0 0,0-1 1 0 0,0 0 0 0 0,0 1-1 0 0,0 0 1 0 0,-13 8-1127 0 0,-19 2-1781 0 0,15-7 1189 0 0,7-1 909 0 0,-1-1-1 0 0,0 0 0 0 0,-17 1 0 0 0,-14-3-1791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25:12.373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284 692 1016 0 0,'-9'3'257'0'0,"1"0"1"0"0,-1 1-1 0 0,0-1 0 0 0,1 2 0 0 0,0-1 0 0 0,0 1 0 0 0,-9 7 1 0 0,2-2 329 0 0,-7 5 114 0 0,10-6 29 0 0,0-2 0 0 0,0 1 0 0 0,-26 10 0 0 0,29-14-286 0 0,0 0 1 0 0,0 1 0 0 0,-9 7-1 0 0,-2 0 361 0 0,9-3-178 0 0,10-8-503 0 0,0 0 0 0 0,0 0 0 0 0,0 0 1 0 0,0-1-1 0 0,0 1 0 0 0,0 0 1 0 0,0 0-1 0 0,-1-1 0 0 0,1 1 1 0 0,0 0-1 0 0,0-1 0 0 0,-1 0 1 0 0,-1 1 283 0 0,16-16 566 0 0,-10 12-887 0 0,10-6 206 0 0,1 1-1 0 0,-1 0 1 0 0,1 1 0 0 0,15-6 0 0 0,75-30 439 0 0,272-115-52 0 0,-182 73-565 0 0,-119 52-86 0 0,299-112 43 0 0,-160 88-45 0 0,-142 39-14 0 0,288-51 31 0 0,-310 61-39 0 0,239-52 31 0 0,-73 13-15 0 0,116-16 29 0 0,-260 58-18 0 0,113 9 0 0 0,-130-1 11 0 0,-47-3-31 0 0,0 1 1 0 0,0 0 0 0 0,14 5-1 0 0,-3 5 39 0 0,-18-11-49 0 0,-1 1 0 0 0,0-1 1 0 0,1 1-1 0 0,-1-1 0 0 0,1 1 1 0 0,-1 0-1 0 0,0-1 0 0 0,1 1 1 0 0,-1-1-1 0 0,0 1 0 0 0,0 0 1 0 0,0-1-1 0 0,1 1 0 0 0,-1 0 0 0 0,0-1 1 0 0,0 1-1 0 0,0 0 0 0 0,0-1 1 0 0,0 1-1 0 0,0 0 0 0 0,0-1 1 0 0,-1 1-1 0 0,1 0 0 0 0,0-1 1 0 0,0 2-1 0 0,-2 1 3 0 0,-1 0 0 0 0,1 0 1 0 0,0 0-1 0 0,-1 0 0 0 0,0 0 0 0 0,1 0 0 0 0,-1-1 0 0 0,0 1 1 0 0,-5 1-1 0 0,-4 6 12 0 0,-9 7 7 0 0,-2-1-1 0 0,0 0 0 0 0,-49 23 0 0 0,26-15-13 0 0,-219 132 60 0 0,186-108-51 0 0,-173 122 14 0 0,76-48-10 0 0,-68 62-13 0 0,141-104-4 0 0,-28 23-3 0 0,-76 90-18 0 0,118-108 13 0 0,-122 127-6 0 0,52-51 24 0 0,135-137-11 0 0,-297 305 146 0 0,102-96 142 0 0,147-155-139 0 0,-70 82 179 0 0,117-129-254 0 0,2 2 0 0 0,2 0 1 0 0,-25 50-1 0 0,18-18 0 0 0,4 0-1 0 0,-18 73 0 0 0,40-131-67 0 0,0 0 1 0 0,1 0-1 0 0,0 1 0 0 0,0-1 1 0 0,1 0-1 0 0,0 1 0 0 0,1 7 1 0 0,-1-14-11 0 0,0 0 0 0 0,1 0 0 0 0,-1-1 0 0 0,1 1 0 0 0,-1 0 0 0 0,1-1 0 0 0,-1 1 1 0 0,1-1-1 0 0,0 1 0 0 0,-1-1 0 0 0,1 1 0 0 0,0-1 0 0 0,0 1 0 0 0,-1-1 0 0 0,1 1 0 0 0,0-1 0 0 0,0 0 1 0 0,-1 0-1 0 0,1 1 0 0 0,0-1 0 0 0,0 0 0 0 0,0 0 0 0 0,0 0 0 0 0,1 0 0 0 0,23-1 10 0 0,320-147 138 0 0,-275 114-143 0 0,149-74 33 0 0,84-38 18 0 0,916-383 16 0 0,-1218 529-73 0 0,543-205 31 0 0,-391 151-10 0 0,92-30 18 0 0,344-98 67 0 0,-432 132-78 0 0,46-24-14 0 0,-118 40 12 0 0,157-39 0 0 0,-193 63 0 0 0,0 2 1 0 0,88-3-1 0 0,-134 11-25 0 0,0 0 0 0 0,0 0-1 0 0,0 1 1 0 0,0-1 0 0 0,0 1 0 0 0,-1-1 0 0 0,1 1-1 0 0,0 0 1 0 0,-1 0 0 0 0,1 0 0 0 0,0 0 0 0 0,-1 1 0 0 0,1-1-1 0 0,-1 1 1 0 0,0-1 0 0 0,1 1 0 0 0,3 4 0 0 0,-5-5 0 0 0,0 1 0 0 0,0-1 0 0 0,0 1 0 0 0,-1 0 0 0 0,1 0 0 0 0,0-1 0 0 0,-1 1 0 0 0,1 0 0 0 0,-1 0 0 0 0,1 0 0 0 0,-1-1 0 0 0,0 1 0 0 0,0 0 0 0 0,0 0 1 0 0,0 0-1 0 0,0 0 0 0 0,0 0 0 0 0,-1-1 0 0 0,1 1 0 0 0,-1 0 0 0 0,1 0 0 0 0,-1 0 0 0 0,0-1 0 0 0,1 1 0 0 0,-1 0 0 0 0,0-1 0 0 0,0 1 0 0 0,-2 1 0 0 0,-10 17 15 0 0,-1-2-1 0 0,-1 1 1 0 0,-1-2-1 0 0,-27 25 1 0 0,-81 55 1 0 0,101-80-10 0 0,-255 171-9 0 0,-87 86-12 0 0,111-50-15 0 0,25-21-5 0 0,-132 105 49 0 0,-143 120 15 0 0,99-96-15 0 0,312-246-8 0 0,3 3-1 0 0,-126 163 1 0 0,-37 75 82 0 0,242-312-86 0 0,1 0 0 0 0,-13 29 0 0 0,0-1 0 0 0,-76 139 53 0 0,70-137-27 0 0,24-38-22 0 0,-1 1-1 0 0,1 0 0 0 0,1 0 0 0 0,-1 0 0 0 0,1 0 0 0 0,-5 18 0 0 0,9-25-6 0 0,0-1 0 0 0,0 1 0 0 0,0 0 0 0 0,0-1 0 0 0,0 1 0 0 0,0 0 0 0 0,0-1 0 0 0,0 1 0 0 0,0 0 0 0 0,0 0 0 0 0,0-1 0 0 0,1 1 0 0 0,-1 0 0 0 0,0-1 0 0 0,0 1 0 0 0,1-1 0 0 0,-1 1 0 0 0,1 0 0 0 0,-1-1 0 0 0,0 1 0 0 0,1-1 0 0 0,-1 1 0 0 0,1-1 0 0 0,-1 1 0 0 0,1-1 1 0 0,0 0-1 0 0,-1 1 0 0 0,1-1 0 0 0,-1 0 0 0 0,1 1 0 0 0,0-1 0 0 0,-1 0 0 0 0,1 1 0 0 0,0-1 0 0 0,-1 0 0 0 0,1 0 0 0 0,0 0 0 0 0,-1 0 0 0 0,1 0 0 0 0,0 0 0 0 0,-1 0 0 0 0,1 0 0 0 0,0 0 0 0 0,-1 0 0 0 0,2-1 0 0 0,37-4-2 0 0,-37 5 2 0 0,54-14-19 0 0,103-41 1 0 0,48-39 21 0 0,-115 51 8 0 0,414-165 45 0 0,-69 63-46 0 0,277-111 51 0 0,-376 95-16 0 0,-296 144-49 0 0,1 2 0 0 0,55-12 0 0 0,90-9 48 0 0,-129 26-6 0 0,-52 9-34 0 0,1 0 1 0 0,-1 0 0 0 0,1 1-1 0 0,9 0 1 0 0,-16 0-5 0 0,0 0 0 0 0,0 0 0 0 0,0 0 0 0 0,0 0 1 0 0,-1 0-1 0 0,1 0 0 0 0,0 0 0 0 0,0 0 0 0 0,0 1 0 0 0,0-1 0 0 0,-1 0 0 0 0,1 1 0 0 0,0-1 1 0 0,0 0-1 0 0,0 1 0 0 0,-1-1 0 0 0,1 1 0 0 0,0-1 0 0 0,-1 1 0 0 0,1 0 0 0 0,-1-1 1 0 0,1 1-1 0 0,0-1 0 0 0,-1 1 0 0 0,1 0 0 0 0,-1 0 0 0 0,0-1 0 0 0,1 1 0 0 0,-1 0 0 0 0,0 0 1 0 0,1 0-1 0 0,-1-1 0 0 0,0 1 0 0 0,0 0 0 0 0,1 0 0 0 0,-1 0 0 0 0,0 0 0 0 0,0-1 0 0 0,0 1 1 0 0,0 0-1 0 0,0 0 0 0 0,-1 0 0 0 0,1 0 0 0 0,0 0 0 0 0,0-1 0 0 0,-1 1 0 0 0,1 0 1 0 0,0 0-1 0 0,-1 0 0 0 0,1-1 0 0 0,-1 2 0 0 0,-4 8 2 0 0,0 0-1 0 0,-1 0 1 0 0,-1-1 0 0 0,1 1-1 0 0,-11 10 1 0 0,-45 41-3 0 0,34-34 1 0 0,-250 221-20 0 0,31-30 3 0 0,-170 184 40 0 0,185-181 3 0 0,-63 64-14 0 0,-115 130-17 0 0,283-293 17 0 0,-83 87-11 0 0,167-163 2 0 0,-137 154 25 0 0,18 12-5 0 0,64-72 0 0 0,-23 37 0 0 0,74-106 3 0 0,31-50-21 0 0,1 1 1 0 0,0 1-1 0 0,2 0 1 0 0,1 1-1 0 0,1 0 1 0 0,-12 40-1 0 0,21-57-3 0 0,1 0-1 0 0,-1 0 1 0 0,1 0-1 0 0,0-1 1 0 0,1 1-1 0 0,0 0 1 0 0,1 10-1 0 0,-1-14 0 0 0,1-1 1 0 0,0 1-1 0 0,0-1 0 0 0,0 1 0 0 0,0-1 0 0 0,0 0 0 0 0,0 1 1 0 0,0-1-1 0 0,1 0 0 0 0,-1 0 0 0 0,1 0 0 0 0,0 0 1 0 0,-1 0-1 0 0,1 0 0 0 0,0-1 0 0 0,0 1 0 0 0,0 0 0 0 0,0-1 1 0 0,1 0-1 0 0,-1 1 0 0 0,0-1 0 0 0,1 0 0 0 0,-1 0 1 0 0,4 1-1 0 0,1-1-1 0 0,-1 1 1 0 0,1-1-1 0 0,-1 0 1 0 0,1-1-1 0 0,0 1 1 0 0,-1-1-1 0 0,1-1 1 0 0,7 0-1 0 0,53-13 1 0 0,-56 11-1 0 0,42-14 15 0 0,-1-1-1 0 0,69-36 0 0 0,-11 4 16 0 0,101-42 73 0 0,84-33 28 0 0,-88 47-55 0 0,441-173 35 0 0,-154 38-44 0 0,-311 133-54 0 0,-100 44 6 0 0,2 4 0 0 0,155-39 0 0 0,-238 71-17 0 0,-1 0-1 0 0,1-1 1 0 0,-1 1 0 0 0,0 0 0 0 0,1 0 0 0 0,-1 0-1 0 0,1 0 1 0 0,-1 0 0 0 0,0 0 0 0 0,1 0 0 0 0,-1 0-1 0 0,1 1 1 0 0,-1-1 0 0 0,0 0 0 0 0,1 1-1 0 0,-1-1 1 0 0,0 1 0 0 0,0 0 0 0 0,1-1 0 0 0,-1 1-1 0 0,0 0 1 0 0,0 0 0 0 0,0 0 0 0 0,0 0 0 0 0,0 0-1 0 0,0 0 1 0 0,1 1 0 0 0,-1 0 2 0 0,-1-1 1 0 0,1 1-1 0 0,-1-1 1 0 0,0 1-1 0 0,1-1 0 0 0,-1 1 1 0 0,0-1-1 0 0,0 1 1 0 0,0-1-1 0 0,0 1 1 0 0,0-1-1 0 0,0 1 0 0 0,-1-1 1 0 0,1 1-1 0 0,0-1 1 0 0,-1 1-1 0 0,1-1 0 0 0,-1 1 1 0 0,0-1-1 0 0,1 0 1 0 0,-1 1-1 0 0,0-1 1 0 0,0 0-1 0 0,0 0 0 0 0,0 1 1 0 0,-2 0-1 0 0,-27 30 29 0 0,-64 51 0 0 0,-15 15 3 0 0,-156 173-43 0 0,33-12-48 0 0,170-187 39 0 0,-499 501 28 0 0,-9 10 39 0 0,486-481-24 0 0,-80 125-1 0 0,149-201-21 0 0,-24 53-1 0 0,29-53 0 0 0,0 1-1 0 0,2 1 1 0 0,-9 54-1 0 0,17-79-2 0 0,0 0 0 0 0,-1 1 0 0 0,1-1 0 0 0,0 0 0 0 0,1 0 0 0 0,-1 0 0 0 0,0 0 0 0 0,1 0 0 0 0,0 0 0 0 0,0 0 0 0 0,0 0 1 0 0,0 0-1 0 0,0 0 0 0 0,1 0 0 0 0,-1 0 0 0 0,1 0 0 0 0,0-1 0 0 0,0 1 0 0 0,0-1 0 0 0,2 3 0 0 0,0-2 1 0 0,-1 0 0 0 0,1 0 0 0 0,0-1-1 0 0,0 1 1 0 0,0-1 0 0 0,0 0 0 0 0,0 0 0 0 0,0-1 0 0 0,1 1 0 0 0,-1-1-1 0 0,0 0 1 0 0,1 0 0 0 0,4 0 0 0 0,5 1 7 0 0,-1-2-1 0 0,1 0 1 0 0,-1 0 0 0 0,0-2-1 0 0,15-2 1 0 0,65-22 78 0 0,3-9 77 0 0,97-52 1 0 0,-45 19 0 0 0,-61 30-81 0 0,313-125 134 0 0,-260 112-182 0 0,140-46-62 0 0,-208 76-171 0 0,143-22 0 0 0,-210 42 188 0 0,82-7-71 0 0,-76 8 67 0 0,0 0 0 0 0,0 1 0 0 0,0 0 0 0 0,0 0 1 0 0,0 1-1 0 0,11 4 0 0 0,-18-5 8 0 0,0 0 1 0 0,0 1-1 0 0,-1 0 0 0 0,1 0 1 0 0,0 0-1 0 0,-1 0 0 0 0,1 0 1 0 0,-1 1-1 0 0,0 0 0 0 0,0-1 0 0 0,0 1 1 0 0,0 1-1 0 0,0-1 0 0 0,-1 0 1 0 0,1 0-1 0 0,-1 1 0 0 0,0 0 1 0 0,0-1-1 0 0,0 1 0 0 0,0 0 1 0 0,-1 0-1 0 0,0 0 0 0 0,0 0 1 0 0,0 0-1 0 0,0 0 0 0 0,0 1 0 0 0,-1 4 1 0 0,0 3 7 0 0,-1 0 0 0 0,0 0-1 0 0,-1 0 1 0 0,0-1 0 0 0,-1 1 0 0 0,0 0 0 0 0,-1-1 0 0 0,-7 16 0 0 0,-3 1 10 0 0,-1 0 1 0 0,-2-1-1 0 0,-27 35 1 0 0,-68 71 18 0 0,110-132-32 0 0,-99 116-12 0 0,-123 131-124 0 0,-220 157-34 0 0,325-302 172 0 0,-148 169 1 0 0,225-225 5 0 0,3 1 0 0 0,2 3 1 0 0,2 1-1 0 0,3 1 0 0 0,-30 67 0 0 0,56-109-3 0 0,1 1-1 0 0,1 0 1 0 0,0 0-1 0 0,1 0 0 0 0,0 1 1 0 0,0-1-1 0 0,2 1 1 0 0,0-1-1 0 0,0 1 0 0 0,1 0 1 0 0,0-1-1 0 0,4 21 1 0 0,-3-29-5 0 0,0 1 1 0 0,1-1-1 0 0,-1 0 0 0 0,1 0 1 0 0,0 0-1 0 0,0 0 1 0 0,0 0-1 0 0,1 0 1 0 0,-1-1-1 0 0,1 1 1 0 0,0-1-1 0 0,0 0 0 0 0,0 0 1 0 0,0 0-1 0 0,1 0 1 0 0,-1 0-1 0 0,6 2 1 0 0,-4-2 0 0 0,1-1 1 0 0,0 0-1 0 0,-1 0 1 0 0,1 0-1 0 0,0-1 1 0 0,0 0 0 0 0,0 0-1 0 0,1-1 1 0 0,-1 1-1 0 0,0-1 1 0 0,7-1-1 0 0,12-3 7 0 0,1-1 0 0 0,-1-1 0 0 0,0-2 0 0 0,38-16 0 0 0,-60 23-8 0 0,369-164 404 0 0,-270 117-258 0 0,128-69 144 0 0,-137 68-199 0 0,320-143-33 0 0,-316 153-205 0 0,211-80-689 0 0,-282 111 779 0 0,1 1 1 0 0,-1 1 0 0 0,31-1-1 0 0,-52 6 59 0 0,0 0 0 0 0,0 1 0 0 0,0 0 0 0 0,0 0 0 0 0,0 1 0 0 0,0 0 0 0 0,0-1-1 0 0,0 1 1 0 0,-1 1 0 0 0,1-1 0 0 0,0 1 0 0 0,0 0 0 0 0,-1 0 0 0 0,1 0 0 0 0,-1 1 0 0 0,0-1 0 0 0,0 1-1 0 0,0 0 1 0 0,0 1 0 0 0,0-1 0 0 0,-1 1 0 0 0,1-1 0 0 0,-1 1 0 0 0,0 0 0 0 0,0 0 0 0 0,0 0 0 0 0,-1 1 0 0 0,0-1-1 0 0,1 1 1 0 0,-2-1 0 0 0,1 1 0 0 0,2 7 0 0 0,-3-2-32 0 0,0 0 0 0 0,0 0 0 0 0,-1-1 0 0 0,-1 1 0 0 0,-1 14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0:25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1 288 0 0,'0'1'64'0'0,"-1"3"-64"0"0,1 1-16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48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2 206 2000 0 0,'8'-14'8520'0'0,"-8"11"-7865"0"0,9-38 2272 0 0,-8 20-1161 0 0,7-37 0 0 0,-5 41-1205 0 0,-2 10-108 0 0,-3 13-283 0 0,-4 23-272 0 0,0-3 79 0 0,1-7 16 0 0,1 0 0 0 0,0 0 0 0 0,2 1 0 0 0,0-1 1 0 0,2 1-1 0 0,0-1 0 0 0,1 1 0 0 0,6 37 0 0 0,-6-54 13 0 0,0-1 0 0 0,0 0 0 0 0,0 1 1 0 0,0-1-1 0 0,0 0 0 0 0,0 0 0 0 0,1 1 1 0 0,-1-1-1 0 0,1 0 0 0 0,-1 0 0 0 0,1-1 1 0 0,0 1-1 0 0,0 0 0 0 0,0 0 0 0 0,0-1 1 0 0,0 1-1 0 0,0-1 0 0 0,0 0 1 0 0,0 0-1 0 0,0 0 0 0 0,1 0 0 0 0,-1 0 1 0 0,1 0-1 0 0,-1 0 0 0 0,1-1 0 0 0,-1 1 1 0 0,1-1-1 0 0,-1 0 0 0 0,1 0 0 0 0,-1 0 1 0 0,1 0-1 0 0,-1 0 0 0 0,1 0 0 0 0,-1-1 1 0 0,1 1-1 0 0,-1-1 0 0 0,0 0 0 0 0,1 0 1 0 0,-1 0-1 0 0,0 0 0 0 0,5-2 0 0 0,-1-1 65 0 0,1 0 0 0 0,0 0 0 0 0,-1 0 0 0 0,0-1 0 0 0,10-9 0 0 0,-13 11-52 0 0,-1 1 0 0 0,0-1 1 0 0,-1 0-1 0 0,1 0 0 0 0,0 0 1 0 0,-1 0-1 0 0,1 0 0 0 0,-1 0 1 0 0,0 0-1 0 0,0 0 1 0 0,0-1-1 0 0,-1 1 0 0 0,1 0 1 0 0,-1 0-1 0 0,0-6 0 0 0,-1-22 66 0 0,0 21-70 0 0,1 0-1 0 0,0 1 1 0 0,0-1 0 0 0,1 0 0 0 0,2-9 0 0 0,-4 29-36 0 0,2 0 0 0 0,-1 0 0 0 0,1 1 1 0 0,1-1-1 0 0,0 0 0 0 0,0 0 1 0 0,1 0-1 0 0,0-1 0 0 0,1 1 0 0 0,0-1 1 0 0,0 1-1 0 0,11 14 0 0 0,-14-22 25 0 0,1 0-1 0 0,0 0 1 0 0,1 0 0 0 0,-1 0-1 0 0,0 0 1 0 0,0-1-1 0 0,1 1 1 0 0,-1-1 0 0 0,1 1-1 0 0,0-1 1 0 0,-1 0 0 0 0,1 0-1 0 0,0 0 1 0 0,0 0-1 0 0,-1 0 1 0 0,1-1 0 0 0,0 1-1 0 0,0-1 1 0 0,0 0-1 0 0,0 0 1 0 0,0 0 0 0 0,0 0-1 0 0,0-1 1 0 0,-1 1 0 0 0,1-1-1 0 0,0 0 1 0 0,0 1-1 0 0,0-1 1 0 0,-1 0 0 0 0,1-1-1 0 0,3-1 1 0 0,3-2 15 0 0,1-1 0 0 0,-1 0 0 0 0,0-1 0 0 0,0 1 0 0 0,-1-2 0 0 0,13-13 1 0 0,-11 9 8 0 0,0 0 0 0 0,-1-1 1 0 0,-1 0-1 0 0,0 0 1 0 0,0-1-1 0 0,-2 0 1 0 0,1 0-1 0 0,-2 0 1 0 0,0-1-1 0 0,-1 0 1 0 0,0 0-1 0 0,-1 0 0 0 0,-1-1 1 0 0,1-15-1 0 0,-4 30-25 0 0,1-1-1 0 0,0 0 1 0 0,0 1 0 0 0,-1-1-1 0 0,1 0 1 0 0,-1 1-1 0 0,1-1 1 0 0,-1 1-1 0 0,0-1 1 0 0,1 1-1 0 0,-1-1 1 0 0,0 1-1 0 0,0-1 1 0 0,0 1 0 0 0,0 0-1 0 0,0-1 1 0 0,-1 1-1 0 0,1 0 1 0 0,0 0-1 0 0,-1 0 1 0 0,1 0-1 0 0,0 0 1 0 0,-1 0-1 0 0,1 1 1 0 0,-1-1 0 0 0,1 0-1 0 0,-1 1 1 0 0,0-1-1 0 0,1 1 1 0 0,-1 0-1 0 0,0-1 1 0 0,1 1-1 0 0,-1 0 1 0 0,0 0-1 0 0,-1 0 1 0 0,-4 0-307 0 0,1 0 0 0 0,0 0 0 0 0,-1 0 0 0 0,1 1 1 0 0,0 0-1 0 0,0 1 0 0 0,0-1 0 0 0,-9 4 0 0 0,13-4 127 0 0,1 0 1 0 0,0 0-1 0 0,0 0 0 0 0,0 0 1 0 0,0 0-1 0 0,0 0 0 0 0,1 0 0 0 0,-1 0 1 0 0,0 1-1 0 0,0-1 0 0 0,1 0 1 0 0,-1 0-1 0 0,0 1 0 0 0,1-1 1 0 0,0 0-1 0 0,-1 1 0 0 0,1-1 0 0 0,0 0 1 0 0,-1 1-1 0 0,1-1 0 0 0,0 2 1 0 0,0 36-2503 0 0,1-26 1675 0 0,-1 6-813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1:48.626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98 15 816 0 0,'-35'-8'10332'0'0,"34"8"-10293"0"0,1 0 0 0 0,-1 0-1 0 0,1 0 1 0 0,-1 0 0 0 0,1 0 0 0 0,-1-1 0 0 0,0 2 0 0 0,1-1 0 0 0,-1 0 0 0 0,1 0 0 0 0,-1 0-1 0 0,1 0 1 0 0,-1 0 0 0 0,1 0 0 0 0,-1 0 0 0 0,1 1 0 0 0,-1-1 0 0 0,1 0 0 0 0,-1 0 0 0 0,1 1 0 0 0,-1-1-1 0 0,1 0 1 0 0,-2 2 0 0 0,2-2-24 0 0,0 0 0 0 0,0 0 0 0 0,0 0 0 0 0,0 0 0 0 0,0 1 1 0 0,0-1-1 0 0,0 0 0 0 0,0 0 0 0 0,0 0 0 0 0,-1 0 0 0 0,1 0 0 0 0,0 0 0 0 0,0 1 0 0 0,0-1 0 0 0,0 0 0 0 0,0 0 0 0 0,-1 0 0 0 0,1 0 0 0 0,0 0 0 0 0,0 0 0 0 0,0 0 0 0 0,0 0 0 0 0,-1 0 0 0 0,1 0 0 0 0,0 0 0 0 0,0 0 0 0 0,0 0 0 0 0,-1 0 0 0 0,1 0 1 0 0,0 0-1 0 0,0 0 0 0 0,0 0 0 0 0,0 0 0 0 0,-1 0 0 0 0,1 0 0 0 0,0 0 0 0 0,0 0 0 0 0,0 0 0 0 0,0 0 0 0 0,-1 0 0 0 0,1-1 0 0 0,0 1 0 0 0,0 0-1 0 0,0-1 0 0 0,-1 1 0 0 0,1-1 0 0 0,0 1 1 0 0,-1 0-1 0 0,1-1 0 0 0,0 1 0 0 0,-1-1 0 0 0,1 1 0 0 0,0 0 0 0 0,-1 0 0 0 0,1-1 0 0 0,-1 1 0 0 0,1 0 1 0 0,0-1-1 0 0,-1 1 0 0 0,1 0 0 0 0,-1 0 0 0 0,1 0 0 0 0,-1 0 0 0 0,1 0 0 0 0,-1-1 0 0 0,1 1 0 0 0,-1 0 1 0 0,1 0-1 0 0,-1 0 0 0 0,1 0 0 0 0,-1 0 0 0 0,0 1 0 0 0,-22-1 279 0 0,17 1-46 0 0,6-1-234 0 0,0-1 0 0 0,0 1 0 0 0,0 0 0 0 0,-1 0 0 0 0,1 0 0 0 0,0 0 0 0 0,0-1 0 0 0,0 1 0 0 0,0 0 0 0 0,0 0 0 0 0,0 0 0 0 0,0-1 0 0 0,0 1 0 0 0,0 0 0 0 0,0 0 0 0 0,1 0 0 0 0,-1 0 0 0 0,0-1 0 0 0,0 1 0 0 0,0 0 0 0 0,0 0 0 0 0,0 0 0 0 0,0 0 0 0 0,0-1 0 0 0,0 1 0 0 0,0 0 1 0 0,1 0-1 0 0,-1 0 0 0 0,0 0 0 0 0,0 0 0 0 0,0 0 0 0 0,0-1 0 0 0,0 1 0 0 0,1 0 0 0 0,-1 0 0 0 0,0 0 0 0 0,0 0 0 0 0,0 0 0 0 0,0 0 0 0 0,1 0 0 0 0,-1 0 0 0 0,0 0 0 0 0,0 0 0 0 0,0 0 0 0 0,1 0 0 0 0,-1 0 0 0 0,0 0 0 0 0,0 0 0 0 0,0 0 0 0 0,0 0 0 0 0,1 0 0 0 0,-1 0 0 0 0,0 0 0 0 0,0 0 0 0 0,0 0 0 0 0,0 0 0 0 0,1 0 0 0 0,-1 0 0 0 0,0 0 0 0 0,0 1 0 0 0,0-1 0 0 0,0 0 0 0 0,1 0 0 0 0,-1 0 0 0 0,0 0 0 0 0,0 0 0 0 0,0 1 0 0 0,11 2 78 0 0,0 0-1 0 0,-1 0 0 0 0,13 1 0 0 0,18 5 40 0 0,42 12-52 0 0,-63-16-56 0 0,-1 0 0 0 0,1-2 1 0 0,0 0-1 0 0,20-1 1 0 0,84-3 104 0 0,-80-1-105 0 0,37-3 45 0 0,-48 2-39 0 0,0 1 0 0 0,0 2-1 0 0,0 1 1 0 0,56 9-1 0 0,-47-2-8 0 0,48 2 0 0 0,-12-2-18 0 0,5-1 34 0 0,85-4 0 0 0,-125-3-10 0 0,138-7 39 0 0,38 0-11 0 0,197 33 8 0 0,-334-18-29 0 0,159-7 0 0 0,-105-2-6 0 0,-74 1-20 0 0,14 7 5 0 0,-26-1-6 0 0,22 5-5 0 0,-18-1 0 0 0,6-1 30 0 0,0-4 0 0 0,0-2-1 0 0,116-10 1 0 0,-67-4 52 0 0,0 4 1 0 0,184 13-1 0 0,-166 2 241 0 0,218-15 1 0 0,-266 4-213 0 0,-1 3 1 0 0,83 11-1 0 0,-88-4-75 0 0,0-4 0 0 0,112-7 0 0 0,-153 0-34 0 0,-9 2 2 0 0,31-7 1 0 0,12-3 43 0 0,107-5 1 0 0,-142 14-39 0 0,54 0 10 0 0,102 9 0 0 0,-149-5 39 0 0,0-2-1 0 0,49-8 1 0 0,10-1 78 0 0,66-7 124 0 0,-105 9-180 0 0,1 3 0 0 0,93 3 0 0 0,-111 5-63 0 0,36 4 24 0 0,1-4 1 0 0,86-7 0 0 0,-23-2 16 0 0,-73 5-46 0 0,13-2-9 0 0,116 12 1 0 0,-172-6-5 0 0,131 11 4 0 0,-126-13-3 0 0,0-1 0 0 0,-1-2 0 0 0,38-6 0 0 0,-16-2 6 0 0,1 3 1 0 0,0 3-1 0 0,0 1 0 0 0,0 3 1 0 0,57 7-1 0 0,45 5-11 0 0,-74-4 3 0 0,119-6 1 0 0,-81-9 41 0 0,-17 4-39 0 0,-57 0 1 0 0,-1 3-1 0 0,1 1 1 0 0,-1 2-1 0 0,46 9 1 0 0,-43-3-6 0 0,0-2 0 0 0,0-2 0 0 0,60-1 0 0 0,138-17 37 0 0,-147 5-11 0 0,-37 8-20 0 0,0 2 0 0 0,75 12 0 0 0,71 2-16 0 0,-206-16 13 0 0,325-6 23 0 0,-158 6-14 0 0,-49 3 19 0 0,-36 0 7 0 0,123 3-58 0 0,-199-5 24 0 0,1-1 1 0 0,-1 1-1 0 0,1 1 0 0 0,8 2 1 0 0,-10-3-1 0 0,0 1 0 0 0,1-1 0 0 0,-1 0 0 0 0,1 0 1 0 0,-1 0-1 0 0,1-1 0 0 0,7 0 0 0 0,-2-2-1 0 0,146-11 1 0 0,-108 13 14 0 0,-35 0-14 0 0,-12-1-4 0 0,1 1 1 0 0,0 0-1 0 0,-1 0 1 0 0,1 0-1 0 0,0 0 1 0 0,0 0-1 0 0,-1 1 1 0 0,1-1-1 0 0,0 1 1 0 0,-1 0-1 0 0,5 2 1 0 0,19 9 8 0 0,-26-12-6 0 0,0 0 0 0 0,0 0 0 0 0,0 0 0 0 0,0 0 0 0 0,0 0 0 0 0,-1 0 0 0 0,1 0 0 0 0,0 0 0 0 0,0 0 0 0 0,0 0 0 0 0,0 0 0 0 0,0 0-1 0 0,0 0 1 0 0,0 0 0 0 0,0 0 0 0 0,0 0 0 0 0,0 0 0 0 0,0 0 0 0 0,0 1 0 0 0,0-1 0 0 0,0 0 0 0 0,0 0 0 0 0,0 0 0 0 0,0 0 0 0 0,0 0-1 0 0,0 0 1 0 0,0 0 0 0 0,0 0 0 0 0,0 0 0 0 0,0 0 0 0 0,0 0 0 0 0,0 0 0 0 0,0 0 0 0 0,0 0 0 0 0,0 1 0 0 0,0-1 0 0 0,0 0 0 0 0,0 0 0 0 0,0 0-1 0 0,0 0 1 0 0,0 0 0 0 0,0 0 0 0 0,0 0 0 0 0,0 0 0 0 0,0 0 0 0 0,0 0 0 0 0,0 0 0 0 0,0 0 0 0 0,0 0 0 0 0,0 0 0 0 0,0 0 0 0 0,0 0 0 0 0,0 0-1 0 0,0 1 1 0 0,1-1 0 0 0,-1 0 0 0 0,0 0 0 0 0,0 0 0 0 0,0 0 0 0 0,0 0 0 0 0,0 0 0 0 0,0 0 0 0 0,0 0 0 0 0,0 0 0 0 0,0 0 0 0 0,0 0 0 0 0,0 0-1 0 0,0 0 1 0 0,1 0 0 0 0,3 0-7 0 0,-7 3 9 0 0,3-2-1 0 0,-1 0-1 0 0,0 0 1 0 0,1 0 0 0 0,-1 0-1 0 0,0 0 1 0 0,0 0 0 0 0,0 0 0 0 0,0 0-1 0 0,0 0 1 0 0,0-1 0 0 0,0 1-1 0 0,0 0 1 0 0,0-1 0 0 0,-2 2-1 0 0,-37-1 0 0 0,0 2-1 0 0,-40 9 1 0 0,24-6-21 0 0,-102-1 0 0 0,2-2 7 0 0,-120 36-3 0 0,-32 3 10 0 0,180-37 6 0 0,-83 7-6 0 0,158-6 8 0 0,-103 24-1 0 0,-34 15 23 0 0,100-25-7 0 0,44-12-6 0 0,-93 7-1 0 0,-49-13 2 0 0,131-2-16 0 0,-424 21-11 0 0,63 5 15 0 0,402-24 1 0 0,-501 23 24 0 0,395-32-19 0 0,-110 1 7 0 0,71 12 13 0 0,0-7-1 0 0,-185-24 1 0 0,224 13-34 0 0,-209 4 0 0 0,-68-3 27 0 0,378 10-17 0 0,-195 3 36 0 0,33 0-55 0 0,44-3-8 0 0,-62-3 53 0 0,-209 11 0 0 0,23 2-58 0 0,247-15 49 0 0,-147 12 0 0 0,-169 5-14 0 0,354-11 5 0 0,5 5-9 0 0,53-1 3 0 0,-108 19 13 0 0,57-6 13 0 0,25-7-22 0 0,-76 9-27 0 0,-69-18 32 0 0,102-3-8 0 0,84 3-4 0 0,0 2-1 0 0,-55 13 1 0 0,48-8 0 0 0,-37 2 1 0 0,-117 11 23 0 0,58-9-17 0 0,-2 0-22 0 0,54-11 15 0 0,51-1 10 0 0,0 0 0 0 0,-41 7-1 0 0,5 7 18 0 0,18-5-39 0 0,33-6 6 0 0,0-1 0 0 0,-28 2-1 0 0,11-4-3 0 0,1 2 0 0 0,-39 6 0 0 0,54-6 17 0 0,0 0-1 0 0,-18-2 1 0 0,32 0-6 0 0,-46 7 28 0 0,13-1-25 0 0,-5 1-13 0 0,33-5 7 0 0,-1 0 0 0 0,1-1-1 0 0,-1 1 1 0 0,0-2 0 0 0,0 1 0 0 0,1-1 0 0 0,-1 0 0 0 0,0 0-1 0 0,0-1 1 0 0,-7-1 0 0 0,13 2 3 0 0,0 0-1 0 0,0-1 1 0 0,0 1 0 0 0,0 0-1 0 0,0 0 1 0 0,0 0 0 0 0,0 0-1 0 0,0 0 1 0 0,0 0 0 0 0,0 1-1 0 0,1-1 1 0 0,-1 0 0 0 0,-2 1-1 0 0,-12 2 7 0 0,6-4-7 0 0,9 0 1 0 0,-1 1-1 0 0,0 0 0 0 0,1 0 0 0 0,-1 0 1 0 0,0 0-1 0 0,0 0 0 0 0,1 0 1 0 0,-1 0-1 0 0,0 0 0 0 0,1 0 0 0 0,-1 1 1 0 0,0-1-1 0 0,0 0 0 0 0,1 0 0 0 0,-1 0 1 0 0,0 1-1 0 0,1-1 0 0 0,-1 0 0 0 0,1 1 1 0 0,-1-1-1 0 0,0 1 0 0 0,1-1 0 0 0,-1 1 1 0 0,1-1-1 0 0,-1 1 0 0 0,1-1 1 0 0,-1 1-1 0 0,1 0 0 0 0,-2 0-1 0 0,1 1 1 0 0,-1-1-1 0 0,1 0 0 0 0,-1 0 1 0 0,1 0-1 0 0,-1 0 0 0 0,1-1 1 0 0,-1 1-1 0 0,0 0 0 0 0,1-1 0 0 0,-1 1 1 0 0,0-1-1 0 0,0 1 0 0 0,0-1 1 0 0,1 0-1 0 0,-1 0 0 0 0,-3 0 1 0 0,-26 6 4 0 0,26-2-6 0 0,-1 0-3 0 0,2-6 4 0 0,2 3-1 0 0,0 0 0 0 0,0 0 0 0 0,0 0 1 0 0,0 0-1 0 0,0 0 0 0 0,0 1 0 0 0,-3 2 0 0 0,5-4 2 0 0,-8 4 8 0 0,6-4-5 0 0,0 1 1 0 0,0-1 0 0 0,0 0 0 0 0,0 1 0 0 0,0-1-1 0 0,0 0 1 0 0,-1 0 0 0 0,1-1 0 0 0,0 1-1 0 0,0 0 1 0 0,0-1 0 0 0,0 1 0 0 0,-4-2-1 0 0,-10-1 3 0 0,15 3-6 0 0,1 0 0 0 0,0 0 0 0 0,-1 0 0 0 0,1 0 0 0 0,0 0 1 0 0,-1 0-1 0 0,1 0 0 0 0,0 0 0 0 0,-1 0 0 0 0,1 0 0 0 0,0 0 0 0 0,-1 0 0 0 0,1 0 1 0 0,0 0-1 0 0,-1 0 0 0 0,1 0 0 0 0,0 0 0 0 0,-1 0 0 0 0,1 0 0 0 0,0-1 1 0 0,-1 1-1 0 0,1 0 0 0 0,0 0 0 0 0,0 0 0 0 0,-1-1 0 0 0,1 1 0 0 0,0 0 1 0 0,0 0-1 0 0,-1-1 0 0 0,1 1 0 0 0,0 0 0 0 0,0-1 0 0 0,0 1 0 0 0,0 0 1 0 0,-1 0-1 0 0,1-1 0 0 0,0 1 0 0 0,0 0 0 0 0,0-1 0 0 0,0 1 0 0 0,0 0 1 0 0,0-1-1 0 0,0 1 0 0 0,0 0 0 0 0,0-1 0 0 0,0 1 0 0 0,0-1 0 0 0,0 1 0 0 0,0-2 0 0 0,0 0 1 0 0,0 1-1 0 0,0-1 1 0 0,0 1 0 0 0,0-1-1 0 0,0 1 1 0 0,0-1 0 0 0,0 1-1 0 0,-1-1 1 0 0,1 1 0 0 0,-1 0-1 0 0,1-1 1 0 0,-1 1-1 0 0,1 0 1 0 0,-2-2 0 0 0,1 0 0 0 0,1 1-1 0 0,0-1 1 0 0,-1 1 0 0 0,1-1 0 0 0,0 1 0 0 0,0-1-1 0 0,0 1 1 0 0,0-1 0 0 0,1 1 0 0 0,-1-1 0 0 0,1 1-1 0 0,-1 0 1 0 0,1-1 0 0 0,1-2 0 0 0,0-3 3 0 0,0-1 7 0 0,-1 0 0 0 0,0 0 0 0 0,0-12 0 0 0,7-7-51 0 0,-5 26 18 0 0,-2 2 22 0 0,-1-1 1 0 0,0 1-1 0 0,1 0 0 0 0,-1 0 1 0 0,0 0-1 0 0,0 0 1 0 0,1-1-1 0 0,-1 1 1 0 0,0 0-1 0 0,0 0 1 0 0,1-1-1 0 0,-1 1 0 0 0,0 0 1 0 0,0 0-1 0 0,0-1 1 0 0,1 1-1 0 0,-1 0 1 0 0,0-1-1 0 0,0 1 1 0 0,0 0-1 0 0,0-1 0 0 0,0 1 1 0 0,0 0-1 0 0,0-1 1 0 0,0 1-1 0 0,1 0 1 0 0,-1-1-1 0 0,0 1 0 0 0,-1 0 1 0 0,1-1-1 0 0,0 1 1 0 0,0 0-1 0 0,0-1 1 0 0,0 1-1 0 0,-2-9 0 0 0,2 9 0 0 0,0 0-1 0 0,0-1 1 0 0,0 1 0 0 0,-1-1 0 0 0,1 1-1 0 0,0-1 1 0 0,0 1 0 0 0,0-1 0 0 0,0 1-1 0 0,0 0 1 0 0,0-1 0 0 0,0 1 0 0 0,0-1-1 0 0,1 1 1 0 0,-1-1 0 0 0,0 1 0 0 0,0 0-1 0 0,0-1 1 0 0,0 1 0 0 0,1-1 0 0 0,-1 1-1 0 0,0 0 1 0 0,0-1 0 0 0,1 1 0 0 0,-1-1-1 0 0,0 1 1 0 0,0 0 0 0 0,1 0 0 0 0,-1-1-1 0 0,0 1 1 0 0,1 0 0 0 0,-1-1-1 0 0,1 1 1 0 0,-1 0 0 0 0,0 0 0 0 0,1 0-1 0 0,-1-1 1 0 0,1 1 0 0 0,-1 0 0 0 0,1 0-1 0 0,1 0-1 0 0,0 0-1 0 0,0-1 1 0 0,0 1-1 0 0,0 0 0 0 0,0 1 1 0 0,0-1-1 0 0,0 0 1 0 0,0 1-1 0 0,0-1 0 0 0,0 1 1 0 0,0-1-1 0 0,3 3 1 0 0,16 2-18 0 0,-11-4 24 0 0,0 0 0 0 0,-1 1 0 0 0,1 1 0 0 0,-1-1 1 0 0,0 1-1 0 0,10 5 0 0 0,24 6-17 0 0,33 0-13 0 0,1-4 0 0 0,105 0 0 0 0,-71-5 8 0 0,388 39 9 0 0,-145-18-3 0 0,12 1-4 0 0,175 4 45 0 0,-404-28-22 0 0,250 20 2 0 0,-231-18-6 0 0,116 8 31 0 0,-160 0-10 0 0,212 21-5 0 0,-115-21-29 0 0,145 16 5 0 0,166 7 49 0 0,-286-27-34 0 0,-55 6-8 0 0,65 2 28 0 0,-30-21-14 0 0,-33 0 1 0 0,-1 9-26 0 0,95-3-5 0 0,313-14 29 0 0,-283-2-6 0 0,-68-1 7 0 0,59 19-21 0 0,22 0 1 0 0,-304-5 4 0 0,357 1 27 0 0,-232 15-16 0 0,51 1-10 0 0,-7-17-11 0 0,199 2 37 0 0,-206 13-28 0 0,33 0 35 0 0,-73-20-58 0 0,-68 0 32 0 0,85-2 22 0 0,-60 6-29 0 0,114 5-1 0 0,-184 0 3 0 0,-10-1 2 0 0,0-1 1 0 0,1 0-1 0 0,-1-1 0 0 0,22-2 0 0 0,0-2-7 0 0,55 0-1 0 0,-85 3 6 0 0,-1 0-1 0 0,0 0 0 0 0,1 0 1 0 0,-1 0-1 0 0,0-1 1 0 0,0 0-1 0 0,0 0 0 0 0,0 0 1 0 0,0 0-1 0 0,-1 0 1 0 0,1-1-1 0 0,-1 0 0 0 0,1 1 1 0 0,2-5-1 0 0,27-16 9 0 0,-30 19-4 0 0,-1 0-1 0 0,1 0 1 0 0,-1 0 0 0 0,0 0 0 0 0,4-9-1 0 0,-5 10-6 0 0,0-1 0 0 0,0 1-1 0 0,1-1 1 0 0,-1 1 0 0 0,1 0-1 0 0,0 0 1 0 0,0 0 0 0 0,0 0-1 0 0,1 0 1 0 0,-1 0 0 0 0,1 1-1 0 0,5-5 1 0 0,-7 6 1 0 0,1 0 0 0 0,-1 1 1 0 0,0-1-1 0 0,0 0 0 0 0,1 0 0 0 0,-1 0 0 0 0,0 0 1 0 0,0 0-1 0 0,0 0 0 0 0,0 0 0 0 0,0 0 1 0 0,0-1-1 0 0,-1 1 0 0 0,1 0 0 0 0,0-1 1 0 0,-1 1-1 0 0,1 0 0 0 0,-1-1 0 0 0,1 1 1 0 0,-1-1-1 0 0,1 1 0 0 0,-1 0 0 0 0,0-1 0 0 0,0 1 1 0 0,0-1-1 0 0,0-2 0 0 0,0 3-2 0 0,0-1 0 0 0,-1 0 0 0 0,1 1 0 0 0,-1-1 0 0 0,0 1 0 0 0,1-1 0 0 0,-1 1 0 0 0,0-1 0 0 0,0 1 0 0 0,0 0 0 0 0,0-1 0 0 0,0 1 0 0 0,0 0 0 0 0,0 0 0 0 0,0 0 0 0 0,0 0 0 0 0,-1 0 0 0 0,1 0 0 0 0,0 0 0 0 0,-1 0 0 0 0,1 0 0 0 0,-3 0 0 0 0,-43-17-11 0 0,31 13 2 0 0,-1 0 9 0 0,1 2 0 0 0,-1 0 0 0 0,0 1 0 0 0,0 1-1 0 0,-32 1 1 0 0,29 0 1 0 0,-65 7 0 0 0,48-3-3 0 0,-153-2-13 0 0,145-5 10 0 0,-1 2-1 0 0,1 3 0 0 0,0 1 1 0 0,-54 11-1 0 0,-35 25 2 0 0,88-23 7 0 0,-1-3 0 0 0,0-2 0 0 0,-64 7 0 0 0,-82-13 5 0 0,-17 2-5 0 0,155 1-3 0 0,0 2-1 0 0,-100 34 1 0 0,94-25-1 0 0,-110 20 0 0 0,-83-13-2 0 0,22-3 0 0 0,134-7 7 0 0,-109 32 1 0 0,55-16 18 0 0,-38 3-40 0 0,14 1 21 0 0,-195 14 0 0 0,-93 27 4 0 0,212-42 0 0 0,-1-22 2 0 0,206-11-9 0 0,-50 6 7 0 0,-186 42 1 0 0,7 1 3 0 0,-89-28 14 0 0,108-10-12 0 0,-83-4-7 0 0,28-2 6 0 0,-337 14 52 0 0,380-6-67 0 0,1 0-4 0 0,43-31 32 0 0,-3 0-24 0 0,-102 32-4 0 0,284-13 6 0 0,-2 0-1 0 0,0-1 0 0 0,-79-10 0 0 0,58 2 20 0 0,-1 3-1 0 0,-92 7 0 0 0,128-3-17 0 0,-44-7 0 0 0,43 3 0 0 0,-37 1 0 0 0,11 4 7 0 0,-1-3 0 0 0,-113-18-1 0 0,168 18-7 0 0,0-2-1 0 0,-1 1 1 0 0,1-1-1 0 0,0 0 1 0 0,-9-6-1 0 0,-23-8 1 0 0,17 11-5 0 0,0 1 0 0 0,0 1 0 0 0,0 2 0 0 0,-37-1 0 0 0,-32-9 25 0 0,73 11-31 0 0,-31-6 0 0 0,32 5 5 0 0,-32-3-1 0 0,-32 8 10 0 0,44-1-4 0 0,1-2 1 0 0,-1-1 0 0 0,-53-8-1 0 0,-89-30 30 0 0,178 38-32 0 0,-1 0-1 0 0,1 0 1 0 0,0 0-1 0 0,0 0 1 0 0,0 0-1 0 0,0 0 0 0 0,0 0 1 0 0,0 0-1 0 0,0 0 1 0 0,0-1-1 0 0,0 1 1 0 0,0 0-1 0 0,1-1 1 0 0,-1 1-1 0 0,0 0 1 0 0,0-3-1 0 0,-9-13 25 0 0,-2 8-28 0 0,10 7 3 0 0,1 0 1 0 0,-1 1 0 0 0,0-1 0 0 0,0 1-1 0 0,0 0 1 0 0,-1-1 0 0 0,1 1 0 0 0,0 0-1 0 0,-4-1 1 0 0,-36 2 4 0 0,41 0-4 0 0,1 0 0 0 0,0 0 0 0 0,0 0 0 0 0,-1 0 0 0 0,1 0 0 0 0,0 0 0 0 0,0 0 0 0 0,-1 0 0 0 0,1-1 0 0 0,0 1 0 0 0,0 0-1 0 0,-1 0 1 0 0,1 0 0 0 0,0 0 0 0 0,0-1 0 0 0,0 1 0 0 0,0 0 0 0 0,-1 0 0 0 0,1 0 0 0 0,0-1 0 0 0,0 1 0 0 0,0 0 0 0 0,0 0 0 0 0,0-1 0 0 0,0 1 0 0 0,-1 0-1 0 0,1 0 1 0 0,0-1 0 0 0,0 1 0 0 0,0 0 0 0 0,0 0 0 0 0,0-1 0 0 0,0 1 0 0 0,0 0 0 0 0,0 0 0 0 0,0-1 0 0 0,0 1 0 0 0,0 0 0 0 0,0 0 0 0 0,0-1 0 0 0,1 1 0 0 0,-1 0-1 0 0,0 0 1 0 0,0-1 0 0 0,0 1 0 0 0,0 0 0 0 0,0 0 0 0 0,0 0 0 0 0,1-1 0 0 0,-1 1 0 0 0,0 0 0 0 0,0 0 0 0 0,0 0 0 0 0,1-1 0 0 0,-1 1 0 0 0,0 0 0 0 0,0 0-1 0 0,0 0 1 0 0,1 0 0 0 0,-1 0 0 0 0,1-1 0 0 0,9-1-3 0 0,1 0-1 0 0,0 1 1 0 0,0 0 0 0 0,0 1-1 0 0,0 0 1 0 0,20 3-1 0 0,18 0 14 0 0,215-20 10 0 0,-116-7-33 0 0,-73 10 5 0 0,117-5 1 0 0,126 8 23 0 0,-136 2-23 0 0,455-8 7 0 0,-470 22 11 0 0,380 24 39 0 0,-159-11-36 0 0,-206-14-6 0 0,59 9 4 0 0,143 3 1 0 0,472-1-12 0 0,-625-9 63 0 0,549 14 195 0 0,-253 17-211 0 0,-358-19-36 0 0,387 55 39 0 0,-349-29 10 0 0,-145-28-36 0 0,-61-16-26 0 0,0 0-1 0 0,1 1 1 0 0,-1-1-1 0 0,0 0 1 0 0,0 1-1 0 0,0 0 1 0 0,0-1-1 0 0,0 1 1 0 0,0 0-1 0 0,0-1 1 0 0,0 1-1 0 0,0 0 1 0 0,0 0-1 0 0,0 0 1 0 0,1 1-1 0 0,-4 0 4 0 0,0 0 0 0 0,0-1-1 0 0,-1 0 1 0 0,1 0-1 0 0,-1 0 1 0 0,1 0 0 0 0,-1 0-1 0 0,0 0 1 0 0,-4 0-1 0 0,-91 13-2 0 0,63-9-14 0 0,-53-2 1 0 0,12 0-9 0 0,-198 28 3 0 0,171-13 13 0 0,-274 38-21 0 0,-844 72 18 0 0,1128-118 9 0 0,-365 36-136 0 0,-869 39-177 0 0,609-60 318 0 0,122-11 77 0 0,549-19-73 0 0,28 2-1 0 0,16 3-4 0 0,8 0-1 0 0,397 8-113 0 0,-67-4 150 0 0,-52 8-6 0 0,165 9 1 0 0,352 37-14 0 0,0 21-2 0 0,287 27 77 0 0,-665-91 34 0 0,-353-20-70 0 0,0-3-1 0 0,105-27 0 0 0,-58 11 17 0 0,-73 18-57 0 0,-1 3 0 0 0,51 1 1 0 0,-91 2-20 0 0,120 8 4 0 0,18-13 53 0 0,-60 0-33 0 0,-64 5-27 0 0,1 0 0 0 0,-1 0 0 0 0,17 4 0 0 0,-28-3 3 0 0,1 0-1 0 0,0 0 1 0 0,-1 1 0 0 0,0 0-1 0 0,1 0 1 0 0,-1 1 0 0 0,0-1-1 0 0,0 1 1 0 0,0 0-1 0 0,0 0 1 0 0,-1 1 0 0 0,5 4-1 0 0,-7-6 4 0 0,0 0-1 0 0,-1 0 0 0 0,0 0 0 0 0,1 0 0 0 0,-1 1 0 0 0,0-1 1 0 0,0 0-1 0 0,0 1 0 0 0,0-1 0 0 0,-1 0 0 0 0,1 1 1 0 0,0 2-1 0 0,-1-4-1 0 0,0 0 1 0 0,0-1-1 0 0,0 1 1 0 0,0 0-1 0 0,0 0 0 0 0,0-1 1 0 0,0 1-1 0 0,0 0 1 0 0,0 0-1 0 0,0-1 1 0 0,0 1-1 0 0,0 0 1 0 0,-1-1-1 0 0,1 1 0 0 0,0 0 1 0 0,-1 0-1 0 0,1-1 1 0 0,0 1-1 0 0,-1-1 1 0 0,1 1-1 0 0,-1 0 1 0 0,1-1-1 0 0,-1 1 1 0 0,1-1-1 0 0,-1 1 0 0 0,1-1 1 0 0,-1 1-1 0 0,1-1 1 0 0,-1 1-1 0 0,0-1 1 0 0,1 0-1 0 0,-1 1 1 0 0,0-1-1 0 0,0 0 0 0 0,1 0 1 0 0,-1 1-1 0 0,0-1 1 0 0,1 0-1 0 0,-1 0 1 0 0,0 0-1 0 0,0 0 1 0 0,0 0-1 0 0,-185-14 21 0 0,-72-12-93 0 0,186 24 36 0 0,-115 10-1 0 0,-844 69-43 0 0,516-43 83 0 0,-93 46-6 0 0,-112 58-18 0 0,484-75 31 0 0,232-62-14 0 0,0 0-1 0 0,0 0 0 0 0,0 0 0 0 0,1 1 1 0 0,-1-1-1 0 0,0 1 0 0 0,1 0 0 0 0,-1 1 0 0 0,1-1 1 0 0,-1 0-1 0 0,1 1 0 0 0,0 0 0 0 0,0 0 1 0 0,1 0-1 0 0,-1 0 0 0 0,0 0 0 0 0,1 0 1 0 0,0 1-1 0 0,0-1 0 0 0,-3 6 0 0 0,5-8 5 0 0,0 0-1 0 0,0 0 0 0 0,0 0 0 0 0,0 0 0 0 0,0 0 1 0 0,0 0-1 0 0,1 1 0 0 0,-1-1 0 0 0,0 0 0 0 0,1 0 1 0 0,-1 0-1 0 0,0 0 0 0 0,1-1 0 0 0,-1 1 0 0 0,1 0 1 0 0,0 0-1 0 0,-1 0 0 0 0,1 0 0 0 0,0 0 0 0 0,-1-1 1 0 0,1 1-1 0 0,0 0 0 0 0,0 0 0 0 0,0-1 0 0 0,-1 1 1 0 0,1-1-1 0 0,0 1 0 0 0,0-1 0 0 0,0 1 0 0 0,1-1 1 0 0,4 3-5 0 0,0 0-1 0 0,-1-1 1 0 0,1 0 0 0 0,10 2 0 0 0,77 11-27 0 0,186 3 1 0 0,-106-11 31 0 0,198 15 4 0 0,829 76 48 0 0,-751-60-39 0 0,364 51-9 0 0,319 85 22 0 0,-1029-156-14 0 0,218 45 30 0 0,-313-61-42 0 0,29 9-2 0 0,-35-10 1 0 0,0 0-1 0 0,0-1 0 0 0,1 2 1 0 0,-1-1-1 0 0,0 0 0 0 0,0 0 1 0 0,0 0-1 0 0,-1 1 0 0 0,1-1 1 0 0,0 1-1 0 0,0 0 0 0 0,-1 0 1 0 0,3 3-1 0 0,-4-4 0 0 0,-1-1-1 0 0,0 1 1 0 0,1 0 0 0 0,-1 0-1 0 0,0-1 1 0 0,0 1 0 0 0,0 0-1 0 0,1-1 1 0 0,-1 1 0 0 0,0-1-1 0 0,0 1 1 0 0,0-1 0 0 0,0 0-1 0 0,0 1 1 0 0,0-1 0 0 0,0 0-1 0 0,0 1 1 0 0,0-1 0 0 0,0 0-1 0 0,0 0 1 0 0,-2 0 0 0 0,-30 5-11 0 0,-151 8-67 0 0,-274 15-12 0 0,-206-8 55 0 0,15 9 10 0 0,60-2 11 0 0,106-3-13 0 0,-410 11-166 0 0,201-6 35 0 0,17 8 109 0 0,464-23 50 0 0,-304 28-14 0 0,406-24-128 0 0,109-18 141 0 0,-1 0-1 0 0,1 0 0 0 0,-1 0 1 0 0,1 0-1 0 0,-1 0 0 0 0,1 0 1 0 0,0 0-1 0 0,-1 0 0 0 0,1 1 0 0 0,-1-1 1 0 0,1 0-1 0 0,-1 0 0 0 0,1 0 1 0 0,-1 0-1 0 0,1 1 0 0 0,0-1 0 0 0,-1 0 1 0 0,1 1-1 0 0,-1-1 0 0 0,1 0 1 0 0,0 1-1 0 0,-1-1 0 0 0,1 0 1 0 0,0 1-1 0 0,0-1 0 0 0,-1 0 0 0 0,1 1 1 0 0,0-1-1 0 0,0 1 0 0 0,0-1 1 0 0,-1 1-1 0 0,1-1 0 0 0,0 1 0 0 0,0-1 1 0 0,0 0-1 0 0,0 1 0 0 0,0-1 1 0 0,0 1-1 0 0,0-1 0 0 0,0 1 0 0 0,0-1 1 0 0,0 1-1 0 0,0-1 0 0 0,0 1 1 0 0,0-1-1 0 0,0 1 0 0 0,1-1 1 0 0,-1 1-1 0 0,0-1 0 0 0,0 0 0 0 0,1 1 1 0 0,-1-1-1 0 0,0 1 0 0 0,0-1 1 0 0,1 0-1 0 0,-1 1 0 0 0,0-1 0 0 0,1 0 1 0 0,0 1-1 0 0,20 16-112 0 0,10-2 40 0 0,1-2-1 0 0,59 16 1 0 0,67 6-14 0 0,424 30 8 0 0,-485-58 74 0 0,56 5 6 0 0,673 55 3 0 0,1 25 4 0 0,239 79 18 0 0,-673-94-3 0 0,-288-51 0 0 0,171 66 1 0 0,-261-86-20 0 0,33 16 8 0 0,-45-21-9 0 0,0 1-1 0 0,0 0 0 0 0,0-1 0 0 0,-1 1 1 0 0,1 1-1 0 0,-1-1 0 0 0,0 0 1 0 0,0 1-1 0 0,0-1 0 0 0,0 1 0 0 0,0-1 1 0 0,3 6-1 0 0,-5-7 0 0 0,0 0 0 0 0,0 0 0 0 0,0 0 0 0 0,0 0 0 0 0,0 0 0 0 0,0 0 0 0 0,0 0 0 0 0,0-1 0 0 0,-1 1 0 0 0,1 0 0 0 0,0 0 0 0 0,-1 0 0 0 0,1 0 0 0 0,0 0 0 0 0,-1 0 0 0 0,1 0 0 0 0,-1-1 0 0 0,1 1 0 0 0,-1 0 0 0 0,0 0 0 0 0,1-1 0 0 0,-1 1 0 0 0,0 0 0 0 0,1-1 0 0 0,-1 1 0 0 0,0-1 0 0 0,0 1 0 0 0,-1 0 0 0 0,-2 2 0 0 0,0-1 0 0 0,-1 0-1 0 0,1 1 1 0 0,0-2 0 0 0,-7 3 0 0 0,-47 9-8 0 0,-97 8 1 0 0,114-16 6 0 0,-470 16-20 0 0,397-21 26 0 0,-132 2-22 0 0,-624 9 15 0 0,183-12 37 0 0,-91 4 14 0 0,701-2-44 0 0,-272 17 5 0 0,328-16-17 0 0,1 2 1 0 0,1 0-1 0 0,-1 1 1 0 0,-27 10 0 0 0,42-13 1 0 0,0 1 0 0 0,0-1 1 0 0,0 1-1 0 0,0 0 1 0 0,1 0-1 0 0,-6 5 0 0 0,10-8 4 0 0,-1 0 0 0 0,0 1 0 0 0,1-1-1 0 0,-1 1 1 0 0,0-1 0 0 0,1 1 0 0 0,-1 0 0 0 0,1-1-1 0 0,-1 1 1 0 0,1 0 0 0 0,-1-1 0 0 0,1 1-1 0 0,0 0 1 0 0,-1-1 0 0 0,1 1 0 0 0,0 0 0 0 0,-1 0-1 0 0,1 0 1 0 0,0-1 0 0 0,0 1 0 0 0,0 0-1 0 0,0 0 1 0 0,0 0 0 0 0,0-1 0 0 0,0 1 0 0 0,0 0-1 0 0,0 0 1 0 0,0 0 0 0 0,0-1 0 0 0,1 1-1 0 0,-1 0 1 0 0,0 0 0 0 0,0 0 0 0 0,1-1 0 0 0,-1 1-1 0 0,1 0 1 0 0,-1-1 0 0 0,0 1 0 0 0,1 0-1 0 0,-1-1 1 0 0,1 1 0 0 0,0 0 0 0 0,-1-1 0 0 0,1 1-1 0 0,0-1 1 0 0,-1 1 0 0 0,1-1 0 0 0,0 0-1 0 0,-1 1 1 0 0,1-1 0 0 0,1 1 0 0 0,11 6-12 0 0,1-1 1 0 0,0-1 0 0 0,0 0-1 0 0,23 5 1 0 0,62 7-17 0 0,-61-12 30 0 0,78 13-20 0 0,284 40-8 0 0,-331-49 25 0 0,886 131 22 0 0,-527-62-10 0 0,286 54 14 0 0,-7 23-11 0 0,-669-145-12 0 0,211 56 45 0 0,-178-44-26 0 0,97 45 0 0 0,-140-49-15 0 0,-28-18-5 0 0,1 0-1 0 0,-1 1 1 0 0,0-1 0 0 0,1 0 0 0 0,-1 1-1 0 0,1-1 1 0 0,-1 0 0 0 0,0 1-1 0 0,0-1 1 0 0,1 1 0 0 0,-1-1 0 0 0,0 1-1 0 0,1-1 1 0 0,-1 0 0 0 0,0 1-1 0 0,0-1 1 0 0,0 1 0 0 0,0-1 0 0 0,0 1-1 0 0,0-1 1 0 0,1 1 0 0 0,-1-1-1 0 0,0 1 1 0 0,0-1 0 0 0,0 1 0 0 0,-1-1-1 0 0,1 1 1 0 0,0-1 0 0 0,0 1-1 0 0,0-1 1 0 0,0 1 0 0 0,0-1-1 0 0,0 1 1 0 0,-1-1 0 0 0,1 1 0 0 0,0-1-1 0 0,0 0 1 0 0,-1 1 0 0 0,1-1-1 0 0,0 1 1 0 0,-1-1 0 0 0,1 0 0 0 0,-1 1-1 0 0,1-1 1 0 0,0 0 0 0 0,-1 1-1 0 0,1-1 1 0 0,-1 0 0 0 0,1 0 0 0 0,-1 1-1 0 0,1-1 1 0 0,0 0 0 0 0,-1 0-1 0 0,1 0 1 0 0,-1 0 0 0 0,1 0-1 0 0,-1 0 1 0 0,1 0 0 0 0,-2 0 0 0 0,-14 4-8 0 0,0-1 0 0 0,-1 0 0 0 0,1-1 0 0 0,0-1 0 0 0,-32-3 0 0 0,15 2-2 0 0,-216-10-7 0 0,86 1 2 0 0,-145-8-7 0 0,72 2-9 0 0,-642-37 20 0 0,661 42 21 0 0,-226-13 8 0 0,307 12-11 0 0,-116-4 46 0 0,229 19-41 0 0,19 2-15 0 0,14 1-22 0 0,61 15-40 0 0,143 28-1 0 0,-149-37 60 0 0,45 9 2 0 0,580 127-69 0 0,-540-111 67 0 0,678 158 42 0 0,-815-193-35 0 0,740 174 53 0 0,-642-148-29 0 0,101 30 33 0 0,-151-40-40 0 0,83 41 0 0 0,-87-30-12 0 0,-52-26-5 0 0,1 0 1 0 0,0 0-1 0 0,-1 0 0 0 0,0 1 1 0 0,0-1-1 0 0,0 1 1 0 0,4 7-1 0 0,-8-11 2 0 0,0 0-1 0 0,0 0 1 0 0,0 0 0 0 0,-1 0 0 0 0,1 0-1 0 0,0 1 1 0 0,-1-1 0 0 0,1 0-1 0 0,-1 0 1 0 0,1 1 0 0 0,-1-1 0 0 0,0 0-1 0 0,0 1 1 0 0,1-1 0 0 0,-1 0 0 0 0,0 1-1 0 0,0-1 1 0 0,0 1 0 0 0,0-1-1 0 0,-1 0 1 0 0,1 1 0 0 0,0-1 0 0 0,0 0-1 0 0,-1 1 1 0 0,1-1 0 0 0,-1 0-1 0 0,1 0 1 0 0,-1 1 0 0 0,0-1 0 0 0,1 0-1 0 0,-1 0 1 0 0,0 0 0 0 0,0 0-1 0 0,0 0 1 0 0,0 0 0 0 0,0 0 0 0 0,0 0-1 0 0,0 0 1 0 0,0 0 0 0 0,0-1 0 0 0,0 1-1 0 0,-1 0 1 0 0,1-1 0 0 0,0 1-1 0 0,0-1 1 0 0,-1 1 0 0 0,1-1 0 0 0,0 0-1 0 0,-3 1 1 0 0,-26 3 21 0 0,0-1-1 0 0,-1-1 1 0 0,-51-4 0 0 0,-93-19 6 0 0,170 20-28 0 0,-413-79-3 0 0,165 27 11 0 0,-430-108 59 0 0,579 134-75 0 0,-1 4-1 0 0,-113-10 0 0 0,143 23 5 0 0,45 6 1 0 0,1 1 0 0 0,-1 2 0 0 0,-42 3 0 0 0,72-2-1 0 0,-1 0 1 0 0,0 0 0 0 0,1 0 0 0 0,-1 0-1 0 0,0 0 1 0 0,0 0 0 0 0,1 0 0 0 0,-1 0-1 0 0,0 0 1 0 0,1 1 0 0 0,-1-1 0 0 0,1 0-1 0 0,-1 0 1 0 0,0 1 0 0 0,1-1 0 0 0,-1 1-1 0 0,1-1 1 0 0,-1 0 0 0 0,1 1 0 0 0,-1-1-1 0 0,1 1 1 0 0,-1-1 0 0 0,1 1 0 0 0,-1-1-1 0 0,1 1 1 0 0,0-1 0 0 0,-1 1 0 0 0,1 0-1 0 0,0-1 1 0 0,0 1 0 0 0,-1 0 0 0 0,1-1-1 0 0,0 1 1 0 0,0 0 0 0 0,0 0 0 0 0,7 26-69 0 0,-3-16 78 0 0,-3-9-8 0 0,1 1 0 0 0,-1-1-1 0 0,1 0 1 0 0,0 0 0 0 0,0 0 0 0 0,-1 0 0 0 0,1 0 0 0 0,0 0-1 0 0,1-1 1 0 0,-1 1 0 0 0,0-1 0 0 0,0 1 0 0 0,4 1-1 0 0,34 13 3 0 0,185 40-14 0 0,-147-39 2 0 0,142 48 0 0 0,-145-34 8 0 0,-21-7 1 0 0,0-3 1 0 0,1-2-1 0 0,90 17 1 0 0,90-7 33 0 0,-114-17 13 0 0,161 38 0 0 0,-192-29-18 0 0,185 16 0 0 0,-67-23 4 0 0,-43 2 9 0 0,30 0-70 0 0,-169-17 27 0 0,-1 2 1 0 0,1 1-1 0 0,-1 1 0 0 0,1 1 0 0 0,30 9 0 0 0,33 15 0 0 0,8 5-1 0 0,-85-29 7 0 0,67 18 15 0 0,-12-11-14 0 0,-64-10 5 0 0,-1 1 1 0 0,0 0-1 0 0,0 1 0 0 0,0-1 1 0 0,0 0-1 0 0,0 1 0 0 0,2 3 1 0 0,1 4 48 0 0,-6-10-58 0 0,1 0 0 0 0,0 0 0 0 0,-1 0 0 0 0,1 0 0 0 0,0 0 0 0 0,-1 0 0 0 0,1 0 0 0 0,0 0 0 0 0,-1 0 0 0 0,1 0 0 0 0,0 0 0 0 0,-1 0 0 0 0,1 0 0 0 0,0 0 0 0 0,-1 0 0 0 0,1 0 0 0 0,0 0 0 0 0,-1 0 0 0 0,1 0 0 0 0,0 0 0 0 0,-1-1 0 0 0,1 1 0 0 0,0 0 0 0 0,0 0 0 0 0,-1 0-1 0 0,1-1 1 0 0,0 1 0 0 0,0 0 0 0 0,-1 0 0 0 0,1-1 0 0 0,0 1 0 0 0,-10-6 11 0 0,1 2-1 0 0,-1-1 0 0 0,0 1 0 0 0,-12-3 0 0 0,-22-9 5 0 0,-55-29 15 0 0,-36-19-18 0 0,29 3 2 0 0,-145-75 25 0 0,-661-263-9 0 0,499 211-23 0 0,354 155 6 0 0,0-2 0 0 0,3-3-1 0 0,1-3 1 0 0,-80-75 0 0 0,66 50 14 0 0,-59-64 55 0 0,116 115-65 0 0,0 0 0 0 0,1-1 0 0 0,1 0 0 0 0,0-1 0 0 0,1 0 0 0 0,1 0 0 0 0,-7-24 0 0 0,12 33-8 0 0,1 0 0 0 0,1 0 0 0 0,0 0-1 0 0,0-1 1 0 0,0 1 0 0 0,1 0 0 0 0,0 0 0 0 0,1-1 0 0 0,0 1 0 0 0,0 0 0 0 0,4-11 0 0 0,-2 7-6 0 0,2 0 0 0 0,0 1 1 0 0,0 0-1 0 0,1 0 0 0 0,0 1 0 0 0,15-19 1 0 0,4 1-21 0 0,2 1 0 0 0,0 1 0 0 0,61-42 0 0 0,-49 41 2 0 0,2 2-1 0 0,0 2 1 0 0,68-28-1 0 0,139-35-16 0 0,359-73 10 0 0,6 34 56 0 0,-296 63-1 0 0,-267 51-10 0 0,-1-2 0 0 0,73-28 0 0 0,-99 31-6 0 0,0-1 0 0 0,-1-1 0 0 0,-1-1 0 0 0,1 0 0 0 0,-2-2 1 0 0,35-32-1 0 0,-50 42-13 0 0,0-1 0 0 0,0 1 0 0 0,0-1 0 0 0,-1 0 0 0 0,0 0 0 0 0,-1 0 0 0 0,1-1 0 0 0,-1 1 0 0 0,0-1 1 0 0,2-8-1 0 0,-4 12-7 0 0,-1-1 0 0 0,1 1 1 0 0,-1 0-1 0 0,1-1 1 0 0,-1 1-1 0 0,0-1 0 0 0,-1 1 1 0 0,1 0-1 0 0,-1-1 1 0 0,1 1-1 0 0,-1 0 0 0 0,0-1 1 0 0,0 1-1 0 0,0 0 0 0 0,-1 0 1 0 0,1 0-1 0 0,-1 0 1 0 0,0 0-1 0 0,0 0 0 0 0,0 0 1 0 0,0 0-1 0 0,0 1 1 0 0,-4-4-1 0 0,-4-2-14 0 0,1 0 1 0 0,-2 1-1 0 0,1 0 1 0 0,-1 0-1 0 0,0 2 1 0 0,0-1-1 0 0,-14-4 0 0 0,-86-22-66 0 0,66 21 60 0 0,-30-6-19 0 0,-111-9 1 0 0,142 21 33 0 0,-569-15-63 0 0,527 21 61 0 0,-452 12 13 0 0,-116 0 16 0 0,633-13-26 0 0,0 0 0 0 0,0 2 1 0 0,0 0-1 0 0,1 2 0 0 0,-26 6 0 0 0,45-10 5 0 0,1 0 0 0 0,-1 0-1 0 0,1 1 1 0 0,-1-1 0 0 0,1 0 0 0 0,-1 0-1 0 0,1 0 1 0 0,-1 0 0 0 0,1 1 0 0 0,0-1-1 0 0,-1 0 1 0 0,1 0 0 0 0,-1 1 0 0 0,1-1-1 0 0,0 0 1 0 0,-1 0 0 0 0,1 1 0 0 0,-1-1-1 0 0,1 1 1 0 0,0-1 0 0 0,0 0 0 0 0,-1 1-1 0 0,1-1 1 0 0,0 1 0 0 0,9 4-29 0 0,17-2 2 0 0,346-22-79 0 0,0-23 104 0 0,-326 36 3 0 0,686-102-6 0 0,-719 106 4 0 0,841-156 48 0 0,-785 142 25 0 0,-1-3 1 0 0,113-46 0 0 0,-176 62-65 0 0,1 0 0 0 0,-1 0 0 0 0,0 0 0 0 0,0-1 0 0 0,0 1 0 0 0,-1-1 0 0 0,1 0 0 0 0,-1-1 1 0 0,0 1-1 0 0,0-1 0 0 0,0 0 0 0 0,-1 0 0 0 0,0 0 0 0 0,0 0 0 0 0,0 0 0 0 0,0-1 0 0 0,1-6 1 0 0,-3 9-12 0 0,-1 0 1 0 0,0-1 0 0 0,0 1 0 0 0,-1 0-1 0 0,1 0 1 0 0,-1-1 0 0 0,1 1 0 0 0,-1 0-1 0 0,0 0 1 0 0,0 0 0 0 0,-1 0 0 0 0,1 0-1 0 0,0 0 1 0 0,-1 0 0 0 0,-2-3 0 0 0,-2-3-23 0 0,0 1 0 0 0,0 0 1 0 0,-12-12-1 0 0,4 9 3 0 0,0 1 1 0 0,-1 0 0 0 0,0 2-1 0 0,0-1 1 0 0,-1 2-1 0 0,0 0 1 0 0,-20-5-1 0 0,14 4 0 0 0,-52-16-56 0 0,-149-25-1 0 0,143 33 70 0 0,-974-162-52 0 0,666 118 185 0 0,386 60-117 0 0,-1-1-1 0 0,1 1 0 0 0,-1-1 1 0 0,1 1-1 0 0,-1-1 0 0 0,1 0 1 0 0,0 0-1 0 0,-1 0 1 0 0,1 0-1 0 0,0 0 0 0 0,0-1 1 0 0,0 1-1 0 0,0-1 1 0 0,0 1-1 0 0,0-1 0 0 0,-2-2 1 0 0,3 3-5 0 0,1 1 1 0 0,0-1 0 0 0,0 1 0 0 0,-1-1 0 0 0,1 0 0 0 0,0 1-1 0 0,0-1 1 0 0,0 1 0 0 0,0-1 0 0 0,0 0 0 0 0,0 1-1 0 0,0-1 1 0 0,0 1 0 0 0,0-1 0 0 0,0 0 0 0 0,0 1-1 0 0,0-1 1 0 0,0 1 0 0 0,0-1 0 0 0,1 0 0 0 0,-1 1 0 0 0,0-1-1 0 0,0 1 1 0 0,1-1 0 0 0,0-1-1 0 0,1 0 0 0 0,-1 1 0 0 0,1-1 0 0 0,-1 1-1 0 0,1 0 1 0 0,-1 0 0 0 0,1-1 0 0 0,0 1 0 0 0,0 0 0 0 0,3-1 0 0 0,18-8-15 0 0,0 1 1 0 0,1 2-1 0 0,27-6 1 0 0,80-10-52 0 0,-103 19 49 0 0,1606-240 335 0 0,-947 119-180 0 0,-358 30 26 0 0,-324 93-162 0 0,1 0 1 0 0,0 0-1 0 0,0 0 1 0 0,0-1 0 0 0,10-6 0 0 0,-16 8-5 0 0,1 1 1 0 0,-1 0 0 0 0,1-1 0 0 0,-1 1 0 0 0,1-1-1 0 0,-1 1 1 0 0,1-1 0 0 0,-1 0 0 0 0,1 1-1 0 0,-1-1 1 0 0,0 1 0 0 0,1-1 0 0 0,-1 0-1 0 0,0 1 1 0 0,0-1 0 0 0,1 0 0 0 0,-1 0-1 0 0,0 1 1 0 0,0-1 0 0 0,0-1 0 0 0,0 1-2 0 0,0 0 1 0 0,-1 0-1 0 0,1 0 1 0 0,-1 0-1 0 0,1 0 1 0 0,-1 0 0 0 0,1 1-1 0 0,-1-1 1 0 0,1 0-1 0 0,-1 0 1 0 0,0 0-1 0 0,0 1 1 0 0,1-1-1 0 0,-1 0 1 0 0,0 1 0 0 0,0-1-1 0 0,0 0 1 0 0,-1 0-1 0 0,-5-3-13 0 0,0 1-1 0 0,0 0 0 0 0,0 0 1 0 0,-1 1-1 0 0,1-1 0 0 0,-13-1 1 0 0,-51-4-44 0 0,43 6 39 0 0,-291-14-78 0 0,139 11 84 0 0,-463-9-16 0 0,432 6 65 0 0,-258-44 0 0 0,437 46 1 0 0,32 6-36 0 0,0 0 0 0 0,1 0 0 0 0,-1 0 0 0 0,0 0 1 0 0,0-1-1 0 0,0 1 0 0 0,0 0 0 0 0,0 0 0 0 0,0 0 0 0 0,1 0 0 0 0,-1 0 0 0 0,0 0 0 0 0,0 0 0 0 0,0-1 0 0 0,0 1 0 0 0,0 0 0 0 0,0 0 0 0 0,0 0 0 0 0,0 0 0 0 0,0 0 0 0 0,0-1 1 0 0,0 1-1 0 0,0 0 0 0 0,1 0 0 0 0,-1 0 0 0 0,0 0 0 0 0,0-1 0 0 0,0 1 0 0 0,0 0 0 0 0,0 0 0 0 0,0 0 0 0 0,-1 0 0 0 0,1 0 0 0 0,0-1 0 0 0,0 1 0 0 0,0 0 0 0 0,0 0 0 0 0,0 0 1 0 0,0 0-1 0 0,0 0 0 0 0,0-1 0 0 0,0 1 0 0 0,0 0 0 0 0,0 0 0 0 0,0 0 0 0 0,-1 0 0 0 0,1 0 0 0 0,0 0 0 0 0,0-1 0 0 0,0 1 0 0 0,0 0 0 0 0,0 0 0 0 0,0 0 0 0 0,-1 0 0 0 0,1 0 1 0 0,0 0-1 0 0,0 0 0 0 0,0 0 0 0 0,0 0 0 0 0,-1 0 0 0 0,1 0 0 0 0,0 0 0 0 0,0 0 0 0 0,12-6-6 0 0,27-6-17 0 0,0 3 0 0 0,1 1 0 0 0,63-3 1 0 0,-34 3 2 0 0,430-59-21 0 0,2-2 37 0 0,17-4-8 0 0,-451 64 22 0 0,-24 3 29 0 0,69-17 1 0 0,-111 23-40 0 0,1-1 0 0 0,-1 1 0 0 0,1 0 0 0 0,-1-1 0 0 0,0 1 0 0 0,1-1 0 0 0,-1 1 0 0 0,0-1 0 0 0,0 1 0 0 0,1-1 0 0 0,-1 0 0 0 0,0 0 0 0 0,0 0 0 0 0,0 0 1 0 0,0 0-1 0 0,0 0 0 0 0,0 0 0 0 0,0 0 0 0 0,0 0 0 0 0,0 0 0 0 0,-1 0 0 0 0,1 0 0 0 0,0-1 0 0 0,-1 1 0 0 0,1 0 0 0 0,0-2 0 0 0,-2 2-4 0 0,1-1 0 0 0,-1 1 0 0 0,1 0 0 0 0,-1 0 1 0 0,0 0-1 0 0,1 0 0 0 0,-1 0 0 0 0,0 0 0 0 0,0 0 0 0 0,0 0 0 0 0,0 0 0 0 0,0 0 0 0 0,0 0 0 0 0,0 1 0 0 0,0-1 1 0 0,0 0-1 0 0,0 1 0 0 0,0-1 0 0 0,0 1 0 0 0,-1-1 0 0 0,1 1 0 0 0,0-1 0 0 0,0 1 0 0 0,-1 0 0 0 0,1 0 1 0 0,0 0-1 0 0,0-1 0 0 0,-2 2 0 0 0,-45-8-76 0 0,-1 2 0 0 0,-80 3 0 0 0,-101 19-22 0 0,110-7 82 0 0,-838 45 24 0 0,544-47 78 0 0,435 0-58 0 0,12-2-27 0 0,1-3 0 0 0,-1-1 1 0 0,54-3-1 0 0,99-20-16 0 0,-100 10 15 0 0,99-20 3 0 0,28-3 0 0 0,395-43 34 0 0,-434 53-14 0 0,-39 9 4 0 0,53-8 59 0 0,-184 22-76 0 0,-3 1-7 0 0,0 0 1 0 0,0 0-1 0 0,0-1 1 0 0,0 1-1 0 0,0 0 1 0 0,1-1-1 0 0,-1 1 1 0 0,0 0-1 0 0,0-1 1 0 0,0 1-1 0 0,-1-1 0 0 0,1 0 1 0 0,0 1-1 0 0,0-1 1 0 0,0 0-1 0 0,0 0 1 0 0,0 0-1 0 0,0 0 5 0 0,-2 1-5 0 0,0 0 1 0 0,1 0-1 0 0,-1 0 0 0 0,0 0 1 0 0,0 0-1 0 0,0 0 0 0 0,0 0 1 0 0,1 0-1 0 0,-1 0 0 0 0,0 0 0 0 0,0 1 1 0 0,0-1-1 0 0,1 0 0 0 0,-1 1 1 0 0,0-1-1 0 0,0 0 0 0 0,1 1 0 0 0,-1-1 1 0 0,0 1-1 0 0,1-1 0 0 0,-1 1 1 0 0,1-1-1 0 0,-1 1 0 0 0,0-1 1 0 0,1 1-1 0 0,-1 0 0 0 0,1-1 0 0 0,-1 1 1 0 0,1 0-1 0 0,0-1 0 0 0,-1 1 1 0 0,1 1-1 0 0,-1 1-2 0 0,1-1 1 0 0,0 0-1 0 0,1 1 1 0 0,-1-1-1 0 0,0 1 1 0 0,1-1-1 0 0,-1 0 1 0 0,2 4-1 0 0,0 2 8 0 0,-1-7-4 0 0,0 0 1 0 0,-1 0-1 0 0,1 0 1 0 0,0 0-1 0 0,0 0 1 0 0,0 0-1 0 0,0-1 1 0 0,0 1-1 0 0,0 0 1 0 0,0 0-1 0 0,0-1 1 0 0,0 1-1 0 0,1-1 1 0 0,-1 1-1 0 0,0-1 1 0 0,0 0-1 0 0,0 1 1 0 0,1-1-1 0 0,-1 0 1 0 0,2 0-1 0 0,3 2 2 0 0,1-1-3 0 0,1 1 0 0 0,0-1 0 0 0,-1 0 0 0 0,16-1 0 0 0,6 1 6 0 0,18 2 7 0 0,56-1 1 0 0,-60-3-23 0 0,40-9 32 0 0,-78 9-24 0 0,1 0 1 0 0,0 0-1 0 0,-1-1 0 0 0,1 1 0 0 0,-1-1 1 0 0,0 0-1 0 0,0-1 0 0 0,0 1 0 0 0,0-1 1 0 0,6-4-1 0 0,14-8-2 0 0,3 4 16 0 0,-22 10-9 0 0,-1-1-1 0 0,0 0 1 0 0,0 0 0 0 0,0 0 0 0 0,0-1 0 0 0,0 0-1 0 0,8-6 1 0 0,30-15-4 0 0,3 6-8 0 0,-42 15 8 0 0,-1 1-1 0 0,1 0 0 0 0,0 1 1 0 0,0-1-1 0 0,0 0 1 0 0,0 1-1 0 0,0 0 1 0 0,0 0-1 0 0,1 0 0 0 0,-1 1 1 0 0,8-1-1 0 0,0 2-3 0 0,0 0 0 0 0,21 5 0 0 0,-21-3 1 0 0,0-1 1 0 0,23 2-1 0 0,-1-1-7 0 0,-28-2 7 0 0,1 0 0 0 0,0-1 0 0 0,-1 0 0 0 0,1 0 0 0 0,11-1 0 0 0,-8-1 13 0 0,1 0-1 0 0,-1-1 0 0 0,0-1 0 0 0,14-5 0 0 0,-6 8-29 0 0,-9 3 18 0 0,-9-2 2 0 0,0 0 0 0 0,0 0 1 0 0,0 0-1 0 0,0 1 0 0 0,0-1 1 0 0,0 0-1 0 0,1 0 0 0 0,-1 0 0 0 0,0 0 1 0 0,0 0-1 0 0,0 0 0 0 0,0 0 1 0 0,0 0-1 0 0,0 0 0 0 0,0 0 0 0 0,0 0 1 0 0,0 0-1 0 0,0 0 0 0 0,0 0 1 0 0,0 0-1 0 0,0 1 0 0 0,0-1 0 0 0,0 0 1 0 0,1 0-1 0 0,-1 0 0 0 0,0 0 1 0 0,0 0-1 0 0,0 0 0 0 0,0 0 1 0 0,0 0-1 0 0,0 1 0 0 0,0-1 0 0 0,0 0 1 0 0,0 0-1 0 0,0 0 0 0 0,0 0 1 0 0,0 0-1 0 0,0 0 0 0 0,0 0 0 0 0,-1 0 1 0 0,1 0-1 0 0,0 1 0 0 0,0-1 1 0 0,0 0-1 0 0,0 0 0 0 0,0 0 0 0 0,0 0 1 0 0,0 0-1 0 0,0 0 0 0 0,0 0 1 0 0,0 0-1 0 0,0 0 0 0 0,1 0 1 0 0,0 0-1 0 0,0 0 1 0 0,0 0 0 0 0,0 0-1 0 0,0 1 1 0 0,0-1 0 0 0,0 0-1 0 0,0 0 1 0 0,0 1 0 0 0,-1-1-1 0 0,1 0 1 0 0,0 1 0 0 0,0-1-1 0 0,0 1 1 0 0,0-1 0 0 0,0 1-1 0 0,-1 0 1 0 0,2 0 0 0 0,16 13 4 0 0,-16-12-6 0 0,-1 0 0 0 0,1 0 0 0 0,-1 1 0 0 0,0-1 0 0 0,0 0 0 0 0,0 0 0 0 0,0 1 0 0 0,0-1 0 0 0,1 6 0 0 0,-2-6 0 0 0,1 1 1 0 0,0-1-1 0 0,0 1 0 0 0,0-1 0 0 0,0 1 1 0 0,0-1-1 0 0,0 1 0 0 0,1-1 1 0 0,-1 0-1 0 0,3 3 0 0 0,4 7-5 0 0,-8-11 6 0 0,1 0-1 0 0,-1 0 1 0 0,1 0-1 0 0,-1 0 0 0 0,1 0 1 0 0,0 0-1 0 0,0 0 1 0 0,-1 0-1 0 0,1 0 0 0 0,0 0 1 0 0,0 0-1 0 0,0-1 1 0 0,0 1-1 0 0,0 0 0 0 0,0-1 1 0 0,1 2-1 0 0,0-2 2 0 0,-1 1 1 0 0,0 0-1 0 0,1 0 0 0 0,-1 0 0 0 0,1 0 0 0 0,-1 0 1 0 0,0 0-1 0 0,0 0 0 0 0,1 0 0 0 0,-1 0 0 0 0,0 1 1 0 0,0-1-1 0 0,0 0 0 0 0,-1 1 0 0 0,1-1 0 0 0,0 1 1 0 0,0-1-1 0 0,-1 1 0 0 0,1 2 0 0 0,10 35-10 0 0,-10-36 7 0 0,0-1 1 0 0,-1 1-1 0 0,1 0 1 0 0,-1 0-1 0 0,0 0 0 0 0,0 0 1 0 0,0 0-1 0 0,0-1 1 0 0,-1 6-1 0 0,0-6 1 0 0,1 0 0 0 0,0 0 0 0 0,0 0 0 0 0,-1 0 0 0 0,1 0 0 0 0,0 0 0 0 0,0 0 0 0 0,1 1 0 0 0,-1-1 0 0 0,0 0 0 0 0,1 0 0 0 0,-1 0 0 0 0,1 0 0 0 0,0-1-1 0 0,0 1 1 0 0,-1 0 0 0 0,1 0 0 0 0,1 0 0 0 0,-1 0 0 0 0,0-1 0 0 0,2 3 0 0 0,-1-2 3 0 0,0 1-1 0 0,0 0 0 0 0,0 0 1 0 0,-1 0-1 0 0,1 0 1 0 0,-1 0-1 0 0,2 7 0 0 0,5 10 4 0 0,-2-1 3 0 0,-6-17-5 0 0,0 1 0 0 0,1-1 0 0 0,-1 0 0 0 0,1 0 0 0 0,0 1 0 0 0,0-1 0 0 0,0 0 0 0 0,0 0 0 0 0,2 4 0 0 0,-2-6 1 0 0,-1 1 1 0 0,0-1-1 0 0,0 0 1 0 0,1 1 0 0 0,-1-1-1 0 0,0 0 1 0 0,1 1-1 0 0,-1-1 1 0 0,0 0 0 0 0,1 1-1 0 0,-1-1 1 0 0,0 0-1 0 0,1 0 1 0 0,-1 0 0 0 0,1 1-1 0 0,-1-1 1 0 0,1 0-1 0 0,-1 0 1 0 0,0 0 0 0 0,1 0-1 0 0,-1 0 1 0 0,1 0-1 0 0,-1 0 1 0 0,1 0 0 0 0,-1 0-1 0 0,1 0 1 0 0,-1 0 0 0 0,0 0-1 0 0,1 0 1 0 0,-1 0-1 0 0,1 0 1 0 0,-1 0 0 0 0,1-1-1 0 0,-1 1 1 0 0,0 0-1 0 0,1 0 1 0 0,0-1 0 0 0,0 0 5 0 0,0-1 0 0 0,0 1 1 0 0,0-1-1 0 0,-1 1 0 0 0,1-1 1 0 0,0 1-1 0 0,-1-1 0 0 0,1 1 1 0 0,-1-1-1 0 0,1-3 0 0 0,1-2 4 0 0,-1 0 0 0 0,-1 0 0 0 0,1 0 0 0 0,-2-12 0 0 0,1 16-13 0 0,-1 1 1 0 0,1-1-1 0 0,-1 1 0 0 0,1 0 0 0 0,-1-1 0 0 0,0 1 0 0 0,0 0 0 0 0,0-1 1 0 0,0 1-1 0 0,-1 0 0 0 0,1 0 0 0 0,-1 0 0 0 0,-2-3 0 0 0,4 4 3 0 0,0-1-1 0 0,0 0 0 0 0,0 1 1 0 0,0-1-1 0 0,0 1 0 0 0,1-1 1 0 0,-1 0-1 0 0,0 1 0 0 0,1-1 1 0 0,-1 1-1 0 0,1-1 0 0 0,-1 1 1 0 0,3-3-1 0 0,1-8 9 0 0,0-19-9 0 0,0-39 1 0 0,-4 67-14 0 0,-1 2 13 0 0,0 0-3 0 0,0 0-1 0 0,1 0 1 0 0,-1 0 0 0 0,1 0 0 0 0,0 0-1 0 0,-1 0 1 0 0,1 0 0 0 0,0 0-1 0 0,0 0 1 0 0,-1-1 0 0 0,1 1 0 0 0,0 0-1 0 0,0 0 1 0 0,0 0 0 0 0,0 0-1 0 0,0 0 1 0 0,1 0 0 0 0,-1 0 0 0 0,0 0-1 0 0,0 0 1 0 0,1 0 0 0 0,-1 0 0 0 0,1 0-1 0 0,-1 0 1 0 0,1 0 0 0 0,-1 0-1 0 0,1 0 1 0 0,-1 0 0 0 0,3-1 0 0 0,-1-3 8 0 0,2-1-12 0 0,2-13-8 0 0,-6 18 1 0 0,2-11 87 0 0,0 1-82 0 0,0 15-10 0 0,4 26-19 0 0,-4-21 28 0 0,1 7-3 0 0,-1 0 0 0 0,0 26 0 0 0,-3 3 0 0 0,-11 79 0 0 0,11-88 11 0 0,1-30 0 0 0,0-1 0 0 0,0 1 0 0 0,0-1 0 0 0,-1 1 0 0 0,0-1 0 0 0,0 0 0 0 0,0 1 0 0 0,-3 7 0 0 0,-15 54 15 0 0,17-60-18 0 0,-1 0-1 0 0,2 0 1 0 0,-1 1-1 0 0,1-1 1 0 0,1 1 0 0 0,-1-1-1 0 0,2 15 1 0 0,-1-12-1 0 0,0 0-1 0 0,-1 0 1 0 0,-2 14 0 0 0,-9 8 16 0 0,9-27-10 0 0,1-1 0 0 0,0 0 0 0 0,0 1 1 0 0,1 0-1 0 0,0-1 0 0 0,-1 1 0 0 0,1 0 0 0 0,0 9 1 0 0,0-1 4 0 0,0 1-1 0 0,-5 18 1 0 0,4-21-14 0 0,0 0-1 0 0,0 0 0 0 0,1 1 1 0 0,1-1-1 0 0,0 12 1 0 0,1-14 10 0 0,-1 1 1 0 0,-1 0 0 0 0,0 0-1 0 0,0 0 1 0 0,-5 16 0 0 0,-2 17-12 0 0,6-29-3 0 0,1-10 12 0 0,0 0 0 0 0,1 0 0 0 0,-1 0-1 0 0,1 0 1 0 0,0 0 0 0 0,0 0 0 0 0,1 0 0 0 0,-1 0-1 0 0,1 0 1 0 0,-1 0 0 0 0,1 0 0 0 0,1 0 0 0 0,-1-1-1 0 0,3 6 1 0 0,-2-5-1 0 0,-1-1-1 0 0,1 0 0 0 0,-1 0 0 0 0,0 1 1 0 0,0-1-1 0 0,0 1 0 0 0,0-1 0 0 0,-1 1 1 0 0,1-1-1 0 0,-1 1 0 0 0,0-1 1 0 0,0 1-1 0 0,0-1 0 0 0,-1 1 0 0 0,0 3 1 0 0,-2 2-8 0 0,0 1 1 0 0,0-1 0 0 0,-10 18-1 0 0,11-24 11 0 0,0 4-3 0 0,-1 0 0 0 0,1-1 0 0 0,1 1 0 0 0,-1 0 0 0 0,1 0 0 0 0,0 0 0 0 0,1 9 0 0 0,-4 18 2 0 0,0 59 6 0 0,-14-41-10 0 0,2-5-6 0 0,4-17-4 0 0,11-6 25 0 0,2-6-4 0 0,-1-2-6 0 0,0-14-4 0 0,0 0 1 0 0,0 0-1 0 0,0 0 1 0 0,0 0-1 0 0,0 0 1 0 0,-1-1-1 0 0,1 1 1 0 0,0 0-1 0 0,-1 0 1 0 0,0 0-1 0 0,0 2 1 0 0,0-1-3 0 0,0-1 1 0 0,0 0 0 0 0,1 1 0 0 0,-1-1-1 0 0,1 0 1 0 0,-1 1 0 0 0,1-1 0 0 0,0 5-1 0 0,-4 20 12 0 0,1-19-11 0 0,1 1-1 0 0,0 0 0 0 0,1-1 1 0 0,0 1-1 0 0,0 0 0 0 0,0 0 1 0 0,2 10-1 0 0,-2 22-1 0 0,0-34 8 0 0,0 0 0 0 0,0 0 1 0 0,1 0-1 0 0,0 0 0 0 0,1 0 0 0 0,0 1 0 0 0,0-1 0 0 0,0 0 0 0 0,1-1 0 0 0,2 9 0 0 0,-2-13-7 0 0,-1 0 0 0 0,0 0-1 0 0,0 0 1 0 0,-1 0 0 0 0,1 0 0 0 0,0 0-1 0 0,-1 1 1 0 0,1-1 0 0 0,-1 0-1 0 0,1 0 1 0 0,-1 1 0 0 0,0-1 0 0 0,-1 4-1 0 0,3 9 3 0 0,-3 9 10 0 0,-2 20-13 0 0,3-40 1 0 0,-1 0 1 0 0,1 0-1 0 0,0 0 0 0 0,0 0 1 0 0,0-1-1 0 0,1 8 1 0 0,0 18 5 0 0,-2-24-9 0 0,0 0 8 0 0,0 0-1 0 0,1 0 1 0 0,-1 0-1 0 0,1-1 1 0 0,0 1-1 0 0,0 0 1 0 0,1 0-1 0 0,-1 0 1 0 0,1 0 0 0 0,0-1-1 0 0,3 9 1 0 0,-3-11-3 0 0,-1 0 0 0 0,0 0 0 0 0,0 0 0 0 0,1 0 0 0 0,-1 0 0 0 0,-1 0 1 0 0,1 0-1 0 0,0 0 0 0 0,0 0 0 0 0,-1 0 0 0 0,1 0 0 0 0,-1 0 0 0 0,0 0 0 0 0,1 0 1 0 0,-1 0-1 0 0,0 0 0 0 0,0 0 0 0 0,-2 1 0 0 0,2 0 0 0 0,-1-1 0 0 0,1 1-1 0 0,0 0 1 0 0,0-1 0 0 0,0 1-1 0 0,0 0 1 0 0,1 0 0 0 0,-2 5 0 0 0,2 13 1 0 0,-2 0 1 0 0,-1 1 0 0 0,-8 34-1 0 0,-3-1-14 0 0,2 0 0 0 0,3 1-1 0 0,-3 82 1 0 0,9-94 16 0 0,1-23 1 0 0,0 0-1 0 0,2-1 0 0 0,0 1 1 0 0,5 28-1 0 0,13 34-8 0 0,-16-72 5 0 0,-1 1 0 0 0,0-1 0 0 0,-1 20 0 0 0,1 8-3 0 0,0 54 4 0 0,5 148 3 0 0,-5-92 24 0 0,7-57-21 0 0,0 16-30 0 0,-8-68 12 0 0,-1 62 0 0 0,0-87 12 0 0,2 0 1 0 0,0 0-1 0 0,4 21 1 0 0,2 20 5 0 0,-6-42-10 0 0,1 0 0 0 0,1-1 0 0 0,5 16-1 0 0,4 27-6 0 0,1 17 10 0 0,-7-43 0 0 0,-2 0 0 0 0,2 42 0 0 0,-3-7 2 0 0,-1-38 0 0 0,-2 48 1 0 0,0-51 3 0 0,1-20-4 0 0,-1 0 0 0 0,0 0-1 0 0,0 0 1 0 0,0-1 0 0 0,0 1 0 0 0,-2 6 0 0 0,-3 19-5 0 0,2 0 0 0 0,0 1 1 0 0,3-1-1 0 0,4 58 1 0 0,-3-75 0 0 0,7 42 12 0 0,-5-43-8 0 0,-1 1 0 0 0,0 0 1 0 0,-1 0-1 0 0,-1 19 0 0 0,-3 31 17 0 0,6 99 0 0 0,-6-100-37 0 0,2-38 16 0 0,-5 56-12 0 0,-9-25 12 0 0,15-50 2 0 0,-1 0 0 0 0,0 1 0 0 0,0-1 0 0 0,0 0 0 0 0,-1 0 0 0 0,-2 6 0 0 0,3-7 2 0 0,-1 0-1 0 0,1 1 0 0 0,-1-1 1 0 0,1 1-1 0 0,1-1 1 0 0,-1 1-1 0 0,0 0 1 0 0,0 5-1 0 0,1 7 0 0 0,-1-12-1 0 0,1-1 0 0 0,0 0 1 0 0,0 1-1 0 0,0-1 0 0 0,0 0 0 0 0,1 1 0 0 0,-1-1 0 0 0,1 0 0 0 0,0 0 0 0 0,0 1 0 0 0,0-1 0 0 0,2 4 1 0 0,1 1 1 0 0,0 1 0 0 0,0 0 0 0 0,-1 0 0 0 0,0 0 0 0 0,-1 1 0 0 0,0-1 1 0 0,0 1-1 0 0,-1-1 0 0 0,0 17 0 0 0,5 29 6 0 0,-5-48-10 0 0,1-1-1 0 0,0 1 1 0 0,0-1-1 0 0,1 0 1 0 0,0 0-1 0 0,0 0 1 0 0,0 0-1 0 0,4 5 1 0 0,4 8 8 0 0,-7-10 0 0 0,-1-1 0 0 0,0 1 0 0 0,0 0 0 0 0,-1 0 0 0 0,0 0 0 0 0,0 11 0 0 0,1 58-7 0 0,-3-64-7 0 0,0-11 10 0 0,0 1 0 0 0,1-1 1 0 0,0 1-1 0 0,0-1 0 0 0,0 1 0 0 0,0-1 0 0 0,1 0 0 0 0,-1 1 0 0 0,4 4 0 0 0,-3-5 1 0 0,0 1-1 0 0,0-1 1 0 0,0 1-1 0 0,-1 0 0 0 0,0-1 1 0 0,1 1-1 0 0,-1 0 1 0 0,-1 0-1 0 0,1 0 1 0 0,0 4-1 0 0,0-2 1 0 0,-1 0 0 0 0,2 1 0 0 0,-1-1 0 0 0,1 0 0 0 0,0 1 0 0 0,3 6-1 0 0,-2-7 1 0 0,-1 0 0 0 0,0 0 0 0 0,0 0 0 0 0,-1 0 0 0 0,0 1-1 0 0,1 7 1 0 0,-1-7 1 0 0,0-1-1 0 0,0 1 1 0 0,1-1 0 0 0,-1 1-1 0 0,4 6 1 0 0,3 14 6 0 0,9 48 13 0 0,-16-71-24 0 0,0 1 0 0 0,-1-1 0 0 0,0 1 0 0 0,0 0 0 0 0,0-1 0 0 0,-1 1 0 0 0,0-1 0 0 0,-1 7 0 0 0,0-5 0 0 0,1-1 1 0 0,1 0-1 0 0,-1 0 0 0 0,1 1 0 0 0,-1-1 0 0 0,2 9 0 0 0,5 9 8 0 0,-5-21-6 0 0,0 0 0 0 0,0 0 0 0 0,-1 0 0 0 0,1 0 0 0 0,-1 0 0 0 0,1 0 1 0 0,-1 0-1 0 0,0 1 0 0 0,0-1 0 0 0,0 0 0 0 0,0 0 0 0 0,0 0 0 0 0,-1 0 0 0 0,1 0 0 0 0,0 0 0 0 0,-1 0 0 0 0,0 1 0 0 0,1-1 0 0 0,-1-1 1 0 0,-1 4-1 0 0,0-2 0 0 0,1 0 0 0 0,1 0 0 0 0,-1 0 0 0 0,0 0 0 0 0,1 1 0 0 0,-1-1 0 0 0,1 0 0 0 0,0 4 0 0 0,0-4 0 0 0,0 0 1 0 0,0 0-1 0 0,0 0 0 0 0,0 0 0 0 0,-1 0 0 0 0,0 0 0 0 0,-1 5 0 0 0,-2 2 3 0 0,4-9-5 0 0,0 0 1 0 0,-1 1-1 0 0,1-1 1 0 0,-1 0 0 0 0,1 0-1 0 0,-1 1 1 0 0,0-1-1 0 0,1 0 1 0 0,-1 0 0 0 0,0 0-1 0 0,-1 2 1 0 0,-1 0 2 0 0,1 0-1 0 0,0 0 1 0 0,0 0-1 0 0,0 0 1 0 0,0 1-1 0 0,1-1 1 0 0,-1 1-1 0 0,1-1 1 0 0,0 1-1 0 0,0-1 1 0 0,0 1-1 0 0,1 0 1 0 0,-1 6-1 0 0,-3 12-19 0 0,-5 0 16 0 0,7-19 9 0 0,1 0 0 0 0,0-1 0 0 0,0 1 0 0 0,0 0 0 0 0,0 0 0 0 0,0 0 0 0 0,0 6 0 0 0,1-9-6 0 0,0 1-1 0 0,0 0 0 0 0,0-1 1 0 0,0 1-1 0 0,0 0 0 0 0,0-1 1 0 0,0 1-1 0 0,0-1 0 0 0,1 1 1 0 0,-1 0-1 0 0,0-1 0 0 0,0 1 1 0 0,1-1-1 0 0,-1 1 1 0 0,0 0-1 0 0,1-1 0 0 0,-1 1 1 0 0,1-1-1 0 0,-1 1 0 0 0,0-1 1 0 0,1 0-1 0 0,-1 1 0 0 0,2 0 1 0 0,1 3-4 0 0,1 29 4 0 0,-4-31 1 0 0,0 0-1 0 0,0 0 1 0 0,0 1-1 0 0,0-1 0 0 0,0 0 1 0 0,1 0-1 0 0,-1 0 1 0 0,1 0-1 0 0,-1 1 0 0 0,1-1 1 0 0,0 0-1 0 0,0 0 0 0 0,0 0 1 0 0,0-1-1 0 0,0 1 1 0 0,0 0-1 0 0,4 3 0 0 0,-4-3 1 0 0,0 0 0 0 0,0 1 0 0 0,0-1 0 0 0,-1 0 0 0 0,1 1 0 0 0,-1-1 0 0 0,1 1 0 0 0,-1-1 0 0 0,0 1 0 0 0,1-1 0 0 0,-1 1 0 0 0,-1-1 0 0 0,1 1 0 0 0,0-1 0 0 0,-1 4 0 0 0,0-5-1 0 0,1-1 2 0 0,0 0 0 0 0,0 1 0 0 0,0-1 0 0 0,0 0 0 0 0,0 1 0 0 0,0-1 0 0 0,0 0 0 0 0,-1 0 0 0 0,1 1 0 0 0,0-1 0 0 0,0 0 0 0 0,0 0 0 0 0,-1 1 0 0 0,1-1 0 0 0,0 0 0 0 0,0 0 0 0 0,-1 1 0 0 0,1-1 0 0 0,0 0 1 0 0,0 0-1 0 0,-1 0 0 0 0,1 0 0 0 0,0 0 0 0 0,-1 1 0 0 0,1-1 0 0 0,0 0 0 0 0,-1 0 0 0 0,1 0 0 0 0,0 0 0 0 0,0 0 0 0 0,-1 0 0 0 0,1 0 0 0 0,0 0 0 0 0,-1 0 0 0 0,1 0 0 0 0,0 0 0 0 0,-1 0 0 0 0,1 0 0 0 0,0-1 0 0 0,-1 1 1 0 0,1 0-1 0 0,0 0 0 0 0,0 0 0 0 0,-1 0 0 0 0,1 0 0 0 0,0-1 0 0 0,-1 1 0 0 0,1 0 0 0 0,0 0 0 0 0,-1-1 0 0 0,-2 0 1 0 0,-19-4 12 0 0,-11-5 15 0 0,19 4-23 0 0,0 0-1 0 0,-1 1 1 0 0,-16-3 0 0 0,12 3-16 0 0,-52-19 39 0 0,1-2 0 0 0,-69-38 0 0 0,18 9-16 0 0,-34 2 3 0 0,13 6 25 0 0,-89-30 2 0 0,231 77-45 0 0,-398-99 110 0 0,67 20-54 0 0,298 70-45 0 0,-265-84 54 0 0,1-8-58 0 0,-98-40 44 0 0,255 80 0 0 0,-221-64-1 0 0,224 89-19 0 0,-238-98 0 0 0,-97-41 15 0 0,407 152-38 0 0,0-3 1 0 0,-83-47 0 0 0,49 19 25 0 0,-3 4 1 0 0,-142-49-1 0 0,183 79-19 0 0,-28-8 4 0 0,2-3-1 0 0,-88-46 1 0 0,17-19 19 0 0,126 81-42 0 0,-54-17 0 0 0,-16-7 7 0 0,54 23 5 0 0,39 14-6 0 0,0 0 1 0 0,0-1 0 0 0,0-1 0 0 0,0 1-1 0 0,-8-6 1 0 0,17 9-3 0 0,0 0-1 0 0,0 0 1 0 0,0 0-1 0 0,0 0 1 0 0,0 0 0 0 0,0 0-1 0 0,0 0 1 0 0,0 0-1 0 0,1 0 1 0 0,-1 0 0 0 0,0 0-1 0 0,0 0 1 0 0,0 0-1 0 0,0 0 1 0 0,0 0 0 0 0,0 0-1 0 0,0 0 1 0 0,0 0-1 0 0,0-1 1 0 0,0 1 0 0 0,0 0-1 0 0,0 0 1 0 0,0 0-1 0 0,0 0 1 0 0,1 0 0 0 0,-1 0-1 0 0,0 0 1 0 0,0 0-1 0 0,0 0 1 0 0,0 0 0 0 0,0 0-1 0 0,0 0 1 0 0,0 0-1 0 0,0 0 1 0 0,0 0 0 0 0,0-1-1 0 0,0 1 1 0 0,0 0-1 0 0,0 0 1 0 0,0 0 0 0 0,0 0-1 0 0,0 0 1 0 0,0 0-1 0 0,0 0 1 0 0,0 0 0 0 0,0 0-1 0 0,0 0 1 0 0,0 0 0 0 0,0 0-1 0 0,0-1 1 0 0,0 1-1 0 0,0 0 1 0 0,0 0 0 0 0,0 0-1 0 0,0 0 1 0 0,-1 0-1 0 0,1 0 1 0 0,0 0 0 0 0,0 0-1 0 0,0 0 1 0 0,0 0-1 0 0,13-1-34 0 0,13 4 7 0 0,209 40 17 0 0,-102-13-39 0 0,-67-14 24 0 0,265 43-8 0 0,-122-26 40 0 0,-64-3-4 0 0,39 6-16 0 0,4-7 9 0 0,153 26 0 0 0,9 28 0 0 0,-46-9 2 0 0,-54-19-14 0 0,336 57 34 0 0,-253-60-2 0 0,208 23 11 0 0,-145-24-25 0 0,-321-39 2 0 0,319 41 30 0 0,-343-47-28 0 0,34 0 48 0 0,-83-5-51 0 0,1-1 1 0 0,-1 0 0 0 0,1 0 0 0 0,-1 0-1 0 0,0-1 1 0 0,1 1 0 0 0,-1-1 0 0 0,0 1-1 0 0,1-1 1 0 0,-1 0 0 0 0,0 0 0 0 0,0 0-1 0 0,0 0 1 0 0,1 0 0 0 0,-1 0 0 0 0,2-2-1 0 0,-18-1 11 0 0,11 4-13 0 0,1 0 0 0 0,-1 0 1 0 0,0 0-1 0 0,1-1 1 0 0,-1 1-1 0 0,1-1 1 0 0,-1 0-1 0 0,1 0 1 0 0,-1 0-1 0 0,-2-1 1 0 0,4 1 0 0 0,0-1 1 0 0,1 1 0 0 0,-1 0 0 0 0,0-1 0 0 0,1 1-1 0 0,-1-1 1 0 0,1 1 0 0 0,-1-1 0 0 0,1 1 0 0 0,0-1-1 0 0,0 1 1 0 0,0-1 0 0 0,0 1 0 0 0,0-1 0 0 0,0 1-1 0 0,0-1 1 0 0,0 1 0 0 0,0-1 0 0 0,1 1-1 0 0,0-3 1 0 0,18-28 29 0 0,-17 30-29 0 0,1-1 0 0 0,-1 0-1 0 0,0 0 1 0 0,0 0 0 0 0,0 0 0 0 0,-1 0-1 0 0,1-1 1 0 0,-1 1 0 0 0,0 0 0 0 0,0-1-1 0 0,1-6 1 0 0,-1 2 7 0 0,-1 0-1 0 0,1 0 1 0 0,1 0-1 0 0,-1 0 1 0 0,2 0 0 0 0,-1 1-1 0 0,1-1 1 0 0,0 1-1 0 0,0-1 1 0 0,6-9 0 0 0,40-89 55 0 0,2-15-71 0 0,-50 117 2 0 0,1 0 1 0 0,0 0 0 0 0,0 0-1 0 0,0 1 1 0 0,0-1-1 0 0,0 1 1 0 0,1-1-1 0 0,0 1 1 0 0,0 0-1 0 0,0 0 1 0 0,0 0-1 0 0,0 0 1 0 0,0 0-1 0 0,1 1 1 0 0,-1 0-1 0 0,1-1 1 0 0,0 1-1 0 0,0 1 1 0 0,0-1-1 0 0,0 0 1 0 0,5 0-1 0 0,-6 1 0 0 0,0 0 0 0 0,-1 0 0 0 0,1 1 0 0 0,0 0 0 0 0,-1-1 0 0 0,1 1-1 0 0,0 0 1 0 0,0 0 0 0 0,-1 0 0 0 0,1 1 0 0 0,0-1 0 0 0,-1 1 0 0 0,1-1 0 0 0,0 1 0 0 0,-1 0-1 0 0,1 0 1 0 0,-1 0 0 0 0,1 1 0 0 0,-1-1 0 0 0,0 0 0 0 0,0 1 0 0 0,1 0 0 0 0,2 2 0 0 0,-1 1-8 0 0,1-1-1 0 0,-1 1 1 0 0,0 0 0 0 0,-1 0 0 0 0,1 0 0 0 0,-1 1 0 0 0,0 0 0 0 0,0-1 0 0 0,-1 1 0 0 0,1 0 0 0 0,-2 0 0 0 0,1 0 0 0 0,0 0 0 0 0,0 12 0 0 0,0 6-14 0 0,-1 1 0 0 0,-4 37 1 0 0,1-24 31 0 0,9 116-41 0 0,-1-25 16 0 0,-7-111 15 0 0,0 1 0 0 0,-2 0 0 0 0,0-1 0 0 0,-1 0 0 0 0,-12 31 0 0 0,-42 86 16 0 0,49-115-2 0 0,0-1-1 0 0,-1 0 0 0 0,-1-1 1 0 0,-1 0-1 0 0,-1-1 0 0 0,0 0 1 0 0,-25 24-1 0 0,31-35-8 0 0,0 0-1 0 0,-1-1 1 0 0,1 0 0 0 0,-1 0 0 0 0,0-1-1 0 0,-1 0 1 0 0,1 0 0 0 0,-1-1 0 0 0,1 0-1 0 0,-1-1 1 0 0,0 1 0 0 0,0-2 0 0 0,0 1-1 0 0,0-2 1 0 0,-12 1 0 0 0,-3-1 5 0 0,0-1-1 0 0,1-2 1 0 0,-1 0 0 0 0,0-1-1 0 0,1-2 1 0 0,0 0 0 0 0,-31-13 0 0 0,-150-81 44 0 0,141 66-44 0 0,22 13-5 0 0,-25-15-3 0 0,-1 2 1 0 0,-128-42 0 0 0,136 60 26 0 0,-85-37 0 0 0,142 52-23 0 0,0 0-1 0 0,1 0 1 0 0,-1 1 0 0 0,0-1-1 0 0,1 0 1 0 0,-1-1-1 0 0,0 1 1 0 0,1 0 0 0 0,-1 0-1 0 0,1-1 1 0 0,0 1-1 0 0,0-1 1 0 0,-1 1 0 0 0,0-4-1 0 0,1 5 0 0 0,1 0 0 0 0,0 0 0 0 0,0-1 1 0 0,0 1-1 0 0,0 0 0 0 0,0-1 0 0 0,0 1 0 0 0,0 0 0 0 0,0-1 0 0 0,0 1 0 0 0,0 0 0 0 0,1-1 0 0 0,-1 1 0 0 0,0 0 0 0 0,0-1 0 0 0,0 1 1 0 0,0 0-1 0 0,0 0 0 0 0,0-1 0 0 0,1 1 0 0 0,-1 0 0 0 0,0-1 0 0 0,0 1 0 0 0,0 0 0 0 0,1 0 0 0 0,-1 0 0 0 0,0-1 0 0 0,0 1 0 0 0,1 0 1 0 0,18-5-14 0 0,36 1-8 0 0,1 4 0 0 0,73 7 1 0 0,109 27-69 0 0,-131-17 75 0 0,-23-6 34 0 0,0-4 1 0 0,165-6 0 0 0,-216-5-10 0 0,0-1 1 0 0,48-16-1 0 0,4 0 30 0 0,-24 7-4 0 0,83-31-1 0 0,-124 37-34 0 0,-2 0 0 0 0,1-1-1 0 0,-2-1 1 0 0,1-1 0 0 0,-1-1 0 0 0,25-21-1 0 0,-30 22 8 0 0,0 0 0 0 0,0-1 0 0 0,-1-1 0 0 0,0 1 0 0 0,-1-2 0 0 0,-1 1 1 0 0,0-1-1 0 0,7-17 0 0 0,-8 16-9 0 0,-6 12 0 0 0,-1-1-1 0 0,1 1 1 0 0,0-1 0 0 0,-1 1 0 0 0,0-1 0 0 0,0 0-1 0 0,1-7 1 0 0,5-43-21 0 0,-7 49 18 0 0,-1 0 2 0 0,1 0 1 0 0,0 0 0 0 0,0 0-1 0 0,1 0 1 0 0,0 0 0 0 0,0 0-1 0 0,0 0 1 0 0,0 0 0 0 0,4-9-1 0 0,0-2 1 0 0,-5 16-1 0 0,0-1-1 0 0,0 1 0 0 0,1 0 1 0 0,-1-1-1 0 0,0 1 0 0 0,0-1 1 0 0,0 1-1 0 0,0 0 0 0 0,0-1 1 0 0,0 1-1 0 0,0 0 0 0 0,0-1 1 0 0,0 1-1 0 0,0-1 0 0 0,0 1 0 0 0,0 0 1 0 0,0-1-1 0 0,-1 1 0 0 0,1 0 1 0 0,0-1-1 0 0,0 1 0 0 0,0 0 1 0 0,0-1-1 0 0,-1 1 0 0 0,1 0 1 0 0,0-1-1 0 0,0 1 0 0 0,-1 0 1 0 0,1-1-1 0 0,0 1 0 0 0,-1 0 1 0 0,1 0-1 0 0,0 0 0 0 0,-1-1 1 0 0,1 1-11 0 0,0 24-88 0 0,30 69 69 0 0,-30-93 33 0 0,0 0 0 0 0,0 1 1 0 0,0-1-1 0 0,0 0 0 0 0,0 0 0 0 0,0 0 0 0 0,0 0 1 0 0,0 0-1 0 0,1 1 0 0 0,-1-1 0 0 0,0 0 0 0 0,0 0 1 0 0,0 0-1 0 0,0 0 0 0 0,0 0 0 0 0,0 0 0 0 0,0 1 1 0 0,0-1-1 0 0,0 0 0 0 0,0 0 0 0 0,0 0 0 0 0,0 0 1 0 0,1 0-1 0 0,-1 0 0 0 0,0 0 0 0 0,0 0 1 0 0,0 0-1 0 0,0 1 0 0 0,0-1 0 0 0,0 0 0 0 0,1 0 1 0 0,-1 0-1 0 0,0 0 0 0 0,0 0 0 0 0,0 0 0 0 0,0 0 1 0 0,0 0-1 0 0,1 0 0 0 0,-1 0 0 0 0,0 0 0 0 0,0 0 1 0 0,0 0-1 0 0,0 0 0 0 0,0 0 0 0 0,0 0 0 0 0,1 0 1 0 0,-1 0-1 0 0,0 0 0 0 0,0 0 0 0 0,0 0 1 0 0,0-1-1 0 0,0 1 0 0 0,1 0 0 0 0,5-9 65 0 0,2-13-14 0 0,-4 6-30 0 0,0-1-1 0 0,-1 0 1 0 0,-1 0 0 0 0,-1-33 0 0 0,-10-70 33 0 0,6 90-49 0 0,-1 0 17 0 0,-3 0 0 0 0,0 1 1 0 0,-12-31-1 0 0,10 36-5 0 0,1 0-1 0 0,2 0 1 0 0,0-1 0 0 0,2 0 0 0 0,-3-36-1 0 0,9 16-3 0 0,0 25-18 0 0,-2 0 1 0 0,-2-25-1 0 0,-19-155 67 0 0,18 178-61 0 0,2 0 1 0 0,2-32-1 0 0,0 37-1 0 0,0 1 0 0 0,-2-1 0 0 0,0 0 1 0 0,0 1-1 0 0,-8-30 0 0 0,-1 1 4 0 0,8 34-4 0 0,0 0 1 0 0,-1 1-1 0 0,-6-17 1 0 0,-4-20 19 0 0,6 9-20 0 0,6 31-2 0 0,0 0-1 0 0,0 0 1 0 0,-4-13-1 0 0,-2-10 0 0 0,-3-6 16 0 0,1 12-3 0 0,2-1 0 0 0,0 0 0 0 0,2 0 1 0 0,-5-52-1 0 0,6 52-13 0 0,3 7-6 0 0,2-35 0 0 0,-1-9 14 0 0,-4-3-6 0 0,-1 34 19 0 0,1 0 0 0 0,2 0-1 0 0,2-34 1 0 0,3-70 20 0 0,1 71-40 0 0,-1 44 7 0 0,-2-1-1 0 0,-1-23 1 0 0,-5-141 26 0 0,5 154-34 0 0,2 0 0 0 0,1 0-1 0 0,10-49 1 0 0,-11 63 21 0 0,0-36 1 0 0,-1 16-7 0 0,-2-68-21 0 0,2 86 3 0 0,-1 0-1 0 0,-1 1 0 0 0,-4-23 1 0 0,-1-29 21 0 0,5-3 8 0 0,4-109-33 0 0,11 116-9 0 0,-14 66 16 0 0,1-10-3 0 0,0 1 0 0 0,-1-1-1 0 0,0 1 1 0 0,-1-1-1 0 0,-3-18 1 0 0,2 1-411 0 0,3 24 217 0 0,-1-1-1 0 0,0 1 1 0 0,0 0-1 0 0,-1 0 1 0 0,1-1-1 0 0,0 1 0 0 0,-1 0 1 0 0,0 0-1 0 0,-2-5 1 0 0,2 4-204 0 0,-1 1 1 0 0,0 0 0 0 0,0 0 0 0 0,-1 0-1 0 0,1 0 1 0 0,-1 0 0 0 0,-8-7-1204 0 0,8 7 1203 0 0,0 1 1 0 0,0 0 0 0 0,-1 0 0 0 0,1 1-1 0 0,-5-2 1 0 0,-19-7-2185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1:59.799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4378 1116 872 0 0,'0'-6'276'0'0,"1"1"0"0"0,-1-1 0 0 0,1 1 0 0 0,3-9-1 0 0,-2 8 137 0 0,0 0 0 0 0,-1 1 1 0 0,0-1-1 0 0,1-11 0 0 0,-1-28 968 0 0,0 24-168 0 0,-1 0 0 0 0,0 0 1 0 0,-2-1-1 0 0,-4-23 0 0 0,4 35-419 0 0,1 7-494 0 0,1 0 0 0 0,-1-1 0 0 0,0 1 0 0 0,0 0 0 0 0,-1 0 0 0 0,1 0 0 0 0,-2-3 0 0 0,-7-5 568 0 0,9 24-736 0 0,1-1-120 0 0,-8 139 344 0 0,7-125-293 0 0,-1 0 1 0 0,-8 32-1 0 0,4-28-9 0 0,-1 32-1 0 0,6-39-30 0 0,-10 279 444 0 0,3-44-119 0 0,-4-75-273 0 0,2-52-12 0 0,9-98 15 0 0,2-22 46 0 0,-1 1 1 0 0,-1-1 0 0 0,0 0-1 0 0,0 0 1 0 0,-5 15 0 0 0,8-36 202 0 0,-1 0 1 0 0,-1 0-1 0 0,1 1 0 0 0,-3-14 1 0 0,2-20-237 0 0,5-289 158 0 0,0 1-166 0 0,7 200-65 0 0,5-133 30 0 0,-29 99-16 0 0,13 120-34 0 0,12-83-1 0 0,-8 82 17 0 0,-2 24 2 0 0,5-28 0 0 0,0 22 23 0 0,-4 15-29 0 0,0 0 1 0 0,-1-1 0 0 0,-1 1 0 0 0,1-19 0 0 0,3-6 4 0 0,-1 65-33 0 0,3 18-16 0 0,4 423 25 0 0,-9-313 25 0 0,0-21-6 0 0,-8 118 7 0 0,-27 112 64 0 0,24-165-54 0 0,9-89 1 0 0,-2 117 15 0 0,-11 86 39 0 0,10-279-77 0 0,-19 249 138 0 0,1-107-103 0 0,12-106-1 0 0,-10 86 44 0 0,11 66-12 0 0,3-52-23 0 0,2-14-6 0 0,-5 173 22 0 0,8-296-49 0 0,-1-7 6 0 0,-3 41-1 0 0,1-39 45 0 0,2-26-28 0 0,0-4 4 0 0,0-15 38 0 0,14-166 89 0 0,-1 33-50 0 0,-1-27-68 0 0,2-56 30 0 0,-18 109 6 0 0,5 102-94 0 0,-1 18-9 0 0,1 14 9 0 0,-3 247-16 0 0,4 268 31 0 0,6-90 60 0 0,-7-323-58 0 0,-7 181 29 0 0,-4-229-17 0 0,6-46-9 0 0,1 0-1 0 0,-1 33 1 0 0,4-8-12 0 0,0 8 1 0 0,-7 70 0 0 0,2-97 35 0 0,3-19-35 0 0,1 0-1 0 0,-1 0 1 0 0,2 0-1 0 0,-2 10 1 0 0,3 10-10 0 0,-3 51 17 0 0,1-69-5 0 0,1 0 1 0 0,-2-1-1 0 0,1 0 0 0 0,-1 1 0 0 0,0-1 1 0 0,0 0-1 0 0,0 0 0 0 0,-7 11 0 0 0,-1 5 16 0 0,9-19-10 0 0,-1 0-1 0 0,1 0 1 0 0,-1 0-1 0 0,1 0 0 0 0,-1 0 1 0 0,0 0-1 0 0,-3 3 1 0 0,3-13 5 0 0,-3-8-2 0 0,-11-57-14 0 0,4-1 0 0 0,-4-86 1 0 0,8-150-11 0 0,6 137 10 0 0,9-199-23 0 0,-3 271 20 0 0,-1 0-129 0 0,-5 134 24 0 0,1 128 53 0 0,-2-58 56 0 0,-16 388-59 0 0,18-452 93 0 0,3-30 3 0 0,1-29 6 0 0,-1-5-25 0 0,-1-30 0 0 0,-1 4 1 0 0,6-126 33 0 0,4-68 23 0 0,65-506 147 0 0,21 1 5 0 0,-89 698-223 0 0,61-334 47 0 0,-67 380-50 0 0,0 0 0 0 0,0 0-1 0 0,1 0 1 0 0,0 0 0 0 0,0 1-1 0 0,0-1 1 0 0,0 1 0 0 0,4-6-1 0 0,-5 10 1 0 0,-1 0-1 0 0,0 0 0 0 0,1 1 1 0 0,-1-1-1 0 0,0 0 1 0 0,1 0-1 0 0,-1 0 1 0 0,0 1-1 0 0,0-1 0 0 0,1 0 1 0 0,-1 0-1 0 0,0 1 1 0 0,0-1-1 0 0,1 0 0 0 0,-1 1 1 0 0,0-1-1 0 0,0 0 1 0 0,0 0-1 0 0,0 1 0 0 0,1-1 1 0 0,-1 1-1 0 0,0-1 1 0 0,0 0-1 0 0,0 1 1 0 0,0-1-1 0 0,0 0 0 0 0,0 1 1 0 0,0-1-1 0 0,0 0 1 0 0,0 1-1 0 0,4 15-10 0 0,0 35-1 0 0,-3 0-1 0 0,-7 81 1 0 0,-22 185 6 0 0,-4 69 22 0 0,5 120 25 0 0,26-493-32 0 0,0 23 40 0 0,0-24-25 0 0,0-12-23 0 0,1 0 1 0 0,0 0-1 0 0,0 0 0 0 0,0 0 1 0 0,0 0-1 0 0,0 0 1 0 0,0 0-1 0 0,0 0 0 0 0,0 0 1 0 0,0 0-1 0 0,0 0 1 0 0,0 0-1 0 0,0 0 0 0 0,0 0 1 0 0,0 0-1 0 0,0 0 1 0 0,0 0-1 0 0,0 0 0 0 0,0 0 1 0 0,0 0-1 0 0,0 0 1 0 0,0 0-1 0 0,-1 0 1 0 0,1 0-1 0 0,0 0 0 0 0,0 0 1 0 0,0 0-1 0 0,0 0 1 0 0,-5-41 38 0 0,2 0 0 0 0,3-58 0 0 0,0 47-23 0 0,2-338-1 0 0,-8 127-94 0 0,-7 939-196 0 0,4-304 288 0 0,8-357-7 0 0,1 21 17 0 0,-2 1 1 0 0,-8 42 0 0 0,4-59 16 0 0,6-19-37 0 0,-1-1 0 0 0,1 1 1 0 0,0 0-1 0 0,0-1 0 0 0,0 1 1 0 0,-1-1-1 0 0,1 1 0 0 0,0-1 1 0 0,-1 0-1 0 0,1 1 1 0 0,0-1-1 0 0,-1 1 0 0 0,1-1 1 0 0,0 0-1 0 0,-1 1 0 0 0,1-1 1 0 0,-1 0-1 0 0,1 1 0 0 0,-1-1 1 0 0,1 0-1 0 0,-1 1 0 0 0,1-1 1 0 0,-1 0-1 0 0,1 0 1 0 0,-1 0-1 0 0,0 0 0 0 0,-2-3 3 0 0,1 0 0 0 0,-1-1 0 0 0,1 1 0 0 0,0-1 0 0 0,1 0 0 0 0,-1 0 0 0 0,1 1 0 0 0,0-1 0 0 0,-2-8-1 0 0,3 11-2 0 0,-9-42 3 0 0,2-1 1 0 0,-2-54 0 0 0,5 51-2 0 0,-19-562 28 0 0,18 339-18 0 0,-12-759-12 0 0,17 847-10 0 0,15-584-6 0 0,23 234-11 0 0,-30 445 18 0 0,2-93-67 0 0,0 299-123 0 0,-9 308 96 0 0,-2-124 60 0 0,-7 622 32 0 0,3-792 19 0 0,-6 0 0 0 0,-50 232 0 0 0,60-360-6 0 0,0 0-1 0 0,0-1 0 0 0,-1 1 1 0 0,0-1-1 0 0,0 1 1 0 0,0-1-1 0 0,0 0 1 0 0,-4 5-1 0 0,6-9-3 0 0,0 0 0 0 0,-1 0 0 0 0,1 0-1 0 0,0 0 1 0 0,0 0 0 0 0,0 0 0 0 0,-1 0 0 0 0,1 0-1 0 0,0 0 1 0 0,0 0 0 0 0,-1 0 0 0 0,1 0 0 0 0,0-1-1 0 0,0 1 1 0 0,-1 0 0 0 0,1 0 0 0 0,0 0 0 0 0,0 0-1 0 0,0 0 1 0 0,-1 0 0 0 0,1-1 0 0 0,0 1 0 0 0,0 0-1 0 0,0 0 1 0 0,0 0 0 0 0,-1 0 0 0 0,1-1 0 0 0,0 1-1 0 0,0 0 1 0 0,0 0 0 0 0,0 0 0 0 0,0-1 0 0 0,0 1-1 0 0,0 0 1 0 0,0 0 0 0 0,-1-1 0 0 0,1 1 0 0 0,0 0-1 0 0,0-1 1 0 0,-4-11 7 0 0,-1-191-23 0 0,2 56-2 0 0,10-478-25 0 0,4 198 47 0 0,-31-665-55 0 0,14 1020 32 0 0,0-16-173 0 0,-8 237-582 0 0,3-48 681 0 0,-39 736-133 0 0,40-623 204 0 0,-77 818 35 0 0,53-806 2 0 0,22-165 23 0 0,-31 95 0 0 0,39-146-28 0 0,2-2 3 0 0,-1 0 0 0 0,0-1 1 0 0,0 1-1 0 0,0-1 0 0 0,-1 0 1 0 0,0 0-1 0 0,0 0 0 0 0,-1 0 0 0 0,-7 7 1 0 0,11-13-12 0 0,0 0 1 0 0,1 0 0 0 0,-1 0 0 0 0,0 0-1 0 0,0 0 1 0 0,0 0 0 0 0,0-1 0 0 0,0 1 0 0 0,0 0-1 0 0,0-1 1 0 0,0 1 0 0 0,0-1 0 0 0,0 1 0 0 0,-1-1-1 0 0,1 1 1 0 0,0-1 0 0 0,0 0 0 0 0,0 0-1 0 0,-1 1 1 0 0,1-1 0 0 0,0 0 0 0 0,0 0 0 0 0,-1 0-1 0 0,1-1 1 0 0,0 1 0 0 0,0 0 0 0 0,-1 0 0 0 0,1-1-1 0 0,0 1 1 0 0,0 0 0 0 0,0-1 0 0 0,0 1-1 0 0,0-1 1 0 0,-1 0 0 0 0,1 1 0 0 0,0-1 0 0 0,0 0-1 0 0,0 0 1 0 0,1 1 0 0 0,-1-1 0 0 0,0 0-1 0 0,0 0 1 0 0,0 0 0 0 0,1 0 0 0 0,-1 0 0 0 0,0 0-1 0 0,1 0 1 0 0,-1-1 0 0 0,0-1 0 0 0,-3-7-3 0 0,0 0 1 0 0,0-1-1 0 0,1 0 0 0 0,-2-15 1 0 0,4 22-2 0 0,-12-80-37 0 0,5 0 0 0 0,2-96 1 0 0,4 114 28 0 0,7-762-96 0 0,31-4 59 0 0,43-147-36 0 0,-64 861-1 0 0,-8 63-63 0 0,-5 45 31 0 0,-3 25-22 0 0,-3 31-57 0 0,-41 225-160 0 0,11-76 265 0 0,-87 851-114 0 0,98-799 186 0 0,-66 1023-15 0 0,62-807 85 0 0,2-163 315 0 0,25-296-331 0 0,0-3-25 0 0,0 0 0 0 0,0 1 0 0 0,0-1 0 0 0,0 0-1 0 0,0 1 1 0 0,0-1 0 0 0,0 0 0 0 0,0 1 0 0 0,-1-1-1 0 0,1 0 1 0 0,0 1 0 0 0,-1-1 0 0 0,0 0 0 0 0,1 0 0 0 0,-1 1-1 0 0,0-1 1 0 0,1 0 0 0 0,-3 2 0 0 0,3-3-6 0 0,-1 0 0 0 0,1 0 0 0 0,0 0 0 0 0,-1 0 1 0 0,1-1-1 0 0,0 1 0 0 0,-1 0 0 0 0,1 0 0 0 0,0 0 0 0 0,-1 0 1 0 0,1-1-1 0 0,0 1 0 0 0,-1 0 0 0 0,1 0 0 0 0,0-1 0 0 0,0 1 0 0 0,-1 0 1 0 0,1-1-1 0 0,0 1 0 0 0,0 0 0 0 0,0 0 0 0 0,-1-1 0 0 0,1 1 1 0 0,0 0-1 0 0,0-1 0 0 0,0 1 0 0 0,0-1 0 0 0,0 1 0 0 0,0 0 1 0 0,0-1-1 0 0,0 1 0 0 0,0 0 0 0 0,0-1 0 0 0,0 0 0 0 0,-2-19 88 0 0,1 13-56 0 0,-12-790 180 0 0,15 665-210 0 0,74-1692-45 0 0,25 1024-8 0 0,-61 631 13 0 0,-30 135 14 0 0,3-7-54 0 0,-13 41 69 0 0,0-1 0 0 0,0 1 0 0 0,0 0 0 0 0,0 0 0 0 0,0 0 0 0 0,0-1 0 0 0,0 1 1 0 0,0 0-1 0 0,1 0 0 0 0,-1 0 0 0 0,0-1 0 0 0,0 1 0 0 0,0 0 0 0 0,0 0 1 0 0,0 0-1 0 0,0-1 0 0 0,0 1 0 0 0,0 0 0 0 0,0 0 0 0 0,1 0 0 0 0,-1 0 0 0 0,0-1 1 0 0,0 1-1 0 0,0 0 0 0 0,0 0 0 0 0,0 0 0 0 0,1 0 0 0 0,-1 0 0 0 0,0 0 1 0 0,0 0-1 0 0,0-1 0 0 0,1 1 0 0 0,-1 0 0 0 0,0 0 0 0 0,0 0 0 0 0,0 0 0 0 0,1 0 1 0 0,-1 0-1 0 0,0 0 0 0 0,1 0 0 0 0,-2 22-73 0 0,-62 381-149 0 0,12-94 197 0 0,-70 832-101 0 0,60 2 116 0 0,45-806 68 0 0,-2-15 330 0 0,16-317-205 0 0,-1-19-47 0 0,0-26 18 0 0,13-263-24 0 0,-3 190-108 0 0,24-464-21 0 0,19-337 0 0 0,27 11 1 0 0,-14 468-8 0 0,-57 393 3 0 0,22-103-59 0 0,-24 128 50 0 0,20-70-93 0 0,-23 84 95 0 0,0 1-1 0 0,0 0 1 0 0,1-1 0 0 0,-1 1 0 0 0,1 0 0 0 0,-1 0 0 0 0,4-3 0 0 0,-5 5 9 0 0,1-1-1 0 0,-1 1 1 0 0,0 0-1 0 0,0 0 1 0 0,0-1-1 0 0,0 1 1 0 0,1 0-1 0 0,-1 0 1 0 0,0-1-1 0 0,0 1 1 0 0,1 0-1 0 0,-1 0 1 0 0,0 0-1 0 0,1-1 1 0 0,-1 1-1 0 0,0 0 0 0 0,0 0 1 0 0,1 0-1 0 0,-1 0 1 0 0,0 0-1 0 0,1 0 1 0 0,-1 0-1 0 0,0 0 1 0 0,1 0-1 0 0,-1 0 1 0 0,0 0-1 0 0,1 0 1 0 0,-1 0-1 0 0,0 0 1 0 0,1 0-1 0 0,-1 0 1 0 0,0 0-1 0 0,1 0 1 0 0,-1 0-1 0 0,0 0 1 0 0,1 0-1 0 0,-1 1 1 0 0,0-1-1 0 0,0 0 1 0 0,1 0-1 0 0,-1 0 1 0 0,0 1-1 0 0,0-1 1 0 0,1 0-1 0 0,-1 0 1 0 0,0 1-1 0 0,0-1 1 0 0,0 0-1 0 0,1 0 1 0 0,-1 1-1 0 0,0-1 1 0 0,0 0-1 0 0,0 1 0 0 0,0-1 1 0 0,0 0-1 0 0,0 1 1 0 0,1-1-1 0 0,-1 0 1 0 0,0 1-1 0 0,0 0 1 0 0,5 31-61 0 0,-2 0 0 0 0,0 47 1 0 0,-8 73 18 0 0,1-80 29 0 0,-40 1616-144 0 0,84 6 214 0 0,-30-1510 50 0 0,-8-160-76 0 0,0 70 238 0 0,-4-83-129 0 0,-1-9 57 0 0,-4-19-26 0 0,-4-39-42 0 0,-7-101 0 0 0,12-62-168 0 0,5 132 45 0 0,13-797-8 0 0,37 4-3 0 0,-34 640-6 0 0,-14 228 14 0 0,44-621-37 0 0,39 3-31 0 0,-61 514-49 0 0,52-159 1 0 0,-75 273 108 0 0,1 1 1 0 0,-1 0 0 0 0,0-1-1 0 0,1 1 1 0 0,0 0 0 0 0,-1-1-1 0 0,1 1 1 0 0,0 0 0 0 0,-1 0-1 0 0,1 0 1 0 0,0 0 0 0 0,0 0-1 0 0,1-1 1 0 0,-2 2 2 0 0,1 0 1 0 0,-1 0 0 0 0,0 0-1 0 0,1 0 1 0 0,-1 0-1 0 0,0 0 1 0 0,0 0-1 0 0,1 0 1 0 0,-1 0 0 0 0,0 1-1 0 0,1-1 1 0 0,-1 0-1 0 0,0 0 1 0 0,0 0 0 0 0,0 0-1 0 0,1 1 1 0 0,-1-1-1 0 0,0 0 1 0 0,0 0-1 0 0,0 0 1 0 0,1 1 0 0 0,-1-1-1 0 0,0 0 1 0 0,0 1-1 0 0,0-1 1 0 0,0 0 0 0 0,0 0-1 0 0,1 1 1 0 0,-1-1-1 0 0,0 0 1 0 0,0 1-1 0 0,0-1 1 0 0,0 0 0 0 0,0 1-1 0 0,6 40-181 0 0,-5-38 195 0 0,22 676-236 0 0,-22-525 216 0 0,-5 1519-10 0 0,2-1310 33 0 0,4-24 34 0 0,-1 124 115 0 0,-1-448-93 0 0,-1 0-1 0 0,-1 0 1 0 0,0 0 0 0 0,-7 24 0 0 0,9-39-65 0 0,0 0 1 0 0,0 0 0 0 0,0 0 0 0 0,0 1 0 0 0,0-1 0 0 0,0 0 0 0 0,0 0-1 0 0,0 0 1 0 0,0 1 0 0 0,0-1 0 0 0,0 0 0 0 0,0 0 0 0 0,0 0 0 0 0,0 0 0 0 0,0 1-1 0 0,0-1 1 0 0,0 0 0 0 0,0 0 0 0 0,0 0 0 0 0,-1 0 0 0 0,1 1 0 0 0,0-1-1 0 0,0 0 1 0 0,0 0 0 0 0,0 0 0 0 0,0 0 0 0 0,0 0 0 0 0,-1 0 0 0 0,1 0 0 0 0,0 1-1 0 0,0-1 1 0 0,0 0 0 0 0,0 0 0 0 0,-1 0 0 0 0,1 0 0 0 0,0 0 0 0 0,0 0-1 0 0,0 0 1 0 0,0 0 0 0 0,-1 0 0 0 0,1 0 0 0 0,0 0 0 0 0,0 0 0 0 0,0 0-1 0 0,0 0 1 0 0,-1 0 0 0 0,1 0 0 0 0,0 0 0 0 0,0 0 0 0 0,0 0 0 0 0,0 0 0 0 0,-1 0-1 0 0,1 0 1 0 0,0 0 0 0 0,0-1 0 0 0,0 1 0 0 0,0 0 0 0 0,-1 0 0 0 0,1 0-1 0 0,0 0 1 0 0,0 0 0 0 0,0 0 0 0 0,0-1 0 0 0,0 1 0 0 0,0 0 0 0 0,-1 0 0 0 0,-8-21 132 0 0,-6-32-1 0 0,-8-86-92 0 0,-7-221 0 0 0,23 246-39 0 0,-3-1083-51 0 0,46 712 17 0 0,-29 404 27 0 0,21-189-16 0 0,8-102-26 0 0,-34 326 14 0 0,-3-56 0 0 0,1 99 26 0 0,0 0-1 0 0,0 1 0 0 0,0-1 1 0 0,-1 0-1 0 0,1 1 0 0 0,0-1 1 0 0,-1 0-1 0 0,0 1 0 0 0,0-1 1 0 0,0 1-1 0 0,0-1 0 0 0,0 1 1 0 0,0 0-1 0 0,-1-1 0 0 0,1 1 1 0 0,-1 0-1 0 0,1 0 0 0 0,-1 0 1 0 0,-2-3-1 0 0,3 5 0 0 0,1 0 0 0 0,-1 0-1 0 0,1 0 1 0 0,-1 0 0 0 0,1 0 0 0 0,-1 0 0 0 0,1 0 0 0 0,-1 0-1 0 0,1 0 1 0 0,-1 0 0 0 0,1 0 0 0 0,0 0 0 0 0,-1 0 0 0 0,1 0-1 0 0,-1 0 1 0 0,1 0 0 0 0,-1 0 0 0 0,1 0 0 0 0,-1 1-1 0 0,1-1 1 0 0,0 0 0 0 0,-1 0 0 0 0,1 1 0 0 0,-1-1 0 0 0,1 0-1 0 0,0 1 1 0 0,-1-1 0 0 0,1 0 0 0 0,0 1 0 0 0,-1-1 0 0 0,1 0-1 0 0,0 1 1 0 0,0-1 0 0 0,0 1 0 0 0,-1-1 0 0 0,1 1 0 0 0,-11 22-135 0 0,-19 86-133 0 0,-19 151 1 0 0,36-185 229 0 0,-106 800-125 0 0,34 9 151 0 0,80-835 15 0 0,-49 630 12 0 0,2-23 77 0 0,45-573 39 0 0,-3 0 0 0 0,-25 96 0 0 0,33-172-78 0 0,-1 0 1 0 0,0-1-1 0 0,0 0 1 0 0,0 0 0 0 0,0 0-1 0 0,-6 7 1 0 0,8-12-36 0 0,1 0 1 0 0,-1-1-1 0 0,1 1 1 0 0,-1 0-1 0 0,0-1 1 0 0,1 1-1 0 0,-1 0 1 0 0,0-1-1 0 0,0 1 1 0 0,0-1-1 0 0,1 1 1 0 0,-1-1-1 0 0,0 1 1 0 0,0-1-1 0 0,0 0 1 0 0,0 0-1 0 0,0 1 1 0 0,0-1-1 0 0,0 0 1 0 0,-1 0-1 0 0,1 0-3 0 0,-1-1 0 0 0,1 1 0 0 0,0-1 0 0 0,0 0 0 0 0,0 1-1 0 0,0-1 1 0 0,0 0 0 0 0,0 0 0 0 0,1 0 0 0 0,-1 1 0 0 0,0-1 0 0 0,0 0 0 0 0,1 0 0 0 0,-1 0-1 0 0,0 0 1 0 0,1-1 0 0 0,-1 1 0 0 0,1 0 0 0 0,-1 0 0 0 0,1 0 0 0 0,-1-2 0 0 0,-14-45 44 0 0,1-1 0 0 0,-11-75 0 0 0,-2-107-117 0 0,23 183 63 0 0,-66-955-89 0 0,73-140 3 0 0,71 167 4 0 0,-54 806 82 0 0,20-190 22 0 0,-39 344-26 0 0,1-4-5 0 0,0 0 0 0 0,-2 0 0 0 0,0 0-1 0 0,-4-25 1 0 0,0 32-64 0 0,-2 10 0 0 0,5 4 63 0 0,0 0-1 0 0,0 1 0 0 0,-1-1 1 0 0,1 0-1 0 0,0 0 0 0 0,0 0 1 0 0,0 1-1 0 0,0-1 0 0 0,0 1 1 0 0,1-1-1 0 0,-2 3 0 0 0,-21 54-215 0 0,22-57 215 0 0,-19 71-191 0 0,-17 104 0 0 0,32-144 173 0 0,-69 420-172 0 0,59-352 171 0 0,-242 2008-18 0 0,253-2072 51 0 0,-47 435 102 0 0,21-331 132 0 0,29-136-204 0 0,0-1 0 0 0,-1 1 0 0 0,1-1 0 0 0,-1 0 0 0 0,0 0 1 0 0,1 1-1 0 0,-2-1 0 0 0,1 0 0 0 0,-4 3 0 0 0,6-5-24 0 0,-1-1 0 0 0,1 1 0 0 0,-1-1 0 0 0,1 1 0 0 0,-1-1 0 0 0,1 1 0 0 0,-1-1 0 0 0,0 0 0 0 0,1 1 0 0 0,-1-1 0 0 0,0 0 1 0 0,1 0-1 0 0,-1 1 0 0 0,0-1 0 0 0,1 0 0 0 0,-1 0 0 0 0,0 0 0 0 0,1 0 0 0 0,-1 0 0 0 0,0 0 0 0 0,0 0 0 0 0,1 0 1 0 0,-1 0-1 0 0,0 0 0 0 0,1 0 0 0 0,-1-1 0 0 0,0 1 0 0 0,1 0 0 0 0,-1 0 0 0 0,0-1 0 0 0,1 1 0 0 0,-1-1 0 0 0,0 1 0 0 0,1 0 1 0 0,-1-1-1 0 0,1 1 0 0 0,-1-1 0 0 0,1 1 0 0 0,-1-1 0 0 0,1 1 0 0 0,-1-1 0 0 0,1 0 0 0 0,0 1 0 0 0,-1-1 0 0 0,1 1 0 0 0,0-1 1 0 0,-1-1-1 0 0,-5-11 35 0 0,0 0 0 0 0,0-1 0 0 0,2 1 0 0 0,-1-1 0 0 0,-2-17 0 0 0,-8-77 7 0 0,10 63-40 0 0,-39-516 17 0 0,37-1-8 0 0,18 23-23 0 0,86-581 0 0 0,-45 735 5 0 0,-37 274-14 0 0,2-188-1 0 0,-17 295-2 0 0,0 0-1 0 0,-1 1 0 0 0,1-1 0 0 0,-1 0 1 0 0,0 1-1 0 0,0-1 0 0 0,0 1 0 0 0,-2-5 1 0 0,3 8 14 0 0,0-1-1 0 0,0 1 1 0 0,0 0 0 0 0,0 0 0 0 0,0 0 0 0 0,0 0 0 0 0,0 0 0 0 0,0 0 0 0 0,0-1 0 0 0,0 1 0 0 0,-1 0 0 0 0,1 0 0 0 0,0 0 0 0 0,0 0-1 0 0,0 0 1 0 0,0 0 0 0 0,0 0 0 0 0,0 0 0 0 0,-1 0 0 0 0,1 0 0 0 0,0 0 0 0 0,0 0 0 0 0,0 0 0 0 0,0-1 0 0 0,0 1 0 0 0,0 0-1 0 0,-1 0 1 0 0,1 0 0 0 0,0 0 0 0 0,0 0 0 0 0,0 0 0 0 0,0 0 0 0 0,0 1 0 0 0,-1-1 0 0 0,1 0 0 0 0,0 0 0 0 0,0 0 0 0 0,0 0 0 0 0,0 0-1 0 0,0 0 1 0 0,0 0 0 0 0,-1 0 0 0 0,1 0 0 0 0,0 0 0 0 0,0 0 0 0 0,0 0 0 0 0,0 0 0 0 0,0 1 0 0 0,0-1 0 0 0,0 0 0 0 0,0 0 0 0 0,-1 0-1 0 0,1 0 1 0 0,0 0 0 0 0,0 0 0 0 0,0 1 0 0 0,0-1 0 0 0,0 0 0 0 0,0 0 0 0 0,-5 11-60 0 0,-27 120-266 0 0,18-63 242 0 0,-242 1182-143 0 0,116-259 218 0 0,110-714 8 0 0,-41 318 0 0 0,60-516 22 0 0,-36 219 42 0 0,26-213 40 0 0,20-79-89 0 0,2-4-6 0 0,-2 0 1 0 0,1 0-1 0 0,0 0 1 0 0,0 0-1 0 0,-1 0 0 0 0,1 0 1 0 0,-1 0-1 0 0,1 0 1 0 0,-1 0-1 0 0,0 0 0 0 0,0 0 1 0 0,0-1-1 0 0,0 1 1 0 0,0 0-1 0 0,0-1 0 0 0,0 1 1 0 0,0-1-1 0 0,-1 1 0 0 0,1-1 1 0 0,-1 1-1 0 0,1-1 1 0 0,-1 0-1 0 0,-2 2 0 0 0,3-3-2 0 0,1-1-1 0 0,-1 1 1 0 0,0 0-1 0 0,1 0 0 0 0,-1 0 1 0 0,0 0-1 0 0,1 0 0 0 0,-1-1 1 0 0,0 1-1 0 0,1 0 0 0 0,-1-1 1 0 0,1 1-1 0 0,-1 0 0 0 0,0-1 1 0 0,1 1-1 0 0,-1-1 0 0 0,1 1 1 0 0,-1-1-1 0 0,1 1 1 0 0,-1-1-1 0 0,1 1 0 0 0,0-1 1 0 0,-1 1-1 0 0,1-1 0 0 0,0 0 1 0 0,-1 1-1 0 0,1-1 0 0 0,0 0 1 0 0,0 1-1 0 0,-1-1 0 0 0,1-1 1 0 0,-12-33 26 0 0,-4-37-24 0 0,-10-103 0 0 0,9-34 13 0 0,10 0 1 0 0,21-239 0 0 0,38-66 0 0 0,-1 10-12 0 0,-22 2 22 0 0,-17 173-6 0 0,-12 328-24 0 0,4-86 19 0 0,-2 0 0 0 0,-14-111 1 0 0,12 196-19 0 0,-1-6-3 0 0,-1 0 0 0 0,1 1 1 0 0,-1-1-1 0 0,-5-12 0 0 0,7 19-1 0 0,0 0 0 0 0,-1 0 1 0 0,1 0-1 0 0,-1 0 0 0 0,1 0 0 0 0,-1 0 0 0 0,0 0 0 0 0,1 0 1 0 0,-1 0-1 0 0,0 0 0 0 0,0 0 0 0 0,1 1 0 0 0,-1-1 1 0 0,0 0-1 0 0,0 0 0 0 0,0 1 0 0 0,0-1 0 0 0,0 1 1 0 0,0-1-1 0 0,0 1 0 0 0,0-1 0 0 0,0 1 0 0 0,0 0 1 0 0,-1-1-1 0 0,1 1 0 0 0,0 0 0 0 0,0 0 0 0 0,0 0 1 0 0,0 0-1 0 0,0 0 0 0 0,-1 0 0 0 0,1 0 0 0 0,0 0 1 0 0,0 0-1 0 0,0 1 0 0 0,0-1 0 0 0,0 0 0 0 0,0 1 0 0 0,-1-1 1 0 0,0 2-1 0 0,-5 2-15 0 0,1 0 0 0 0,1 0 1 0 0,-1 0-1 0 0,1 1 0 0 0,-1 0 1 0 0,1 0-1 0 0,1 0 0 0 0,-1 1 1 0 0,-3 6-1 0 0,-33 58-114 0 0,35-60 117 0 0,-32 66-33 0 0,4 2 0 0 0,-38 126-1 0 0,-22 165-101 0 0,60-223 131 0 0,-24 98 20 0 0,-77 311 3 0 0,-28-11-1 0 0,122-425-2 0 0,-57 158 8 0 0,56-165 1 0 0,39-100-30 0 0,10-16 8 0 0,11-16-24 0 0,-1-6 24 0 0,-1 0-1 0 0,21-52 0 0 0,15-62-23 0 0,-29 74 30 0 0,109-368 51 0 0,-72 220-22 0 0,75-287 70 0 0,-111 405-72 0 0,-19 79-16 0 0,62-265 120 0 0,-54 210 0 0 0,9-146 1 0 0,-22 205-106 0 0,-1-45 53 0 0,1 55-68 0 0,-1 0-1 0 0,1 0 1 0 0,-1 0 0 0 0,0 0-1 0 0,0-1 1 0 0,0 1 0 0 0,-1 0-1 0 0,1 1 1 0 0,-1-1 0 0 0,1 0-1 0 0,-1 0 1 0 0,0 1 0 0 0,0-1-1 0 0,-4-3 1 0 0,5 5-6 0 0,0 0 0 0 0,-1 1 0 0 0,1-1 0 0 0,0 1 1 0 0,-1-1-1 0 0,1 1 0 0 0,0-1 0 0 0,-1 1 0 0 0,1 0 0 0 0,0 0 0 0 0,-1 0 1 0 0,1 0-1 0 0,-1 0 0 0 0,1 0 0 0 0,0 0 0 0 0,-1 0 0 0 0,1 0 1 0 0,0 1-1 0 0,-1-1 0 0 0,1 1 0 0 0,0-1 0 0 0,-1 1 0 0 0,1-1 0 0 0,0 1 1 0 0,0 0-1 0 0,0-1 0 0 0,-1 1 0 0 0,0 1 0 0 0,-5 4-14 0 0,0-1-1 0 0,0 1 1 0 0,-7 8-1 0 0,-7 10-46 0 0,0 1 0 0 0,-27 45 0 0 0,-27 61-44 0 0,46-78 75 0 0,8-15 14 0 0,-159 262-40 0 0,-133 133 69 0 0,47-55-12 0 0,125-169 2 0 0,-68 76-11 0 0,59-76-94 0 0,148-206 94 0 0,-24 35-26 0 0,24-35 20 0 0,1-1 1 0 0,-1 1-1 0 0,1-1 1 0 0,0 1 0 0 0,0 0-1 0 0,0-1 1 0 0,0 1-1 0 0,1 0 1 0 0,-1 0 0 0 0,1 0-1 0 0,-1 0 1 0 0,1 5-1 0 0,2-7 2 0 0,-1-1 0 0 0,1 1 0 0 0,-1 0 1 0 0,1-1-1 0 0,-1 0 0 0 0,1 1 0 0 0,0-1 0 0 0,-1 0 0 0 0,1 0 0 0 0,-1 0 0 0 0,1 0 0 0 0,0 0 0 0 0,-1 0 0 0 0,3-1 0 0 0,-2 1-3 0 0,52-4-186 0 0,16-1-30 0 0,131 8 0 0 0,175 47 24 0 0,-7 36 212 0 0,-328-73 16 0 0,77 36 0 0 0,-103-41 4 0 0,0 0 1 0 0,0 1-1 0 0,0 1 0 0 0,-1 0 0 0 0,-1 1 0 0 0,0 0 0 0 0,0 1 0 0 0,12 16 1 0 0,-22-24 5 0 0,0 0 0 0 0,-1 0 0 0 0,1 0 0 0 0,-1 0 0 0 0,0 1 1 0 0,2 6-1 0 0,-4-10-16 0 0,1 0 0 0 0,-1 0-1 0 0,0 0 1 0 0,0 0 0 0 0,1 1 0 0 0,-1-1 0 0 0,0 0 0 0 0,0 0 0 0 0,0 1-1 0 0,0-1 1 0 0,-1 0 0 0 0,1 0 0 0 0,0 0 0 0 0,0 1 0 0 0,-1-1 0 0 0,1 0 0 0 0,-1 0-1 0 0,1 0 1 0 0,-1 0 0 0 0,1 0 0 0 0,-1 0 0 0 0,0 0 0 0 0,1 0 0 0 0,-1 0-1 0 0,0 0 1 0 0,0 0 0 0 0,0 0 0 0 0,-1 1 0 0 0,-3 0 33 0 0,0 1 1 0 0,-1-1 0 0 0,1 0-1 0 0,0 0 1 0 0,-1 0-1 0 0,1-1 1 0 0,-1 1-1 0 0,-10 0 1 0 0,-53-1 127 0 0,44-1-129 0 0,-28-3-24 0 0,-1-3 0 0 0,2-1-1 0 0,-83-24 1 0 0,47 8-106 0 0,-118-48 0 0 0,164 53 35 0 0,2-2 0 0 0,0-1 0 0 0,1-2 0 0 0,-67-54 0 0 0,41 25-34 0 0,-41-36-60 0 0,88 72 102 0 0,1-2-1 0 0,1 0 0 0 0,-22-30 1 0 0,36 45 14 0 0,-10-17-120 0 0,10 15-9 0 0,8 7-96 0 0,30 26 58 0 0,-2 2-1 0 0,-2 1 1 0 0,0 1-1 0 0,40 54 1 0 0,95 159 161 0 0,-110-155-13 0 0,-24-39 45 0 0,5 8-2 0 0,92 110 1 0 0,19-22 49 0 0,-129-129-10 0 0,1-2-1 0 0,1-1 1 0 0,1-1 0 0 0,0 0 0 0 0,43 17 0 0 0,-65-30-26 0 0,0-1 1 0 0,0 1-1 0 0,0-1 0 0 0,1 1 1 0 0,-1-1-1 0 0,0 0 1 0 0,0 1-1 0 0,1-1 1 0 0,-1 0-1 0 0,0 0 1 0 0,0 0-1 0 0,1 0 1 0 0,-1 0-1 0 0,0 0 0 0 0,1 0 1 0 0,-1 0-1 0 0,0-1 1 0 0,0 1-1 0 0,1 0 1 0 0,-1-1-1 0 0,0 1 1 0 0,0-1-1 0 0,0 0 0 0 0,1 1 1 0 0,-1-1-1 0 0,0 0 1 0 0,0 1-1 0 0,0-1 1 0 0,0 0-1 0 0,0 0 1 0 0,-1 0-1 0 0,1 0 1 0 0,0 0-1 0 0,0 0 0 0 0,0 0 1 0 0,-1 0-1 0 0,2-3 1 0 0,0-3 39 0 0,0 0 1 0 0,0 0-1 0 0,-1 0 0 0 0,0 0 1 0 0,1-12-1 0 0,-2 19-50 0 0,14-270 354 0 0,-5-24-289 0 0,-5 110-60 0 0,1 26 4 0 0,27-423 2 0 0,-25 507-18 0 0,52-337-116 0 0,-59 410 116 0 0,1-1-1 0 0,-1 1 1 0 0,0-1-1 0 0,1 1 1 0 0,-1-1 0 0 0,0 1-1 0 0,1-1 1 0 0,0 1-1 0 0,-1 0 1 0 0,1-1-1 0 0,0 1 1 0 0,0 0 0 0 0,0 0-1 0 0,1-2 1 0 0,-2 4 1 0 0,0-1 0 0 0,1 0 1 0 0,-1 0-1 0 0,1 1 1 0 0,-1-1-1 0 0,0 0 0 0 0,1 0 1 0 0,-1 1-1 0 0,0-1 0 0 0,1 1 1 0 0,-1-1-1 0 0,0 0 1 0 0,1 1-1 0 0,-1-1 0 0 0,0 1 1 0 0,0-1-1 0 0,0 1 0 0 0,1-1 1 0 0,-1 0-1 0 0,0 1 1 0 0,0-1-1 0 0,0 1 0 0 0,0-1 1 0 0,0 1-1 0 0,0-1 0 0 0,0 1 1 0 0,6 45-111 0 0,2 211-100 0 0,0-126 151 0 0,26 345-48 0 0,-11-215 96 0 0,15 136 4 0 0,32-8 58 0 0,-67-374-36 0 0,1 0 0 0 0,1-1-1 0 0,1 0 1 0 0,0 0 0 0 0,1 0 0 0 0,9 15 0 0 0,-15-28-5 0 0,1 1 0 0 0,-1 0 1 0 0,0-1-1 0 0,1 1 0 0 0,-1-1 0 0 0,1 1 0 0 0,0-1 1 0 0,-1 0-1 0 0,1 0 0 0 0,0 0 0 0 0,3 2 0 0 0,-4-3 1 0 0,0 0 0 0 0,0 1 0 0 0,0-1 0 0 0,0 0-1 0 0,0 0 1 0 0,0 0 0 0 0,0 0 0 0 0,0 0 0 0 0,0 0 0 0 0,0 0-1 0 0,0 0 1 0 0,0-1 0 0 0,0 1 0 0 0,0 0 0 0 0,0 0-1 0 0,0-1 1 0 0,1 0 0 0 0,0 0 4 0 0,0-1 1 0 0,0 0-1 0 0,0 1 0 0 0,-1-1 1 0 0,1 0-1 0 0,0 0 0 0 0,-1 0 1 0 0,0 0-1 0 0,1 0 0 0 0,-1 0 1 0 0,0 0-1 0 0,0 0 0 0 0,0-1 1 0 0,-1 1-1 0 0,2-3 0 0 0,14-81 114 0 0,-4 0-1 0 0,2-129 0 0 0,-10 117-98 0 0,31-435 17 0 0,26-1-33 0 0,28 129-28 0 0,-26 188 3 0 0,-52 192 3 0 0,-6 18-4 0 0,-4 11-33 0 0,-23 76-59 0 0,5-20 45 0 0,-40 138-58 0 0,-27 187 5 0 0,24 63 59 0 0,24-8 51 0 0,26 0 38 0 0,18-319-12 0 0,-6-101-16 0 0,1-1 1 0 0,2 1-1 0 0,12 35 0 0 0,-16-51 2 0 0,1 0 0 0 0,0 0 0 0 0,0 0-1 0 0,1 0 1 0 0,-1-1 0 0 0,1 1 0 0 0,0-1-1 0 0,6 6 1 0 0,-8-8-1 0 0,0 0-1 0 0,0 0 1 0 0,1 0-1 0 0,-1 0 0 0 0,0 0 1 0 0,0-1-1 0 0,1 1 1 0 0,-1 0-1 0 0,1-1 1 0 0,-1 1-1 0 0,1-1 1 0 0,-1 0-1 0 0,1 1 1 0 0,-1-1-1 0 0,1 0 0 0 0,-1 0 1 0 0,1 0-1 0 0,-1 0 1 0 0,1 0-1 0 0,-1 0 1 0 0,1-1-1 0 0,-1 1 1 0 0,1 0-1 0 0,-1-1 1 0 0,1 1-1 0 0,1-2 1 0 0,2-1 9 0 0,0 0 0 0 0,0-1 0 0 0,-1 0 0 0 0,0 0 0 0 0,1 0 0 0 0,-1-1 0 0 0,-1 1 1 0 0,1-1-1 0 0,-1 0 0 0 0,4-7 0 0 0,28-60 89 0 0,-32 65-92 0 0,19-50 72 0 0,23-92 1 0 0,2-65-26 0 0,45-308 3 0 0,-52 283-46 0 0,-30 186-10 0 0,46-228 14 0 0,-24 144-1 0 0,15-55 8 0 0,-42 173-33 0 0,4-11-43 0 0,-9 30 50 0 0,0 0 1 0 0,0 0-1 0 0,0 0 1 0 0,0 0-1 0 0,0 0 0 0 0,0 0 1 0 0,0 0-1 0 0,0 1 1 0 0,0-1-1 0 0,0 0 0 0 0,0 0 1 0 0,0 0-1 0 0,0 0 0 0 0,0 0 1 0 0,0 0-1 0 0,0 0 1 0 0,0 0-1 0 0,0 0 0 0 0,0 0 1 0 0,0 0-1 0 0,0 0 1 0 0,1 0-1 0 0,-1 0 0 0 0,0 0 1 0 0,0 0-1 0 0,0 0 1 0 0,0 0-1 0 0,0 0 0 0 0,0 1 1 0 0,0-1-1 0 0,0 0 1 0 0,0 0-1 0 0,0 0 0 0 0,0 0 1 0 0,0 0-1 0 0,0 0 0 0 0,1 0 1 0 0,-1 0-1 0 0,0 0 1 0 0,0 0-1 0 0,0 0 0 0 0,0 0 1 0 0,0-1-1 0 0,0 1 1 0 0,0 0-1 0 0,0 0 0 0 0,0 0 1 0 0,0 0-1 0 0,0 0 1 0 0,0 0-1 0 0,0 0 0 0 0,1 0 1 0 0,-1 0-1 0 0,0 0 1 0 0,0 0-1 0 0,0 0 0 0 0,0 0 1 0 0,1 21-37 0 0,-2 172-91 0 0,4 257 33 0 0,74 789 89 0 0,-74-1215 10 0 0,14 120 18 0 0,-12-117-9 0 0,1 0-1 0 0,1 0 1 0 0,14 34 0 0 0,-12-41 28 0 0,-9-20-38 0 0,0 1 0 0 0,0-1 0 0 0,1 0 0 0 0,-1 1 0 0 0,0-1 0 0 0,0 1 0 0 0,0-1 0 0 0,1 0 0 0 0,-1 1 0 0 0,0-1 0 0 0,1 0 0 0 0,-1 0 1 0 0,0 1-1 0 0,0-1 0 0 0,1 0 0 0 0,-1 0 0 0 0,1 1 0 0 0,-1-1 0 0 0,0 0 0 0 0,1 0 0 0 0,-1 0 0 0 0,0 0 0 0 0,1 0 0 0 0,-1 1 0 0 0,1-1 0 0 0,-1 0 0 0 0,0 0 0 0 0,1 0 0 0 0,-1 0 0 0 0,1 0 0 0 0,-1 0 0 0 0,1 0 0 0 0,-1 0 0 0 0,0 0 0 0 0,1-1 0 0 0,-1 1 0 0 0,1 0 0 0 0,-1 0 0 0 0,0 0 0 0 0,1 0 0 0 0,-1-1 0 0 0,0 1 0 0 0,1 0 0 0 0,-1 0 0 0 0,0-1 0 0 0,1 1 0 0 0,-1 0 0 0 0,0 0 0 0 0,1-1 0 0 0,-1 1 0 0 0,0 0 0 0 0,0-1 0 0 0,0 1 0 0 0,1 0 0 0 0,-1-1 0 0 0,0 1 0 0 0,0-1 0 0 0,0 0 0 0 0,11-23 139 0 0,-1-34-8 0 0,-2 0 0 0 0,0-100 0 0 0,-6 106-116 0 0,6-312 58 0 0,8-161-14 0 0,6 328-58 0 0,-1 22-20 0 0,-31 311-246 0 0,-24 461 122 0 0,33-564 138 0 0,-4 516-6 0 0,39 0 36 0 0,-30-510-19 0 0,2 1 0 0 0,2-1 0 0 0,1 0 0 0 0,18 47 0 0 0,-10-56 33 0 0,-16-30-40 0 0,-1 1 0 0 0,0-1 0 0 0,1 1 0 0 0,-1-1 0 0 0,1 0 0 0 0,-1 1 0 0 0,0-1-1 0 0,1 0 1 0 0,-1 1 0 0 0,1-1 0 0 0,-1 0 0 0 0,1 0 0 0 0,-1 1 0 0 0,1-1-1 0 0,-1 0 1 0 0,1 0 0 0 0,-1 0 0 0 0,1 0 0 0 0,-1 0 0 0 0,2 0 0 0 0,-2 0-1 0 0,1 0 1 0 0,0-1-1 0 0,-1 1 1 0 0,1 0-1 0 0,-1-1 1 0 0,1 1 0 0 0,-1-1-1 0 0,1 1 1 0 0,-1-1-1 0 0,0 1 1 0 0,1-1-1 0 0,-1 1 1 0 0,1-1 0 0 0,-1 1-1 0 0,0-1 1 0 0,0 0-1 0 0,1 1 1 0 0,-1-1-1 0 0,0 1 1 0 0,0-1 0 0 0,1-1-1 0 0,11-49 53 0 0,-3 0 0 0 0,6-79 0 0 0,-9 60-43 0 0,1 5-8 0 0,73-489 26 0 0,-57 459-34 0 0,4 1-1 0 0,78-179 0 0 0,-91 240 5 0 0,-10 23 1 0 0,0 1 0 0 0,1-1 1 0 0,8-12-1 0 0,-13 22 0 0 0,1-1 0 0 0,-1 0 0 0 0,1 0 0 0 0,-1 0 0 0 0,1 1 0 0 0,0-1 0 0 0,-1 0 0 0 0,1 1 0 0 0,0-1 0 0 0,-1 0 0 0 0,1 1 0 0 0,0-1 0 0 0,0 1 0 0 0,0-1 0 0 0,0 1 0 0 0,-1 0 0 0 0,2-1 0 0 0,-1 1 0 0 0,-1 0-1 0 0,1 0 1 0 0,-1 0 0 0 0,0 1-1 0 0,1-1 1 0 0,-1 0 0 0 0,0 0-1 0 0,1 0 1 0 0,-1 1 0 0 0,0-1-1 0 0,1 0 1 0 0,-1 0 0 0 0,0 0 0 0 0,0 1-1 0 0,1-1 1 0 0,-1 0 0 0 0,0 1-1 0 0,0-1 1 0 0,1 0 0 0 0,-1 1-1 0 0,0-1 1 0 0,0 0 0 0 0,0 1-1 0 0,0-1 1 0 0,1 0 0 0 0,-1 1 0 0 0,0 0-1 0 0,1 2-2 0 0,-1 1 1 0 0,1 0-1 0 0,-1 0 0 0 0,1 0 1 0 0,-1 0-1 0 0,-1 4 0 0 0,-3 22-10 0 0,-9 30-1 0 0,-2 12-10 0 0,1 10 4 0 0,-23 167-16 0 0,-5-1 30 0 0,13-92 32 0 0,-25 58 43 0 0,35-149 21 0 0,19-63-84 0 0,0-1-1 0 0,-1 0 1 0 0,1 1-1 0 0,0-1 1 0 0,-1 0-1 0 0,1 1 0 0 0,-1-1 1 0 0,0 0-1 0 0,1 0 1 0 0,-1 1-1 0 0,0-1 1 0 0,0 0-1 0 0,1 0 1 0 0,-1 0-1 0 0,0 0 1 0 0,0 0-1 0 0,0 0 1 0 0,0 0-1 0 0,-1 0 1 0 0,1 0-1 0 0,0-1 1 0 0,0 1-1 0 0,-1 0 1 0 0,1-1-1 0 0,-2 1 1 0 0,1-1 1 0 0,0 0 0 0 0,0 0 0 0 0,0 0 1 0 0,0-1-1 0 0,0 1 0 0 0,0-1 1 0 0,0 0-1 0 0,1 1 0 0 0,-1-1 0 0 0,0 0 1 0 0,0 0-1 0 0,1 0 0 0 0,-1 0 0 0 0,1 0 1 0 0,-4-3-1 0 0,-4-5 9 0 0,0-1 1 0 0,1 0-1 0 0,0 0 1 0 0,-10-16 0 0 0,6 4-19 0 0,0-1 1 0 0,2 0-1 0 0,0-1 1 0 0,-7-29 0 0 0,-19-106-36 0 0,22 89 27 0 0,-183-662 100 0 0,197 731-91 0 0,-31-76 10 0 0,27 68-12 0 0,0 1 0 0 0,-1-1 0 0 0,-1 1 0 0 0,1 0 0 0 0,-1 0 0 0 0,-11-10 1 0 0,16 17-3 0 0,-1-1 0 0 0,0 1 1 0 0,0 0-1 0 0,0-1 0 0 0,0 1 1 0 0,0 0-1 0 0,0 0 1 0 0,0 0-1 0 0,-1 0 0 0 0,1 1 1 0 0,0-1-1 0 0,0 1 1 0 0,-1-1-1 0 0,1 1 0 0 0,0 0 1 0 0,-1 0-1 0 0,1 0 1 0 0,0 0-1 0 0,-1 0 0 0 0,1 1 1 0 0,0-1-1 0 0,-1 0 1 0 0,1 1-1 0 0,0 0 0 0 0,0 0 1 0 0,0 0-1 0 0,-1 0 0 0 0,1 0 1 0 0,0 0-1 0 0,0 0 1 0 0,-3 3-1 0 0,-5 5-11 0 0,-1-1 0 0 0,1 2 0 0 0,1-1 0 0 0,-11 14 1 0 0,11-12-4 0 0,-10 12-23 0 0,2 0 0 0 0,1 1-1 0 0,0 1 1 0 0,2 1 0 0 0,-20 48-1 0 0,19-31-22 0 0,1 1-1 0 0,2 0 1 0 0,-6 47-1 0 0,8-13 8 0 0,4 1 0 0 0,4 92-1 0 0,5-126 51 0 0,3 0 0 0 0,2 0-1 0 0,18 61 1 0 0,-22-96 7 0 0,0 1 0 0 0,0 0 1 0 0,1-1-1 0 0,0 0 0 0 0,1 0 1 0 0,0-1-1 0 0,1 1 0 0 0,10 10 0 0 0,-14-17 3 0 0,-1-1-1 0 0,0 0 1 0 0,1 0-1 0 0,-1 0 0 0 0,1 0 1 0 0,-1 0-1 0 0,1-1 1 0 0,0 1-1 0 0,0-1 1 0 0,0 0-1 0 0,0 0 1 0 0,0 0-1 0 0,0 0 0 0 0,0 0 1 0 0,0 0-1 0 0,0-1 1 0 0,0 0-1 0 0,1 0 1 0 0,-1 0-1 0 0,0 0 0 0 0,0 0 1 0 0,0 0-1 0 0,4-2 1 0 0,-3 1 4 0 0,0 0 0 0 0,0 0 1 0 0,0-1-1 0 0,0 0 1 0 0,-1 1-1 0 0,1-1 0 0 0,0-1 1 0 0,-1 1-1 0 0,1 0 0 0 0,-1-1 1 0 0,0 0-1 0 0,0 0 1 0 0,0 0-1 0 0,0 0 0 0 0,0 0 1 0 0,4-8-1 0 0,4-11 29 0 0,0-2 0 0 0,-2 1 0 0 0,0-1 1 0 0,-2 0-1 0 0,8-42 0 0 0,7-132 90 0 0,-14 112-94 0 0,0 5-2 0 0,44-476 60 0 0,-49 527-76 0 0,-1 3 37 0 0,-1-35-1 0 0,-1 60-47 0 0,0 0-1 0 0,0 1 0 0 0,0-1 1 0 0,-1 0-1 0 0,1 1 0 0 0,0-1 1 0 0,-1 0-1 0 0,1 1 0 0 0,-1-1 1 0 0,0 1-1 0 0,1-1 0 0 0,-1 1 0 0 0,0-1 1 0 0,0 1-1 0 0,-1-2 0 0 0,1 3-2 0 0,1 0 0 0 0,0 0 0 0 0,0 0 0 0 0,0-1 0 0 0,-1 1 0 0 0,1 0 0 0 0,0 0 0 0 0,0 0 0 0 0,-1 0 0 0 0,1 0 0 0 0,0 0 0 0 0,0 0 0 0 0,-1 0 0 0 0,1 0 0 0 0,0 0 0 0 0,0 0 0 0 0,-1 0 0 0 0,1 0 0 0 0,0 0 0 0 0,0 0 0 0 0,-1 0 0 0 0,1 0 0 0 0,0 0-1 0 0,0 0 1 0 0,0 0 0 0 0,-1 0 0 0 0,1 0 0 0 0,0 1 0 0 0,0-1 0 0 0,0 0 0 0 0,-1 0 0 0 0,-6 14-43 0 0,-1 21-24 0 0,2 1-1 0 0,1-1 0 0 0,0 47 0 0 0,0-6 36 0 0,2 569-31 0 0,11-418 96 0 0,-8-200-19 0 0,2-9 46 0 0,-2 1 0 0 0,-1-1-1 0 0,-4 34 1 0 0,5-52-52 0 0,0 0-1 0 0,0 0 1 0 0,0 0-1 0 0,0 0 0 0 0,0 0 1 0 0,0 1-1 0 0,0-1 1 0 0,0 0-1 0 0,0 0 1 0 0,0 0-1 0 0,0 0 0 0 0,0 0 1 0 0,0 0-1 0 0,-1 1 1 0 0,1-1-1 0 0,0 0 0 0 0,0 0 1 0 0,0 0-1 0 0,0 0 1 0 0,0 0-1 0 0,0 0 0 0 0,0 0 1 0 0,0 1-1 0 0,0-1 1 0 0,-1 0-1 0 0,1 0 0 0 0,0 0 1 0 0,0 0-1 0 0,0 0 1 0 0,0 0-1 0 0,0 0 0 0 0,0 0 1 0 0,-1 0-1 0 0,1 0 1 0 0,0 0-1 0 0,0 0 0 0 0,0 0 1 0 0,0 0-1 0 0,0 0 1 0 0,-1 0-1 0 0,1 0 1 0 0,0 0-1 0 0,0 0 0 0 0,0 0 1 0 0,0 0-1 0 0,-6-6 128 0 0,-2-11-14 0 0,-29-272 154 0 0,12 67-234 0 0,24 216-38 0 0,-64-356 79 0 0,-17 61 7 0 0,79 293-87 0 0,-111-288 62 0 0,91 246-48 0 0,-3 0 1 0 0,-1 2-1 0 0,-58-76 0 0 0,77 114-15 0 0,0 0 0 0 0,-1 0-1 0 0,0 1 1 0 0,-1 0 0 0 0,-10-8-1 0 0,17 15-2 0 0,0 0-1 0 0,0 0 0 0 0,0 1 0 0 0,0-1 0 0 0,0 1 0 0 0,-1 0 0 0 0,1 0 0 0 0,0 0 0 0 0,-1 0 0 0 0,1 0 0 0 0,-1 1 0 0 0,1-1 0 0 0,-1 1 1 0 0,1 0-1 0 0,-1 0 0 0 0,1 1 0 0 0,-1-1 0 0 0,1 1 0 0 0,0-1 0 0 0,-1 1 0 0 0,1 0 0 0 0,0 0 0 0 0,-4 2 0 0 0,-2 2-15 0 0,0 1 0 0 0,1-1-1 0 0,-1 2 1 0 0,1-1 0 0 0,1 1-1 0 0,-1 0 1 0 0,1 1 0 0 0,1-1-1 0 0,-10 15 1 0 0,-4 9-19 0 0,-20 42 0 0 0,35-64 37 0 0,-4 9-3 0 0,-19 40 13 0 0,-4-2-1 0 0,-66 92 1 0 0,62-109-1 0 0,-2-1 0 0 0,-1-2 0 0 0,-65 46 0 0 0,20-17-5 0 0,29-19 0 0 0,-161 126 26 0 0,207-165-26 0 0,0-1 0 0 0,-1 0 0 0 0,-18 9 0 0 0,25-14-4 0 0,1 1-1 0 0,-1-1 0 0 0,0 0 1 0 0,0-1-1 0 0,0 1 0 0 0,0-1 1 0 0,0 1-1 0 0,0-1 0 0 0,0 0 1 0 0,0 0-1 0 0,0 0 1 0 0,0 0-1 0 0,0-1 0 0 0,0 1 1 0 0,0-1-1 0 0,0 0 0 0 0,-5-2 1 0 0,6 2-2 0 0,1 0 1 0 0,0 0-1 0 0,-1 0 1 0 0,1 0-1 0 0,0-1 1 0 0,0 1-1 0 0,0 0 1 0 0,0-1-1 0 0,0 1 1 0 0,1-1-1 0 0,-1 1 1 0 0,0-1 0 0 0,1 0-1 0 0,-1 1 1 0 0,0-3-1 0 0,-6-32-35 0 0,5 24 17 0 0,-2-14-19 0 0,1 1 1 0 0,1 0-1 0 0,2-38 0 0 0,13-78-37 0 0,-7 87 54 0 0,17-134-8 0 0,-5 60 59 0 0,1-193-1 0 0,-19 310-11 0 0,0 0-1 0 0,-1 1 1 0 0,-1-1-1 0 0,0 1 1 0 0,0 0-1 0 0,-1 0 1 0 0,0 0-1 0 0,-1 0 0 0 0,-9-18 1 0 0,12 27-14 0 0,1-1 0 0 0,-1 1-1 0 0,0 0 1 0 0,0 0 0 0 0,1 0 0 0 0,-1-1-1 0 0,0 1 1 0 0,0 0 0 0 0,-1 0 0 0 0,1 1 0 0 0,0-1-1 0 0,0 0 1 0 0,0 0 0 0 0,0 0 0 0 0,-1 1 0 0 0,1-1-1 0 0,0 1 1 0 0,-1-1 0 0 0,1 1 0 0 0,-1-1 0 0 0,1 1-1 0 0,-2 0 1 0 0,0 0-3 0 0,1 0 0 0 0,-1 1 0 0 0,1-1 0 0 0,0 1 0 0 0,-1-1 0 0 0,1 1 0 0 0,0 0 1 0 0,0 0-1 0 0,0 0 0 0 0,-1 0 0 0 0,1 0 0 0 0,-2 3 0 0 0,-5 3-13 0 0,1 0 1 0 0,0 1 0 0 0,1 0 0 0 0,0 0 0 0 0,-6 10-1 0 0,-12 16-20 0 0,-61 94-50 0 0,4 3 47 0 0,10-17 16 0 0,-11 20 20 0 0,-53 95 0 0 0,43-56-39 0 0,91-170-7 0 0,14-9-141 0 0,141-109-205 0 0,-9 9 323 0 0,-92 59 69 0 0,-1-2-1 0 0,-3-3 1 0 0,75-104 0 0 0,-48 42 65 0 0,-4-3 0 0 0,65-151 0 0 0,-130 256-42 0 0,-2 4 7 0 0,0-1 0 0 0,0-1 0 0 0,-1 1 0 0 0,0-1 0 0 0,2-10 0 0 0,-5 19-25 0 0,0 0-1 0 0,0 1 1 0 0,0-1 0 0 0,0 0 0 0 0,0 0 0 0 0,0 1 0 0 0,0-1 0 0 0,0 0-1 0 0,0 1 1 0 0,0-1 0 0 0,0 0 0 0 0,0 1 0 0 0,-1-1 0 0 0,1 0-1 0 0,0 1 1 0 0,-1-1 0 0 0,1 1 0 0 0,0-1 0 0 0,-1 0 0 0 0,1 1 0 0 0,0-1-1 0 0,-1 1 1 0 0,1-1 0 0 0,-1 1 0 0 0,1-1 0 0 0,-1 1 0 0 0,0-1-1 0 0,1 1 1 0 0,-1 0 0 0 0,1-1 0 0 0,-1 1 0 0 0,0 0 0 0 0,1 0-1 0 0,-1-1 1 0 0,0 1 0 0 0,1 0 0 0 0,-1 0 0 0 0,0 0 0 0 0,1 0 0 0 0,-1 0-1 0 0,0 0 1 0 0,1 0 0 0 0,-1 0 0 0 0,0 0 0 0 0,1 0 0 0 0,-1 0-1 0 0,-1 0 1 0 0,-2 1 6 0 0,0 0 0 0 0,0 0 0 0 0,0 0 0 0 0,0 0 0 0 0,0 1 0 0 0,1-1 0 0 0,-5 3 0 0 0,-11 10-4 0 0,0 0 0 0 0,1 1 0 0 0,1 1-1 0 0,-30 34 1 0 0,29-30-7 0 0,-7 9-8 0 0,2 1 0 0 0,-26 43 0 0 0,-33 72-4 0 0,45-76 12 0 0,-52 72-1 0 0,-152 157-18 0 0,155-196 32 0 0,18-16 18 0 0,35-42-8 0 0,-2-2-1 0 0,-76 71 1 0 0,99-100-21 0 0,11-12-7 0 0,0 1 1 0 0,0-1 0 0 0,0 1-1 0 0,-1-1 1 0 0,1 0-1 0 0,0 1 1 0 0,-1-1 0 0 0,1 0-1 0 0,-1 0 1 0 0,1 0-1 0 0,-1 0 1 0 0,1 0 0 0 0,-1-1-1 0 0,-3 2 1 0 0,12-15-86 0 0,33-37 18 0 0,3 1-1 0 0,2 3 0 0 0,2 2 1 0 0,81-60-1 0 0,157-102 34 0 0,105-82 39 0 0,32-11 424 0 0,-422 300-420 0 0,0-1 1 0 0,1 0 0 0 0,-1 0-1 0 0,0 0 1 0 0,0 0 0 0 0,0 0 0 0 0,0 0-1 0 0,0 0 1 0 0,0 0 0 0 0,0 0-1 0 0,1-1 1 0 0,-1 1 0 0 0,0 0 0 0 0,0 0-1 0 0,0 0 1 0 0,0 0 0 0 0,0 0-1 0 0,0 0 1 0 0,0 0 0 0 0,1 0 0 0 0,-1 0-1 0 0,0 0 1 0 0,0 0 0 0 0,0 0-1 0 0,0 0 1 0 0,0 0 0 0 0,0-1 0 0 0,0 1-1 0 0,0 0 1 0 0,0 0 0 0 0,0 0-1 0 0,0 0 1 0 0,0 0 0 0 0,1 0 0 0 0,-1 0-1 0 0,0-1 1 0 0,0 1 0 0 0,0 0 0 0 0,0 0-1 0 0,0 0 1 0 0,0 0 0 0 0,0 0-1 0 0,0 0 1 0 0,0-1 0 0 0,0 1 0 0 0,0 0-1 0 0,0 0 1 0 0,0 0 0 0 0,-1 0-1 0 0,1 0 1 0 0,0 0 0 0 0,0 0 0 0 0,0-1-1 0 0,0 1 1 0 0,0 0 0 0 0,0 0-1 0 0,0 0 1 0 0,0 0 0 0 0,0 0 0 0 0,0 0-1 0 0,0 0 1 0 0,0 0 0 0 0,-1 0-1 0 0,1-1 1 0 0,0 1 0 0 0,0 0 0 0 0,0 0-1 0 0,0 0 1 0 0,-14 0 105 0 0,-19 4-32 0 0,5 5-44 0 0,0 1-1 0 0,2 1 1 0 0,-1 2-1 0 0,1 0 1 0 0,-46 33-1 0 0,42-22-31 0 0,0 1 1 0 0,2 1 0 0 0,0 2-1 0 0,2 0 1 0 0,1 2-1 0 0,-36 57 1 0 0,-48 92 7 0 0,103-169-3 0 0,0-1-1 0 0,-1 0 1 0 0,0-1-1 0 0,-1 1 1 0 0,0-1-1 0 0,-13 10 1 0 0,19-18-8 0 0,1 1 0 0 0,-1-1 0 0 0,0 1 0 0 0,1-1 0 0 0,-1 0 0 0 0,1 0 0 0 0,-1 0 0 0 0,0 0 0 0 0,1 0 0 0 0,-1 0 0 0 0,0 0 0 0 0,1 0 0 0 0,-1 0 0 0 0,0-1 0 0 0,1 1 0 0 0,-1-1 0 0 0,1 1 0 0 0,-1-1 0 0 0,1 0 0 0 0,-1 0 0 0 0,1 1 0 0 0,0-1 0 0 0,-1 0 0 0 0,1 0 0 0 0,0 0 0 0 0,-2-3 0 0 0,1 3-1 0 0,1 0 1 0 0,0 0-1 0 0,0 0 1 0 0,0 0-1 0 0,0 0 0 0 0,0 0 1 0 0,1 0-1 0 0,-1 0 0 0 0,0-1 1 0 0,0 1-1 0 0,1 0 1 0 0,-1-1-1 0 0,1 1 0 0 0,-1 0 1 0 0,1-1-1 0 0,0 1 1 0 0,-1-1-1 0 0,1 1 0 0 0,0 0 1 0 0,0-1-1 0 0,0 1 0 0 0,0-1 1 0 0,0 1-1 0 0,0-1 1 0 0,1 1-1 0 0,-1 0 0 0 0,0-1 1 0 0,1 1-1 0 0,-1-1 1 0 0,1 1-1 0 0,0-2 0 0 0,9-11-1352 0 0,-1-1-1 0 0,-1 0 0 0 0,9-23 1 0 0,-6 11 65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05.676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493 622 1384 0 0,'-7'-6'436'0'0,"1"0"1"0"0,0-1-1 0 0,1 0 0 0 0,0 0 0 0 0,0-1 0 0 0,0 1 1 0 0,1-1-1 0 0,0 0 0 0 0,1 0 0 0 0,0-1 0 0 0,0 1 1 0 0,-2-11-1 0 0,-2-36 399 0 0,3 24-356 0 0,-3-14 274 0 0,3 30-422 0 0,1-1-1 0 0,1-1 1 0 0,-1-23 0 0 0,2 24-129 0 0,-1 0 1 0 0,0-1-1 0 0,-5-18 0 0 0,0 13-38 0 0,1-1 0 0 0,1 0 0 0 0,1 0-1 0 0,-1-32 1 0 0,5 47-69 0 0,1 4 14 0 0,-1-1 0 0 0,-1 1 0 0 0,1 0 0 0 0,0 0 1 0 0,-3-8-1 0 0,2 7 49 0 0,-4-9 137 0 0,5 14-289 0 0,0-1 0 0 0,-1 1 0 0 0,1 0 1 0 0,0 0-1 0 0,0-1 0 0 0,0 1 0 0 0,-1 0 0 0 0,1 0 0 0 0,0-1 1 0 0,0 1-1 0 0,-1 0 0 0 0,1 0 0 0 0,0 0 0 0 0,0-1 1 0 0,-1 1-1 0 0,1 0 0 0 0,0 0 0 0 0,-1 0 0 0 0,1 0 1 0 0,0 0-1 0 0,-1 0 0 0 0,1 0 0 0 0,0 0 0 0 0,-1 0 0 0 0,1 0 1 0 0,0 0-1 0 0,-1 0 0 0 0,1 0 0 0 0,0 0 0 0 0,-1 0 1 0 0,1 0-1 0 0,0 0 0 0 0,0 0 0 0 0,-1 0 0 0 0,1 0 1 0 0,0 0-1 0 0,-1 1 0 0 0,0 0-1 0 0,0 1 1 0 0,0-1-1 0 0,1 1 1 0 0,-1-1-1 0 0,0 1 1 0 0,1-1-1 0 0,-1 1 0 0 0,1-1 1 0 0,0 1-1 0 0,-1 0 1 0 0,1 3-1 0 0,-3 8-10 0 0,-6 19-39 0 0,-7 46 0 0 0,2-5 7 0 0,-4 51-18 0 0,-16 79 19 0 0,2-9 21 0 0,12-50 37 0 0,-1 4 22 0 0,4-50 10 0 0,13-67 81 0 0,-1 0-1 0 0,-2-1 1 0 0,-15 43 0 0 0,22-72-122 0 0,0-1 0 0 0,0 1-1 0 0,0-1 1 0 0,0 1 0 0 0,0-1 0 0 0,0 0-1 0 0,-1 1 1 0 0,1-1 0 0 0,0 1 0 0 0,0-1-1 0 0,0 0 1 0 0,-1 1 0 0 0,1-1 0 0 0,0 0-1 0 0,-1 1 1 0 0,1-1 0 0 0,0 0 0 0 0,0 1-1 0 0,-1-1 1 0 0,1 0 0 0 0,-1 0 0 0 0,1 0 0 0 0,0 1-1 0 0,-1-1 1 0 0,1 0 0 0 0,-1 0 0 0 0,0 0-1 0 0,-5-8 300 0 0,-2-19 77 0 0,5-22-251 0 0,1-1 1 0 0,7-61 0 0 0,-1-63-38 0 0,-6 117-67 0 0,-6-59 31 0 0,0-50-25 0 0,4 38-30 0 0,-1 46 3 0 0,-5-49 48 0 0,7 107-35 0 0,-2 1 0 0 0,-1 0 0 0 0,-15-39 0 0 0,19 53-28 0 0,2 8 4 0 0,0 1-1 0 0,0-1 0 0 0,0 1 1 0 0,0-1-1 0 0,0 1 0 0 0,-1-1 1 0 0,1 1-1 0 0,0 0 0 0 0,0-1 1 0 0,0 1-1 0 0,0-1 0 0 0,-1 1 1 0 0,1-1-1 0 0,0 1 0 0 0,-1 0 1 0 0,1-1-1 0 0,0 1 0 0 0,-1 0 1 0 0,1-1-1 0 0,0 1 0 0 0,-1 0 1 0 0,1 0-1 0 0,0-1 0 0 0,-1 1 1 0 0,1 0-1 0 0,-1 0 0 0 0,1 0 1 0 0,-1-1-1 0 0,0 1 0 0 0,1 0 3 0 0,-1 0-1 0 0,0-1 1 0 0,1 1-1 0 0,-1 0 1 0 0,1-1-1 0 0,-1 1 0 0 0,0 0 1 0 0,1-1-1 0 0,-1 1 1 0 0,1-1-1 0 0,-1 1 1 0 0,1-1-1 0 0,0 1 1 0 0,-1-1-1 0 0,1 1 0 0 0,-1-1 1 0 0,1 0-1 0 0,0 1 1 0 0,0-1-1 0 0,-1 0 1 0 0,1 1-1 0 0,0-1 0 0 0,0 1 1 0 0,0-1-1 0 0,0 0 1 0 0,-1 1-1 0 0,1-1 1 0 0,0 0-1 0 0,0 0 1 0 0,-1-9 40 0 0,3 62-310 0 0,14 58 154 0 0,25 209 37 0 0,-36-254 61 0 0,22 313-28 0 0,-17 286 161 0 0,-12-593-112 0 0,-14 238 71 0 0,13-216 12 0 0,3-62-30 0 0,-1-1 1 0 0,-7 42-1 0 0,8-72-57 0 0,0 0 0 0 0,0 0 1 0 0,0 1-1 0 0,0-1 0 0 0,0 0 0 0 0,0 0 1 0 0,0 0-1 0 0,0 0 0 0 0,0 0 1 0 0,0 0-1 0 0,0 1 0 0 0,0-1 0 0 0,0 0 1 0 0,0 0-1 0 0,0 0 0 0 0,0 0 1 0 0,0 0-1 0 0,0 1 0 0 0,0-1 0 0 0,0 0 1 0 0,0 0-1 0 0,0 0 0 0 0,0 0 1 0 0,0 0-1 0 0,0 1 0 0 0,-1-1 0 0 0,1 0 1 0 0,0 0-1 0 0,0 0 0 0 0,0 0 1 0 0,0 0-1 0 0,0 0 0 0 0,0 0 0 0 0,0 0 1 0 0,0 1-1 0 0,-1-1 0 0 0,1 0 0 0 0,0 0 1 0 0,0 0-1 0 0,0 0 0 0 0,0 0 1 0 0,0 0-1 0 0,0 0 0 0 0,-1 0 0 0 0,1 0 1 0 0,0 0-1 0 0,0 0 0 0 0,0 0 1 0 0,0 0-1 0 0,0 0 0 0 0,-1 0 0 0 0,1 0 1 0 0,0 0-1 0 0,0 0 0 0 0,-5-10 124 0 0,0-13-22 0 0,3 5-59 0 0,0-1 1 0 0,2 0-1 0 0,2-24 0 0 0,0-6 9 0 0,-10-712 108 0 0,2 681-161 0 0,6 80-32 0 0,0 14-54 0 0,6 291-104 0 0,2 101 224 0 0,21 15-4 0 0,-26-394-35 0 0,1 0 1 0 0,12 40 0 0 0,-13-58 9 0 0,-2 0 0 0 0,1 1 0 0 0,-1-1 0 0 0,0 13 0 0 0,-1-11 0 0 0,0 0 0 0 0,2-1 0 0 0,1 11 0 0 0,9 8 13 0 0,-10-25-16 0 0,0 0 0 0 0,0 0 0 0 0,0 0 0 0 0,-1 0 0 0 0,0 0 0 0 0,1 0 0 0 0,-2 1 0 0 0,2 4 0 0 0,-1-1 6 0 0,-2 2 40 0 0,1-6-4 0 0,-1 0 0 0 0,0 0 0 0 0,1-1 0 0 0,0 1 1 0 0,-1 0-1 0 0,2 7 0 0 0,-1 2-43 0 0,2-3 16 0 0,-2-9-18 0 0,0 0 1 0 0,0-1 0 0 0,0 1-1 0 0,0 0 1 0 0,1 0 0 0 0,-1-1-1 0 0,0 1 1 0 0,0 0 0 0 0,-1-1-1 0 0,1 1 1 0 0,0 0-1 0 0,0 0 1 0 0,0-1 0 0 0,0 1-1 0 0,0 0 1 0 0,-1-1 0 0 0,1 1-1 0 0,0 0 1 0 0,-1-1 0 0 0,1 1-1 0 0,-1 0 1 0 0,-12 9 73 0 0,12-10-73 0 0,1 0 1 0 0,0 0-1 0 0,-1 0 0 0 0,1 0 0 0 0,0 0 1 0 0,-1 0-1 0 0,1 1 0 0 0,0-1 0 0 0,-1 0 1 0 0,1 0-1 0 0,0 0 0 0 0,-1 0 1 0 0,1 1-1 0 0,0-1 0 0 0,0 0 0 0 0,-1 0 1 0 0,1 1-1 0 0,0-1 0 0 0,0 0 0 0 0,0 1 1 0 0,-1-1-1 0 0,1 0 0 0 0,0 1 1 0 0,0-1-1 0 0,0 0 0 0 0,0 1 0 0 0,0-1 1 0 0,-1 0-1 0 0,1 1 0 0 0,0-1 0 0 0,0 0 1 0 0,0 1-1 0 0,0-1 0 0 0,0 0 0 0 0,0 1 1 0 0,0-1-1 0 0,0 0 0 0 0,1 1 1 0 0,-1-1-1 0 0,0 1 0 0 0,0-1 0 0 0,0 0 1 0 0,0 1-1 0 0,0-1 0 0 0,0 0 0 0 0,1 0 1 0 0,-1 1-1 0 0,0-1 0 0 0,0 0 0 0 0,1 1 1 0 0,0 1-2 0 0,-1 0-1 0 0,0 0 1 0 0,1 0 0 0 0,-1 0 0 0 0,0 0 0 0 0,0 0 0 0 0,0 0 0 0 0,0 0 0 0 0,0 1-1 0 0,0-1 1 0 0,-1 0 0 0 0,1 0 0 0 0,-1 0 0 0 0,1 0 0 0 0,-1 0 0 0 0,-1 2 0 0 0,-3 14 37 0 0,5-18-36 0 0,1 0 1 0 0,-1 1-1 0 0,0-1 1 0 0,0 0-1 0 0,0 0 1 0 0,0 0-1 0 0,0 0 0 0 0,-1 0 1 0 0,1 1-1 0 0,0-1 1 0 0,0 0-1 0 0,0 0 1 0 0,0 0-1 0 0,0 0 0 0 0,0 0 1 0 0,0 1-1 0 0,0-1 1 0 0,0 0-1 0 0,0 0 0 0 0,0 0 1 0 0,0 0-1 0 0,0 0 1 0 0,-1 0-1 0 0,1 0 1 0 0,0 0-1 0 0,0 1 0 0 0,0-1 1 0 0,0 0-1 0 0,0 0 1 0 0,0 0-1 0 0,0 0 0 0 0,-1 0 1 0 0,1 0-1 0 0,0 0 1 0 0,0 0-1 0 0,0 0 1 0 0,0 0-1 0 0,0 0 0 0 0,-1 0 1 0 0,1 0-1 0 0,0 0 1 0 0,0 0-1 0 0,0 0 1 0 0,0 0-1 0 0,0 0 0 0 0,-1 0 1 0 0,1 0-1 0 0,0 0 1 0 0,0 0-1 0 0,0 0 0 0 0,0 0 1 0 0,0 0-1 0 0,-1 0 1 0 0,-10-8 47 0 0,10 6-45 0 0,-1 1 0 0 0,1-1 0 0 0,-1 1 0 0 0,1-1 0 0 0,0 1 0 0 0,0-1 1 0 0,0 0-1 0 0,0 0 0 0 0,0 0 0 0 0,0 0 0 0 0,0 1 0 0 0,0-1 0 0 0,0-3 0 0 0,0-6 11 0 0,-1-1 1 0 0,0 1-1 0 0,-7-22 1 0 0,3 14 13 0 0,-20-61 66 0 0,26 79-108 0 0,2 29-137 0 0,-13 144 226 0 0,11-172-72 0 0,0 1-1 0 0,-1 0 1 0 0,1 0-1 0 0,-1 0 1 0 0,1 0-1 0 0,-1-1 1 0 0,1 1-1 0 0,-1 0 1 0 0,1-1-1 0 0,-1 1 1 0 0,0 0 0 0 0,0-1-1 0 0,1 1 1 0 0,-1-1-1 0 0,0 1 1 0 0,0-1-1 0 0,-1 1 1 0 0,-4 1-28 0 0,8-9 47 0 0,0 4-25 0 0,-1 0 1 0 0,0 1-1 0 0,0-1 0 0 0,-1 0 1 0 0,1 0-1 0 0,0 1 0 0 0,-1-1 1 0 0,1-5-1 0 0,-1 4-4 0 0,0 1 0 0 0,0 0 0 0 0,1 0 0 0 0,0-1 0 0 0,0 1-1 0 0,0 0 1 0 0,1-4 0 0 0,1 2-4 0 0,0 1-1 0 0,0 0 1 0 0,0 0-1 0 0,0 0 1 0 0,0 1-1 0 0,1-1 1 0 0,-1 1-1 0 0,1 0 1 0 0,0 0-1 0 0,0 0 1 0 0,0 0-1 0 0,8-3 1 0 0,-9 4 4 0 0,24-14-8 0 0,0-2 0 0 0,-1-1 0 0 0,-1-1 0 0 0,31-31 0 0 0,-34 27 15 0 0,0-1 1 0 0,-2-1 0 0 0,-1 0-1 0 0,28-52 1 0 0,-21 33 0 0 0,34-74 3 0 0,-51 97-5 0 0,249-668 78 0 0,-180 421 46 0 0,127-360 184 0 0,-198 612-302 0 0,3-5 12 0 0,-2 0 0 0 0,10-38 0 0 0,-23 67-19 0 0,0 0 0 0 0,1 1 0 0 0,-6 12 0 0 0,-45 96 0 0 0,2-5-1 0 0,1 8-12 0 0,-19 45 11 0 0,-118 426 3 0 0,125-375 37 0 0,-5-23 36 0 0,47-157-21 0 0,10-23-43 0 0,12-12-10 0 0,0 0-1 0 0,-1 0 1 0 0,1 0 0 0 0,0 1-1 0 0,0-1 1 0 0,0 0 0 0 0,0 0-1 0 0,-1 0 1 0 0,1 0 0 0 0,0 0-1 0 0,0 0 1 0 0,0 0 0 0 0,0 0-1 0 0,-1 0 1 0 0,1 0 0 0 0,0 0-1 0 0,0 0 1 0 0,0 0 0 0 0,-1 0-1 0 0,1 0 1 0 0,0 0 0 0 0,0 0-1 0 0,0 0 1 0 0,-1 0 0 0 0,1 0-1 0 0,0 0 1 0 0,0 0 0 0 0,0 0-1 0 0,0 0 1 0 0,-1 0 0 0 0,1 0-1 0 0,0-1 1 0 0,0 1 0 0 0,0 0-1 0 0,0 0 1 0 0,0 0 0 0 0,-1 0-1 0 0,1 0 1 0 0,0 0 0 0 0,0-1-1 0 0,0 1 1 0 0,0 0 0 0 0,0 0-1 0 0,0 0 1 0 0,0 0 0 0 0,0-1-1 0 0,-1 1 1 0 0,1-6-11 0 0,-1-1 0 0 0,1 1 1 0 0,0-1-1 0 0,0 1 0 0 0,1 0 0 0 0,-1-1 1 0 0,1 1-1 0 0,1 0 0 0 0,3-11 0 0 0,-1 0-17 0 0,58-205-143 0 0,-38 142 143 0 0,51-152 16 0 0,-20 67 36 0 0,16-47 0 0 0,72-261 147 0 0,-139 456-160 0 0,20-116 126 0 0,-23 121-118 0 0,0 0 0 0 0,0-1 1 0 0,-1 1-1 0 0,-1-1 0 0 0,0 1 0 0 0,-1-1 1 0 0,-1 1-1 0 0,-4-16 0 0 0,7 27-17 0 0,-1-1 0 0 0,1 1-1 0 0,-1 0 1 0 0,0-1 0 0 0,1 1 0 0 0,-1 0-1 0 0,0-1 1 0 0,0 1 0 0 0,0 0-1 0 0,0 0 1 0 0,0 0 0 0 0,0 0-1 0 0,0-1 1 0 0,0 2 0 0 0,0-1 0 0 0,0 0-1 0 0,-1 0 1 0 0,1 0 0 0 0,0 0-1 0 0,-1 1 1 0 0,1-1 0 0 0,-1 1-1 0 0,1-1 1 0 0,0 1 0 0 0,-4-1 0 0 0,3 1-6 0 0,0 1 0 0 0,-1-1 1 0 0,1 0-1 0 0,0 1 0 0 0,0 0 1 0 0,0-1-1 0 0,0 1 0 0 0,0 0 1 0 0,0 0-1 0 0,0 0 0 0 0,0 1 1 0 0,0-1-1 0 0,0 0 0 0 0,0 1 1 0 0,0-1-1 0 0,1 1 0 0 0,-1 0 1 0 0,-1 2-1 0 0,-12 14-40 0 0,1 2 0 0 0,1 0-1 0 0,-18 37 1 0 0,-24 71-50 0 0,34-76 82 0 0,-96 261-16 0 0,-19 42 18 0 0,107-286 14 0 0,-71 146 70 0 0,89-195-68 0 0,5-8-2 0 0,0 0 0 0 0,-1 0 1 0 0,-1-1-1 0 0,0 0 1 0 0,-15 16-1 0 0,23-27-4 0 0,0 1-1 0 0,-1-1 0 0 0,1 0 1 0 0,0 0-1 0 0,0 0 1 0 0,0 1-1 0 0,0-1 0 0 0,0 0 1 0 0,0 0-1 0 0,-1 0 0 0 0,1 1 1 0 0,0-1-1 0 0,0 0 1 0 0,0 0-1 0 0,-1 0 0 0 0,1 0 1 0 0,0 0-1 0 0,0 0 0 0 0,0 1 1 0 0,-1-1-1 0 0,1 0 1 0 0,0 0-1 0 0,0 0 0 0 0,0 0 1 0 0,-1 0-1 0 0,1 0 1 0 0,0 0-1 0 0,0 0 0 0 0,-1 0 1 0 0,1 0-1 0 0,0 0 0 0 0,0 0 1 0 0,-1 0-1 0 0,1 0 1 0 0,0 0-1 0 0,0 0 0 0 0,0 0 1 0 0,-1-1-1 0 0,1 1 0 0 0,0 0 1 0 0,0 0-1 0 0,0 0 1 0 0,-1 0-1 0 0,1 0 0 0 0,0 0 1 0 0,0-1-1 0 0,0 1 1 0 0,0 0-1 0 0,-1 0 0 0 0,1 0 1 0 0,0-1-1 0 0,0 1 0 0 0,0 0 1 0 0,0 0-1 0 0,0-2-4 0 0,0 1 1 0 0,0 0-1 0 0,0-1 0 0 0,0 1 0 0 0,0 0 1 0 0,1-1-1 0 0,-1 1 0 0 0,0 0 0 0 0,1-1 1 0 0,-1 1-1 0 0,1 0 0 0 0,0-2 0 0 0,73-147-145 0 0,-26 54 111 0 0,44-132 1 0 0,-59 142 36 0 0,108-331 31 0 0,-119 347-13 0 0,-6 20 35 0 0,-3-2-1 0 0,-1 1 0 0 0,-3-2 1 0 0,4-84-1 0 0,-13 134-44 0 0,-2-39 74 0 0,2 40-75 0 0,0 1-1 0 0,0-1 1 0 0,0 0-1 0 0,-1 0 1 0 0,1 1-1 0 0,-1-1 1 0 0,1 1-1 0 0,-1-1 1 0 0,0 0-1 0 0,0 1 1 0 0,0-1-1 0 0,1 1 0 0 0,-1 0 1 0 0,0-1-1 0 0,-1 1 1 0 0,1 0-1 0 0,0-1 1 0 0,0 1-1 0 0,-1 0 1 0 0,-1-1-1 0 0,2 2-6 0 0,0-1 1 0 0,0 1-1 0 0,0 0 0 0 0,0 0 0 0 0,0 0 0 0 0,0 1 1 0 0,0-1-1 0 0,0 0 0 0 0,0 0 0 0 0,0 1 0 0 0,0-1 0 0 0,0 0 1 0 0,0 1-1 0 0,0-1 0 0 0,0 1 0 0 0,0-1 0 0 0,0 1 1 0 0,0-1-1 0 0,0 1 0 0 0,0 0 0 0 0,1 0 0 0 0,-1-1 0 0 0,0 1 1 0 0,1 0-1 0 0,-1 0 0 0 0,0 0 0 0 0,1 0 0 0 0,-1 0 1 0 0,0 1-1 0 0,-16 31-74 0 0,16-32 73 0 0,-30 80-136 0 0,-38 156-1 0 0,54-176 132 0 0,-60 269-27 0 0,-18 69 8 0 0,63-295 30 0 0,-36 129-17 0 0,50-164-27 0 0,-11 101 0 0 0,26-158 24 0 0,1 0 0 0 0,0-1 0 0 0,0 1-1 0 0,1 0 1 0 0,1-1 0 0 0,5 23-1 0 0,-7-31 11 0 0,1 0-1 0 0,0 0 0 0 0,1 0 1 0 0,-1 0-1 0 0,0 0 0 0 0,1 0 1 0 0,0-1-1 0 0,0 1 0 0 0,0 0 1 0 0,0-1-1 0 0,0 1 0 0 0,0-1 1 0 0,0 0-1 0 0,1 0 0 0 0,-1 0 1 0 0,1 0-1 0 0,0 0 0 0 0,-1 0 1 0 0,1-1-1 0 0,0 1 0 0 0,0-1 1 0 0,0 0-1 0 0,0 0 0 0 0,0 0 1 0 0,1 0-1 0 0,-1-1 0 0 0,0 1 1 0 0,0-1-1 0 0,1 0 0 0 0,3 0 1 0 0,2-1-2 0 0,-1 0 1 0 0,1-1 0 0 0,-1 0-1 0 0,1-1 1 0 0,-1 0-1 0 0,0 0 1 0 0,0-1 0 0 0,0 0-1 0 0,0 0 1 0 0,-1-1 0 0 0,0 0-1 0 0,0 0 1 0 0,0-1-1 0 0,6-6 1 0 0,14-14-1 0 0,43-59 0 0 0,-56 68 10 0 0,151-235 9 0 0,-90 129-12 0 0,104-151 19 0 0,39-63 77 0 0,-83 109 23 0 0,17-27 38 0 0,-150 252-149 0 0,21-29 21 0 0,-22 30-24 0 0,0 1 0 0 0,1-1 0 0 0,-1 1-1 0 0,0 0 1 0 0,1 0 0 0 0,-1 0 0 0 0,1 0 0 0 0,-1 0 0 0 0,1 0-1 0 0,-1 0 1 0 0,1 0 0 0 0,0 1 0 0 0,0-1 0 0 0,-1 0-1 0 0,1 1 1 0 0,3-1 0 0 0,-4 1-1 0 0,-1 1 0 0 0,1-1 0 0 0,-1 1 0 0 0,0-1 0 0 0,1 0 0 0 0,-1 1-1 0 0,1-1 1 0 0,-1 1 0 0 0,0-1 0 0 0,0 1 0 0 0,1-1 0 0 0,-1 1 0 0 0,0 0 0 0 0,0-1 0 0 0,0 1 0 0 0,1-1 0 0 0,-1 1-1 0 0,0-1 1 0 0,0 1 0 0 0,0-1 0 0 0,0 1 0 0 0,0 0 0 0 0,0-1 0 0 0,0 1 0 0 0,0-1 0 0 0,-1 2 0 0 0,0 20 14 0 0,1-18-10 0 0,-5 32 21 0 0,0 0 0 0 0,-3 0 0 0 0,-20 60 0 0 0,9-34-10 0 0,-89 383 4 0 0,44-166-9 0 0,45-201-7 0 0,-43 161-3 0 0,-2 16 27 0 0,62-228-52 0 0,2-27 22 0 0,0 0 0 0 0,0 1 1 0 0,0-1-1 0 0,0 0 0 0 0,0 0 1 0 0,0 0-1 0 0,0 0 1 0 0,0 1-1 0 0,0-1 0 0 0,0 0 1 0 0,0 0-1 0 0,1 0 0 0 0,-1 0 1 0 0,0 1-1 0 0,0-1 1 0 0,0 0-1 0 0,0 0 0 0 0,0 0 1 0 0,0 0-1 0 0,1 0 0 0 0,-1 0 1 0 0,0 1-1 0 0,0-1 1 0 0,0 0-1 0 0,0 0 0 0 0,0 0 1 0 0,1 0-1 0 0,-1 0 0 0 0,0 0 1 0 0,0 0-1 0 0,0 0 1 0 0,1 0-1 0 0,-1 0 0 0 0,0 0 1 0 0,0 0-1 0 0,1 0 0 0 0,9-8-28 0 0,5-11 14 0 0,-2 0 0 0 0,-1-1-1 0 0,0 0 1 0 0,-1-1 0 0 0,-2-1 0 0 0,10-27 0 0 0,-9 23 13 0 0,162-446 5 0 0,-31 79 54 0 0,-88 251-18 0 0,51-126 60 0 0,-101 259-93 0 0,14-30 56 0 0,-2-1 0 0 0,-2 0 0 0 0,15-76 0 0 0,-27 110-38 0 0,0 0 0 0 0,-1-1-1 0 0,1 1 1 0 0,-1 0 0 0 0,-2-9-1 0 0,2 13-18 0 0,0 1-1 0 0,-1 0 1 0 0,1 0-1 0 0,0 0 1 0 0,-1-1 0 0 0,1 1-1 0 0,-1 0 1 0 0,1 0-1 0 0,-1 0 1 0 0,1 0-1 0 0,-1 0 1 0 0,0 0-1 0 0,0 0 1 0 0,1 0-1 0 0,-1 0 1 0 0,0 0 0 0 0,0 0-1 0 0,0 1 1 0 0,0-1-1 0 0,0 0 1 0 0,0 1-1 0 0,0-1 1 0 0,0 1-1 0 0,0-1 1 0 0,-1 1 0 0 0,1-1-1 0 0,0 1 1 0 0,0 0-1 0 0,0-1 1 0 0,-1 1-1 0 0,1 0 1 0 0,-2 0-1 0 0,-2 0-5 0 0,1 1 0 0 0,0 0-1 0 0,-1 0 1 0 0,1 0 0 0 0,0 1-1 0 0,0-1 1 0 0,0 1 0 0 0,0 0-1 0 0,0 0 1 0 0,0 0 0 0 0,0 1-1 0 0,1-1 1 0 0,-1 1-1 0 0,1 0 1 0 0,0 0 0 0 0,0 0-1 0 0,0 1 1 0 0,-3 4 0 0 0,-7 9-29 0 0,1 1 0 0 0,-14 28 0 0 0,18-31 21 0 0,-83 167-70 0 0,-106 309 0 0 0,112-238 76 0 0,-13 38-6 0 0,82-250-1 0 0,7-22-11 0 0,1 2 1 0 0,1-1-1 0 0,2 1 1 0 0,-5 26 0 0 0,9-43 7 0 0,1 0 1 0 0,0 0 0 0 0,1 0 0 0 0,-1-1 0 0 0,1 1 0 0 0,-1 0 0 0 0,1 0 0 0 0,2 5-1 0 0,-2-8 8 0 0,-1 0-1 0 0,0 1 0 0 0,1-1 1 0 0,0 0-1 0 0,-1 0 0 0 0,1 1 1 0 0,0-1-1 0 0,0 0 0 0 0,0 0 1 0 0,0 0-1 0 0,0 0 0 0 0,0 0 1 0 0,0 0-1 0 0,0 0 0 0 0,0 0 0 0 0,0-1 1 0 0,0 1-1 0 0,1 0 0 0 0,-1 0 1 0 0,0-1-1 0 0,1 1 0 0 0,-1-1 1 0 0,0 0-1 0 0,1 1 0 0 0,-1-1 1 0 0,3 0-1 0 0,3 0-11 0 0,0-1 1 0 0,0 0-1 0 0,0 0 0 0 0,0 0 0 0 0,0-1 1 0 0,0-1-1 0 0,0 1 0 0 0,0-1 1 0 0,-1 0-1 0 0,1 0 0 0 0,10-8 1 0 0,3-5-9 0 0,0 0 1 0 0,18-20 0 0 0,-18 17 15 0 0,213-242-45 0 0,-138 148 58 0 0,68-75 37 0 0,163-193 218 0 0,-76 53 407 0 0,-231 303-593 0 0,-13 16-39 0 0,-3 4-15 0 0,0 0 1 0 0,0 1-1 0 0,1 0 1 0 0,0-1-1 0 0,0 1 0 0 0,0 1 1 0 0,7-6-1 0 0,-11 9-17 0 0,0 0 0 0 0,1 0-1 0 0,-1 0 1 0 0,0 0 0 0 0,0 0-1 0 0,1 0 1 0 0,-1 0 0 0 0,0 0 0 0 0,1 0-1 0 0,-1 0 1 0 0,0 0 0 0 0,0 0-1 0 0,1 1 1 0 0,-1-1 0 0 0,0 0 0 0 0,0 0-1 0 0,1 0 1 0 0,-1 0 0 0 0,0 1 0 0 0,0-1-1 0 0,0 0 1 0 0,1 0 0 0 0,-1 0-1 0 0,0 1 1 0 0,0-1 0 0 0,0 0 0 0 0,0 0-1 0 0,1 1 1 0 0,-1-1 0 0 0,0 0 0 0 0,0 1-1 0 0,0-1 1 0 0,0 0 0 0 0,0 0-1 0 0,0 1 1 0 0,0-1 0 0 0,0 0 0 0 0,0 1-1 0 0,0-1 1 0 0,0 0 0 0 0,0 0-1 0 0,0 1 1 0 0,0-1 0 0 0,0 0 0 0 0,0 1-1 0 0,0-1 1 0 0,0 0 0 0 0,-1 0 0 0 0,1 1-1 0 0,-2 21 38 0 0,-15 41 28 0 0,-50 118-1 0 0,15-46-60 0 0,-94 358-22 0 0,114-367 13 0 0,6 1 0 0 0,-13 166 0 0 0,36-221-7 0 0,10 96 1 0 0,-7-161-3 0 0,1 0 0 0 0,0 0 0 0 0,0-1-1 0 0,1 1 1 0 0,0 0 0 0 0,0-1 0 0 0,1 0 0 0 0,-1 1 0 0 0,1-1-1 0 0,7 10 1 0 0,-8-14 6 0 0,0 1 0 0 0,0-1-1 0 0,0 0 1 0 0,1 0 0 0 0,-1 0 0 0 0,0 0-1 0 0,1-1 1 0 0,0 1 0 0 0,-1 0 0 0 0,1-1-1 0 0,0 0 1 0 0,0 0 0 0 0,0 0-1 0 0,-1 0 1 0 0,1 0 0 0 0,0-1 0 0 0,0 1-1 0 0,0-1 1 0 0,1 0 0 0 0,-1 0-1 0 0,0 0 1 0 0,0 0 0 0 0,0 0 0 0 0,6-2-1 0 0,1-1 5 0 0,1 0 0 0 0,-1 0 0 0 0,0-1 0 0 0,0-1 0 0 0,0 0 0 0 0,0 0 0 0 0,-1-1 0 0 0,0 0 0 0 0,0-1 0 0 0,11-10 0 0 0,10-13 20 0 0,37-47 0 0 0,-45 51-18 0 0,147-189 10 0 0,-52 63 25 0 0,250-354 386 0 0,-320 431-309 0 0,-25 37 9 0 0,1 1 0 0 0,2 2 0 0 0,39-43-1 0 0,-54 71-14 0 0,-7 12-7 0 0,-11 19-13 0 0,-111 171 106 0 0,49-85-145 0 0,-46 68-27 0 0,31-48-8 0 0,-21 29-11 0 0,61-95-5 0 0,3 2 1 0 0,3 1-1 0 0,-55 130 0 0 0,86-177-5 0 0,-13 37-27 0 0,20-52 25 0 0,0-1-1 0 0,0 1 1 0 0,0-1-1 0 0,1 1 1 0 0,-1 0-1 0 0,1-1 1 0 0,0 1-1 0 0,0 0 1 0 0,2 7-1 0 0,-2-11 8 0 0,0 0 0 0 0,0 0 1 0 0,1 0-1 0 0,-1 0 0 0 0,0 0 0 0 0,1-1 0 0 0,-1 1 0 0 0,0 0 0 0 0,1 0 0 0 0,-1 0 0 0 0,1 0 0 0 0,-1-1 0 0 0,1 1 0 0 0,-1 0 0 0 0,1-1 1 0 0,0 1-1 0 0,-1 0 0 0 0,1-1 0 0 0,0 1 0 0 0,0-1 0 0 0,0 1 0 0 0,-1-1 0 0 0,1 1 0 0 0,0-1 0 0 0,0 0 0 0 0,0 1 0 0 0,0-1 0 0 0,0 0 0 0 0,0 0 1 0 0,-1 1-1 0 0,1-1 0 0 0,0 0 0 0 0,0 0 0 0 0,0 0 0 0 0,0 0 0 0 0,0 0 0 0 0,0 0 0 0 0,0-1 0 0 0,0 1 0 0 0,0 0 0 0 0,0 0 0 0 0,1-1 0 0 0,3-2-10 0 0,1 1-1 0 0,-1-1 0 0 0,1-1 0 0 0,-1 1 0 0 0,6-5 0 0 0,-4 3 5 0 0,43-34-5 0 0,-1-3 0 0 0,-2-1 0 0 0,-2-3 0 0 0,-2-1 0 0 0,62-90 0 0 0,-19 11 46 0 0,-6-4 0 0 0,78-172 0 0 0,-157 299-30 0 0,185-418 387 0 0,-181 409-359 0 0,1 0 20 0 0,-1-1 0 0 0,-1 0-1 0 0,3-14 1 0 0,-6 26-40 0 0,-1-1 0 0 0,1 0 0 0 0,-1 0 0 0 0,1 0 0 0 0,-1 0 0 0 0,0 0 0 0 0,0 0 0 0 0,0 0 0 0 0,0 0 0 0 0,0 0 0 0 0,-1 0 0 0 0,1 0 0 0 0,-1 0 0 0 0,1 0 0 0 0,-1 0 1 0 0,0 0-1 0 0,1 0 0 0 0,-1 0 0 0 0,0 1 0 0 0,0-1 0 0 0,0 0 0 0 0,-1 1 0 0 0,1-1 0 0 0,0 0 0 0 0,-1 1 0 0 0,1 0 0 0 0,-1-1 0 0 0,-1 0 0 0 0,-2-1 3 0 0,1 2 1 0 0,-1-1 0 0 0,0 0-1 0 0,1 1 1 0 0,-1 0-1 0 0,0 0 1 0 0,0 0 0 0 0,0 1-1 0 0,0 0 1 0 0,0 0-1 0 0,0 0 1 0 0,1 0 0 0 0,-8 2-1 0 0,-4 2-8 0 0,-1 1-1 0 0,-23 9 1 0 0,11-3-11 0 0,8-3-8 0 0,0 1 1 0 0,0 1 0 0 0,1 1-1 0 0,-28 20 1 0 0,-69 62-54 0 0,98-76 60 0 0,-82 76-44 0 0,-141 170 1 0 0,229-249 47 0 0,8-8 2 0 0,-138 165-32 0 0,101-116 13 0 0,-45 77 1 0 0,70-104 4 0 0,5-7-19 0 0,0-1 0 0 0,1 1 0 0 0,-15 45 0 0 0,25-66 32 0 0,1 0 1 0 0,0 0 0 0 0,0 0 0 0 0,0 0-1 0 0,0 0 1 0 0,0 0 0 0 0,0 1 0 0 0,0-1-1 0 0,0 0 1 0 0,0 0 0 0 0,0 0 0 0 0,0 0-1 0 0,0 0 1 0 0,0 0 0 0 0,0 1 0 0 0,0-1-1 0 0,0 0 1 0 0,0 0 0 0 0,0 0-1 0 0,0 0 1 0 0,0 0 0 0 0,0 1 0 0 0,0-1-1 0 0,0 0 1 0 0,0 0 0 0 0,0 0 0 0 0,0 0-1 0 0,0 0 1 0 0,0 0 0 0 0,0 1 0 0 0,0-1-1 0 0,0 0 1 0 0,0 0 0 0 0,0 0 0 0 0,1 0-1 0 0,-1 0 1 0 0,0 0 0 0 0,0 0-1 0 0,0 0 1 0 0,0 1 0 0 0,0-1 0 0 0,0 0-1 0 0,0 0 1 0 0,1 0 0 0 0,-1 0 0 0 0,0 0-1 0 0,0 0 1 0 0,8-4-41 0 0,11-10-4 0 0,59-80-5 0 0,-51 58 53 0 0,16-22 29 0 0,38-72 0 0 0,-47 74-8 0 0,262-443 35 0 0,-266 448-18 0 0,-2-2-1 0 0,32-84 1 0 0,-56 127-10 0 0,0 1 0 0 0,-1-1 0 0 0,-1 0 0 0 0,1-1 0 0 0,-2 1 0 0 0,1 0 0 0 0,-2 0 0 0 0,1-1 0 0 0,-2-11-1 0 0,1 21-21 0 0,0 0-1 0 0,-1-1 0 0 0,1 1 0 0 0,-1 0 1 0 0,1 0-1 0 0,-1 0 0 0 0,1 0 0 0 0,-1 0 1 0 0,0 0-1 0 0,1 0 0 0 0,-1 0 0 0 0,0 0 1 0 0,0 0-1 0 0,0 0 0 0 0,0 1 0 0 0,0-1 1 0 0,1 0-1 0 0,-2 0 0 0 0,1 1 0 0 0,0-1 1 0 0,0 1-1 0 0,0-1 0 0 0,0 1 0 0 0,0-1 1 0 0,0 1-1 0 0,0 0 0 0 0,-1 0 0 0 0,1-1 1 0 0,0 1-1 0 0,0 0 0 0 0,0 0 0 0 0,-1 0 1 0 0,1 0-1 0 0,0 0 0 0 0,0 1 0 0 0,0-1 1 0 0,-1 0-1 0 0,-1 1 0 0 0,-7 2 6 0 0,0 0 0 0 0,1 1 0 0 0,-17 7-1 0 0,15-5-7 0 0,-146 72-3 0 0,47-23-6 0 0,83-42 6 0 0,-192 103-48 0 0,195-101 23 0 0,2 1-1 0 0,0 0 0 0 0,1 2 1 0 0,0 1-1 0 0,2 1 0 0 0,-34 43 0 0 0,-41 83-106 0 0,-94 198 0 0 0,181-329 129 0 0,-32 65-61 0 0,35-68 37 0 0,0-1 0 0 0,0 1 0 0 0,1-1 0 0 0,1 1 1 0 0,-2 12-1 0 0,4-22 22 0 0,0-1-1 0 0,0 0 1 0 0,0 1 0 0 0,0-1 0 0 0,1 0 0 0 0,-1 1-1 0 0,0-1 1 0 0,1 0 0 0 0,-1 1 0 0 0,1-1 0 0 0,0 0 0 0 0,-1 0-1 0 0,1 0 1 0 0,0 1 0 0 0,-1-1 0 0 0,1 0 0 0 0,0 0-1 0 0,0 0 1 0 0,0 0 0 0 0,0-1 0 0 0,0 1 0 0 0,0 0 0 0 0,0 0-1 0 0,0 0 1 0 0,1-1 0 0 0,-1 1 0 0 0,0-1 0 0 0,0 1-1 0 0,1-1 1 0 0,-1 1 0 0 0,0-1 0 0 0,1 0 0 0 0,1 1 0 0 0,2 0-14 0 0,1-1 0 0 0,0 1 0 0 0,-1-1 1 0 0,1 0-1 0 0,0 0 0 0 0,0 0 0 0 0,6-2 1 0 0,39-10-61 0 0,-1-2 1 0 0,79-33 0 0 0,96-60 25 0 0,-119 52 69 0 0,-2-5 0 0 0,102-78 1 0 0,-172 112-14 0 0,138-114 50 0 0,-154 122-50 0 0,190-172 42 0 0,-188 175-46 0 0,-1 2 0 0 0,1 0 0 0 0,1 1 0 0 0,1 2 0 0 0,-1 0 0 0 0,1 1 0 0 0,25-6 0 0 0,-45 14 0 0 0,1 0 1 0 0,0 1 0 0 0,0-1 0 0 0,-1 1 0 0 0,1 0-1 0 0,0 0 1 0 0,0 0 0 0 0,-1 0 0 0 0,1 1 0 0 0,0-1-1 0 0,0 1 1 0 0,-1 0 0 0 0,1 0 0 0 0,0-1 0 0 0,-1 2-1 0 0,1-1 1 0 0,-1 0 0 0 0,1 0 0 0 0,-1 1 0 0 0,0 0-1 0 0,0-1 1 0 0,0 1 0 0 0,1 0 0 0 0,-2 0 0 0 0,1 0-1 0 0,0 0 1 0 0,2 4 0 0 0,0-1 1 0 0,-2-1 0 0 0,1 1 0 0 0,0 0 0 0 0,-1 0 0 0 0,0 0 0 0 0,0 1 1 0 0,0-1-1 0 0,-1 0 0 0 0,0 1 0 0 0,0-1 0 0 0,0 1 0 0 0,0 8 0 0 0,-3 9 10 0 0,-2 0 0 0 0,0-1-1 0 0,-1 0 1 0 0,-1 0 0 0 0,-9 22 0 0 0,-51 105 58 0 0,65-148-70 0 0,-168 318 119 0 0,-13 26-63 0 0,174-327-66 0 0,1 1-1 0 0,1 0 1 0 0,1 0-1 0 0,0 1 1 0 0,1-1-1 0 0,1 1 1 0 0,0 36-1 0 0,3-52 7 0 0,0 0 0 0 0,1 1 0 0 0,-1-1 0 0 0,1 0-1 0 0,0 0 1 0 0,0 0 0 0 0,0 0 0 0 0,1-1 0 0 0,-1 1 0 0 0,1 0 0 0 0,0-1 0 0 0,0 1 0 0 0,0-1-1 0 0,1 1 1 0 0,-1-1 0 0 0,1 0 0 0 0,0 0 0 0 0,0 0 0 0 0,0 0 0 0 0,0-1 0 0 0,0 1 0 0 0,1-1 0 0 0,-1 0-1 0 0,1 1 1 0 0,-1-2 0 0 0,1 1 0 0 0,0 0 0 0 0,0-1 0 0 0,0 0 0 0 0,0 0 0 0 0,0 0 0 0 0,5 0-1 0 0,6 1 0 0 0,0-1 0 0 0,0 0-1 0 0,1-2 1 0 0,-1 1-1 0 0,0-2 1 0 0,0 0 0 0 0,23-7-1 0 0,379-122 159 0 0,-328 95 3 0 0,-2-4 1 0 0,130-80-1 0 0,164-152 181 0 0,-117 89-162 0 0,-259 180-167 0 0,21-12 29 0 0,-25 14-32 0 0,0 1 0 0 0,0-1 0 0 0,0 1 0 0 0,0 0 0 0 0,0 0 0 0 0,0-1 0 0 0,0 1 0 0 0,0 0 0 0 0,0 0 0 0 0,0 0 0 0 0,0 0 0 0 0,0 0 0 0 0,0 0 0 0 0,0 1 0 0 0,0-1 0 0 0,0 0 0 0 0,0 0 0 0 0,0 1 0 0 0,0-1 0 0 0,0 1 0 0 0,0-1 0 0 0,0 1 0 0 0,0-1 0 0 0,0 1 0 0 0,1 0 0 0 0,-2 0 0 0 0,1 0 1 0 0,-1 0 0 0 0,0-1 0 0 0,1 1-1 0 0,-1 0 1 0 0,0 0 0 0 0,1 0 0 0 0,-1 0 0 0 0,0 0-1 0 0,0 0 1 0 0,0 0 0 0 0,0 0 0 0 0,0 0-1 0 0,0-1 1 0 0,0 1 0 0 0,0 0 0 0 0,0 0 0 0 0,0 0-1 0 0,-1 0 1 0 0,1 0 0 0 0,0 0 0 0 0,-1 0-1 0 0,1 0 1 0 0,-1-1 0 0 0,1 1 0 0 0,-1 1-1 0 0,-15 23 113 0 0,15-24-111 0 0,-14 16 43 0 0,0 1 1 0 0,-1-2 0 0 0,0 0-1 0 0,-2-1 1 0 0,1-1 0 0 0,-2 0-1 0 0,-38 20 1 0 0,-218 89 178 0 0,65-34-115 0 0,-216 102-84 0 0,390-176-53 0 0,0 1 0 0 0,-48 31 0 0 0,57-26-68 0 0,21-13 11 0 0,20-11-48 0 0,6-7 84 0 0,-1 0 0 0 0,-1-1 0 0 0,0-1 0 0 0,26-22 0 0 0,-1 1 10 0 0,100-76 15 0 0,-5-6 1 0 0,210-227 0 0 0,-296 282 47 0 0,30-29 42 0 0,-67 76-50 0 0,-10 9-3 0 0,0 0 0 0 0,1-1 1 0 0,-2 0-1 0 0,1 0 1 0 0,0 0-1 0 0,-1 0 1 0 0,0-1-1 0 0,6-10 1 0 0,-10 15-17 0 0,0 1 0 0 0,0 0 1 0 0,0 0-1 0 0,0 0 0 0 0,0-1 0 0 0,0 1 1 0 0,0 0-1 0 0,0 0 0 0 0,0 0 0 0 0,-1 0 1 0 0,1-1-1 0 0,0 1 0 0 0,0 0 0 0 0,0 0 1 0 0,0 0-1 0 0,0 0 0 0 0,-1 0 0 0 0,1-1 1 0 0,0 1-1 0 0,0 0 0 0 0,0 0 1 0 0,0 0-1 0 0,-1 0 0 0 0,1 0 0 0 0,0 0 1 0 0,0 0-1 0 0,0 0 0 0 0,-1 0 0 0 0,1 0 1 0 0,0 0-1 0 0,0 0 0 0 0,0 0 0 0 0,-1 0 1 0 0,1 0-1 0 0,0 0 0 0 0,0 0 0 0 0,-1 0 1 0 0,1 0-1 0 0,0 0 0 0 0,0 0 0 0 0,-9 1 40 0 0,5 0-31 0 0,0 1 0 0 0,0-1-1 0 0,0 1 1 0 0,0 0 0 0 0,1 0-1 0 0,-1 1 1 0 0,-4 2 0 0 0,-8 6 6 0 0,-197 144 229 0 0,78-53-74 0 0,-7 2 30 0 0,-71 48 17 0 0,144-104-361 0 0,1 3-1 0 0,3 3 1 0 0,-115 122 0 0 0,159-151-858 0 0,1 1 1 0 0,1 0 0 0 0,1 2 0 0 0,-18 35 0 0 0,34-58 611 0 0,1-1 1 0 0,-1 0 0 0 0,1 1 0 0 0,0-1-1 0 0,0 0 1 0 0,-1 9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10.646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195 930 920 0 0,'-3'-1'342'0'0,"-1"1"-1"0"0,1-1 1 0 0,0 1-1 0 0,-1-1 1 0 0,1 0-1 0 0,0 0 1 0 0,-5-3 0 0 0,-16-3 599 0 0,-10 1 1881 0 0,26 3-2318 0 0,-1 2 1 0 0,1-1-1 0 0,-1 1 0 0 0,1 1 1 0 0,-1-1-1 0 0,1 2 0 0 0,-16 1 0 0 0,18-2-337 0 0,5 0-132 0 0,0 0 1 0 0,1-1 0 0 0,-1 1 0 0 0,1 0 0 0 0,-1 0 0 0 0,0 0 0 0 0,1 0 0 0 0,-1 0-1 0 0,0 0 1 0 0,1 0 0 0 0,-1 0 0 0 0,1 0 0 0 0,-1 1 0 0 0,0-1 0 0 0,1 0 0 0 0,-6 4 813 0 0,31 1 406 0 0,36 16-352 0 0,-41-13-637 0 0,1 0 0 0 0,30 5 1 0 0,109 10 552 0 0,85 17-205 0 0,-131-22-382 0 0,-74-14-99 0 0,47 12 0 0 0,333 94 514 0 0,-399-105-573 0 0,171 45 338 0 0,-153-38-375 0 0,-1 3-1 0 0,67 34 1 0 0,-71-29-15 0 0,1-2 1 0 0,43 15 0 0 0,-28-16 1 0 0,105 42 101 0 0,-53-19-109 0 0,0-1 1 0 0,-83-31-9 0 0,0 0 0 0 0,1-1 0 0 0,0-1 0 0 0,29 4 0 0 0,-41-8-3 0 0,-1 0 1 0 0,0 0-1 0 0,13 6 0 0 0,20 5 25 0 0,63 15-19 0 0,-58-14-24 0 0,-4-1 13 0 0,-1 2 0 0 0,48 26 1 0 0,-68-32 5 0 0,33 10 0 0 0,-8-4 2 0 0,44 12 32 0 0,-28-4-31 0 0,243 96 63 0 0,-218-85-61 0 0,27 13 10 0 0,-83-34-16 0 0,63 18 0 0 0,8 4 11 0 0,-25-5 11 0 0,58 29-61 0 0,-83-30 38 0 0,-1-1 22 0 0,96 40 0 0 0,-17-17-24 0 0,80 25 1 0 0,-142-52 17 0 0,-47-16-8 0 0,1-1-1 0 0,32 7 1 0 0,-30-6-3 0 0,-21-6-7 0 0,0-1 0 0 0,0 0 1 0 0,0 0-1 0 0,1-1 1 0 0,-1 1-1 0 0,0 0 1 0 0,0-1-1 0 0,5 1 1 0 0,2 5 14 0 0,-9-6-16 0 0,0 0 0 0 0,0 1 0 0 0,0-1 0 0 0,1 0 0 0 0,-1 1 0 0 0,0-1 0 0 0,0 0 0 0 0,0 1 1 0 0,1-1-1 0 0,-1 0 0 0 0,0 0 0 0 0,0 1 0 0 0,1-1 0 0 0,-1 0 0 0 0,0 0 0 0 0,1 0 0 0 0,-1 1 0 0 0,0-1 0 0 0,1 0 1 0 0,-1 0-1 0 0,0 0 0 0 0,1 0 0 0 0,-1 0 0 0 0,0 0 0 0 0,1 1 0 0 0,-1-1 0 0 0,1 0 0 0 0,-1 0 0 0 0,0 0 1 0 0,1 0-1 0 0,-1-1 0 0 0,0 1 0 0 0,1 0 0 0 0,-1 0 0 0 0,0 0 0 0 0,1 0 0 0 0,-1 0 0 0 0,0 0 0 0 0,1 0 1 0 0,-1-1-1 0 0,0 1 0 0 0,1 0 0 0 0,-1 0 0 0 0,0 0 0 0 0,1-1 0 0 0,-1 1 0 0 0,0 0 0 0 0,0 0 0 0 0,1-1 0 0 0,-1 1 1 0 0,0 0-1 0 0,0-1 0 0 0,0 1 0 0 0,1-1 0 0 0,-3 0 3 0 0,0-1 0 0 0,0 1 0 0 0,0 0 0 0 0,0 0 0 0 0,0 0 0 0 0,0 0 0 0 0,-4-2 0 0 0,-37-15 18 0 0,-10-4-171 0 0,1-2 0 0 0,-69-43 0 0 0,-196-145-2119 0 0,184 123 1246 0 0,-3 6-1 0 0,-172-76 1 0 0,-281-124 169 0 0,-27-58 687 0 0,428 240 144 0 0,96 53 12 0 0,-140-55-6 0 0,125 59 7 0 0,-50-14-13 0 0,42 17 22 0 0,48 18 36 0 0,-21-8 230 0 0,85 30-243 0 0,-29-16 294 0 0,22 6 50 0 0,10 11-349 0 0,-1 0 0 0 0,1-1 0 0 0,0 1 0 0 0,0 0 1 0 0,0-1-1 0 0,0 1 0 0 0,0-1 0 0 0,0 1 1 0 0,0 0-1 0 0,0-1 0 0 0,0 1 0 0 0,0 0 0 0 0,0-1 1 0 0,0 1-1 0 0,0 0 0 0 0,0-1 0 0 0,0 1 0 0 0,1 0 1 0 0,-1-1-1 0 0,0 1 0 0 0,0 0 0 0 0,0-1 1 0 0,1 1-1 0 0,-1 0 0 0 0,0-1 0 0 0,0 1 0 0 0,0 0 1 0 0,1 0-1 0 0,-1-1 0 0 0,0 1 0 0 0,1 0 0 0 0,3-2 49 0 0,-1 1-1 0 0,1 0 0 0 0,-1 0 1 0 0,1 1-1 0 0,-1-1 0 0 0,1 1 1 0 0,0 0-1 0 0,5 0 1 0 0,4-1 100 0 0,14 0 96 0 0,1 1 0 0 0,-1 1 0 0 0,43 8 1 0 0,83 24 420 0 0,-81-17-436 0 0,295 72 540 0 0,563 213-1 0 0,-660-194-703 0 0,567 200 228 0 0,-811-297-282 0 0,-18-7-24 0 0,0 0 1 0 0,1 0-1 0 0,-1-1 1 0 0,1 0-1 0 0,16 2 0 0 0,-50-20-86 0 0,-210-72-135 0 0,73 30 148 0 0,-373-162-7 0 0,286 125 53 0 0,148 59 1 0 0,-403-117-363 0 0,154 57-14 0 0,5 2 19 0 0,-247-90 112 0 0,582 180 266 0 0,-55-18 36 0 0,-122-59 1 0 0,186 80-36 0 0,1 1 1 0 0,-1 0-1 0 0,0 0 0 0 0,1 0 0 0 0,-1-1 0 0 0,1 1 1 0 0,-1 0-1 0 0,1-1 0 0 0,-1 1 0 0 0,1-1 0 0 0,-1 1 1 0 0,1 0-1 0 0,-1-1 0 0 0,1 1 0 0 0,0-1 0 0 0,-1 1 1 0 0,1-1-1 0 0,0 1 0 0 0,-1-1 0 0 0,1 1 0 0 0,-1-2 1 0 0,13-1 10 0 0,35 9-26 0 0,40 11-42 0 0,442 98 164 0 0,-307-58 19 0 0,67 18 12 0 0,730 150 182 0 0,-873-201-272 0 0,245 33 174 0 0,-387-57-218 0 0,30 2 24 0 0,-33-1-28 0 0,0-1-1 0 0,0 0 1 0 0,0 0 0 0 0,0-1-1 0 0,0 1 1 0 0,0 0-1 0 0,0 0 1 0 0,0 0-1 0 0,-1-1 1 0 0,1 1 0 0 0,0 0-1 0 0,0-1 1 0 0,0 1-1 0 0,0-1 1 0 0,0 1 0 0 0,0-1-1 0 0,-1 1 1 0 0,1-1-1 0 0,0 0 1 0 0,0 1-1 0 0,0-2 1 0 0,-1 1-1 0 0,0 1-1 0 0,0-1 1 0 0,0 1-1 0 0,0-1 1 0 0,0 1-1 0 0,0-1 1 0 0,-1 1-1 0 0,1-1 1 0 0,0 1-1 0 0,0-1 1 0 0,0 1-1 0 0,-1-1 1 0 0,1 1-1 0 0,0-1 1 0 0,-1 1 0 0 0,1-1-1 0 0,0 1 1 0 0,-1 0-1 0 0,1-1 1 0 0,-1 1-1 0 0,1 0 1 0 0,-1-1-1 0 0,1 1 1 0 0,-1 0-1 0 0,0-1 1 0 0,-21-12-27 0 0,10 6 11 0 0,-24-13-25 0 0,0 2 0 0 0,-49-17-1 0 0,-85-21-12 0 0,80 29 37 0 0,-372-131-54 0 0,-78-62 57 0 0,260 117 22 0 0,-88-35 28 0 0,325 118-31 0 0,43 20-5 0 0,0 0 0 0 0,0 0-1 0 0,0 0 1 0 0,-1 0 0 0 0,1 0 0 0 0,0 0 0 0 0,0 0 0 0 0,0 0 0 0 0,-1 0 0 0 0,1 0 0 0 0,0 0 0 0 0,0 0 0 0 0,0 0 0 0 0,0-1 0 0 0,-1 1 0 0 0,1 0 0 0 0,0 0-1 0 0,0 0 1 0 0,0 0 0 0 0,0 0 0 0 0,0-1 0 0 0,0 1 0 0 0,-1 0 0 0 0,1 0 0 0 0,0 0 0 0 0,0 0 0 0 0,0-1 0 0 0,0 1 0 0 0,0 0 0 0 0,0 0 0 0 0,0 0 0 0 0,0-1 0 0 0,0 1-1 0 0,0 0 1 0 0,0 0 0 0 0,0 0 0 0 0,0 0 0 0 0,0-1 0 0 0,0 1 0 0 0,0 0 0 0 0,0 0 0 0 0,0 0 0 0 0,0-1 0 0 0,0 1 0 0 0,0 0 0 0 0,22-1-16 0 0,-1 5-4 0 0,0 0 1 0 0,-1 1 0 0 0,22 9 0 0 0,-10-3 0 0 0,1115 403 125 0 0,-1064-379-76 0 0,135 52 59 0 0,-174-70-26 0 0,-195-66-54 0 0,-110-62-70 0 0,7-3 13 0 0,-153-24 25 0 0,302 107 19 0 0,99 29 4 0 0,-379-121-7 0 0,300 94 27 0 0,43 16-9 0 0,0-2 0 0 0,-66-33 1 0 0,103 46-12 0 0,-30-15 2 0 0,32 16 4 0 0,0 1 0 0 0,0-1 0 0 0,1 0-1 0 0,-1 0 1 0 0,1 0 0 0 0,-1-1 0 0 0,1 1 0 0 0,-1 0 0 0 0,1-1-1 0 0,0 0 1 0 0,0 1 0 0 0,-1-1 0 0 0,1 0 0 0 0,0 0-1 0 0,1-1 1 0 0,-4-3 0 0 0,3 3 0 0 0,-2-8 8 0 0,4 10-16 0 0,-1 1 0 0 0,1-1 0 0 0,-1 0 0 0 0,1 1 0 0 0,-1-1 0 0 0,1 0 0 0 0,-1 1 0 0 0,0-1 0 0 0,1 1 0 0 0,-1-1 0 0 0,0 1 0 0 0,0-1 0 0 0,1 1 0 0 0,-1 0 0 0 0,0-1 0 0 0,0 1 0 0 0,0 0-1 0 0,0 0 1 0 0,1-1 0 0 0,-1 1 0 0 0,0 0 0 0 0,0 0 0 0 0,0 0 0 0 0,0 0 0 0 0,-1 0 0 0 0,-29 0-33 0 0,27 0 36 0 0,-1 0-6 0 0,0 1 1 0 0,-1 0-1 0 0,1 0 0 0 0,0 1 0 0 0,-8 2 0 0 0,-4 2-11 0 0,13-5 11 0 0,0 0-1 0 0,0 1 1 0 0,0-1 0 0 0,0 1 0 0 0,0 0 0 0 0,0 0-1 0 0,1 0 1 0 0,-1 1 0 0 0,0-1 0 0 0,1 1-1 0 0,0 0 1 0 0,0 0 0 0 0,0 0 0 0 0,0 1-1 0 0,0-1 1 0 0,1 1 0 0 0,-1-1 0 0 0,1 1-1 0 0,0 0 1 0 0,0 0 0 0 0,0 0 0 0 0,1 0-1 0 0,-1 0 1 0 0,1 0 0 0 0,0 0 0 0 0,0 1-1 0 0,0 5 1 0 0,-3 12 0 0 0,-1 0 0 0 0,-1 0 1 0 0,-16 36-1 0 0,-35 59 1 0 0,30-64 23 0 0,22-45-4 0 0,0-1 0 0 0,0 1 0 0 0,0-1 0 0 0,-1 0 0 0 0,0-1 0 0 0,-7 7 1 0 0,6-6 37 0 0,10-110 507 0 0,-3 85-558 0 0,-1 0-1 0 0,-2 0 0 0 0,1 0 1 0 0,-2 0-1 0 0,-1 0 1 0 0,0 1-1 0 0,-1-1 1 0 0,-1 1-1 0 0,0 1 1 0 0,-11-18-1 0 0,17 31-11 0 0,-1 1 1 0 0,1 0-1 0 0,0 0 0 0 0,-1-1 1 0 0,0 1-1 0 0,0 0 0 0 0,1 0 1 0 0,-1 1-1 0 0,-1-1 0 0 0,1 0 1 0 0,0 1-1 0 0,0-1 0 0 0,0 1 1 0 0,-1 0-1 0 0,1-1 0 0 0,-1 1 0 0 0,1 0 1 0 0,-1 1-1 0 0,1-1 0 0 0,-1 0 1 0 0,0 1-1 0 0,1 0 0 0 0,-1-1 1 0 0,0 1-1 0 0,1 0 0 0 0,-4 0 1 0 0,2 1-9 0 0,0 0 1 0 0,-1 0 0 0 0,1 1-1 0 0,0-1 1 0 0,0 1 0 0 0,0 0-1 0 0,0 0 1 0 0,0 0 0 0 0,1 1-1 0 0,-1-1 1 0 0,1 1 0 0 0,-1 0-1 0 0,1 0 1 0 0,0 0 0 0 0,-3 5-1 0 0,-4 3 7 0 0,2 0 1 0 0,0 1-1 0 0,0 0 0 0 0,1 1 0 0 0,0 0 0 0 0,1 0 0 0 0,1 0 0 0 0,0 1 1 0 0,1 0-1 0 0,0 0 0 0 0,1 0 0 0 0,1 0 0 0 0,-1 20 0 0 0,3-29 15 0 0,0 1 0 0 0,0-1 0 0 0,1 1 1 0 0,-1 0-1 0 0,1-1 0 0 0,0 1 0 0 0,1-1 0 0 0,0 0 0 0 0,0 1 0 0 0,2 4 0 0 0,-3-8 4 0 0,0 0 0 0 0,1 0 0 0 0,-1 0 1 0 0,0 0-1 0 0,1 0 0 0 0,-1-1 0 0 0,1 1 0 0 0,0-1 0 0 0,-1 1 0 0 0,1-1 0 0 0,0 0 1 0 0,0 1-1 0 0,0-1 0 0 0,0 0 0 0 0,0 0 0 0 0,0 0 0 0 0,0 0 0 0 0,0-1 0 0 0,0 1 0 0 0,1-1 1 0 0,-1 1-1 0 0,0-1 0 0 0,0 0 0 0 0,0 0 0 0 0,1 0 0 0 0,-1 0 0 0 0,4-1 0 0 0,-2 0 7 0 0,0 0 0 0 0,-1-1-1 0 0,1 0 1 0 0,-1 1-1 0 0,0-2 1 0 0,1 1 0 0 0,-1 0-1 0 0,0 0 1 0 0,-1-1-1 0 0,1 0 1 0 0,0 0 0 0 0,-1 1-1 0 0,1-1 1 0 0,-1-1-1 0 0,0 1 1 0 0,3-6 0 0 0,-2 5-12 0 0,-1-1 0 0 0,1 1 1 0 0,-1-1-1 0 0,0 1 0 0 0,0-1 1 0 0,-1 0-1 0 0,0 0 1 0 0,0 0-1 0 0,0 0 0 0 0,0 0 1 0 0,-1 0-1 0 0,1-7 0 0 0,-1 12-6 0 0,0 0-1 0 0,0-1 0 0 0,0 1 1 0 0,-1-1-1 0 0,1 1 0 0 0,0 0 1 0 0,0-1-1 0 0,0 1 0 0 0,0 0 1 0 0,0-1-1 0 0,-1 1 0 0 0,1-1 1 0 0,0 1-1 0 0,0 0 0 0 0,0-1 1 0 0,-1 1-1 0 0,1 0 1 0 0,0 0-1 0 0,-1-1 0 0 0,1 1 1 0 0,0 0-1 0 0,0 0 0 0 0,-1-1 1 0 0,1 1-1 0 0,-1 0 0 0 0,1 0 1 0 0,0 0-1 0 0,-1-1 0 0 0,1 1 1 0 0,0 0-1 0 0,-1 0 0 0 0,0 0 1 0 0,-14 5-86 0 0,-14 19-10 0 0,27-22 91 0 0,-16 15-31 0 0,-5 3-10 0 0,-26 31-1 0 0,43-45 50 0 0,2 0 1 0 0,-1 0 0 0 0,1 1 0 0 0,0 0-1 0 0,0-1 1 0 0,0 1 0 0 0,1 1-1 0 0,0-1 1 0 0,1 0 0 0 0,-3 12 0 0 0,5-17 4 0 0,0 0 1 0 0,-1 0 0 0 0,1-1-1 0 0,0 1 1 0 0,0 0 0 0 0,1 0-1 0 0,-1 0 1 0 0,0 0 0 0 0,1-1-1 0 0,-1 1 1 0 0,1 0 0 0 0,-1 0-1 0 0,1-1 1 0 0,0 1 0 0 0,0 0-1 0 0,0-1 1 0 0,0 1 0 0 0,0-1-1 0 0,0 1 1 0 0,0-1 0 0 0,0 1 0 0 0,0-1-1 0 0,1 0 1 0 0,-1 0 0 0 0,1 0-1 0 0,-1 0 1 0 0,1 0 0 0 0,-1 0-1 0 0,1 0 1 0 0,2 1 0 0 0,-3-2 1 0 0,1 0 1 0 0,-1-1 0 0 0,1 1 0 0 0,-1 0 0 0 0,1 0-1 0 0,-1-1 1 0 0,0 1 0 0 0,1-1 0 0 0,-1 0 0 0 0,1 1 0 0 0,-1-1-1 0 0,0 0 1 0 0,0 0 0 0 0,1 0 0 0 0,0-1 0 0 0,19-16 68 0 0,-17 14-171 0 0,0 0-1 0 0,0-1 1 0 0,-1 1-1 0 0,0-1 1 0 0,5-9-1 0 0,-1-14-3891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25.129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6371 2386 1192 0 0,'-10'-11'712'0'0,"-1"0"-1"0"0,-1 0 1 0 0,0 1-1 0 0,0 1 1 0 0,-1 0-1 0 0,0 1 1 0 0,-21-10-1 0 0,27 14-256 0 0,0 1-1 0 0,0-1 0 0 0,0-1 1 0 0,1 1-1 0 0,-1-1 0 0 0,1 0 1 0 0,1-1-1 0 0,-1 1 0 0 0,-8-12 1 0 0,14 16-416 0 0,0 1 0 0 0,0 0 0 0 0,0-1 0 0 0,3-3 545 0 0,-3 4-546 0 0,0 0 1 0 0,0 0 0 0 0,1-1 0 0 0,-1 1 0 0 0,0 0 0 0 0,1 0 0 0 0,-1 0 0 0 0,0 0 0 0 0,1 0 0 0 0,-1 0 0 0 0,0 0 0 0 0,1 0 0 0 0,-1 0 0 0 0,0 0 0 0 0,1 0 0 0 0,-1 0-1 0 0,0 0 1 0 0,1 0 0 0 0,-1 0 0 0 0,0 0 0 0 0,1 0 0 0 0,-1 0 0 0 0,1 0 0 0 0,19 0 324 0 0,-18 0-294 0 0,54 4 106 0 0,-1 2 1 0 0,0 2-1 0 0,81 24 1 0 0,-58-13-82 0 0,363 94 344 0 0,-17-5 68 0 0,-411-105-489 0 0,652 179 727 0 0,-652-177-728 0 0,-1-2-3 0 0,-1 1 1 0 0,0 1-1 0 0,0-1 1 0 0,0 2-1 0 0,11 7 0 0 0,-22-13-12 0 0,1 0 0 0 0,-1 1-1 0 0,0-1 1 0 0,0 0 0 0 0,0 0-1 0 0,1 0 1 0 0,-1 0-1 0 0,0 0 1 0 0,0 0 0 0 0,0 1-1 0 0,0-1 1 0 0,1 0 0 0 0,-1 0-1 0 0,0 0 1 0 0,0 0-1 0 0,0 1 1 0 0,0-1 0 0 0,0 0-1 0 0,0 0 1 0 0,0 0 0 0 0,0 1-1 0 0,1-1 1 0 0,-1 0-1 0 0,0 0 1 0 0,0 0 0 0 0,0 1-1 0 0,0-1 1 0 0,0 0 0 0 0,0 0-1 0 0,0 1 1 0 0,0-1-1 0 0,0 0 1 0 0,0 0 0 0 0,-1 0-1 0 0,1 1 1 0 0,0-1 0 0 0,0 0-1 0 0,-9 4 18 0 0,-13-2 18 0 0,-32-5-106 0 0,0-3 1 0 0,0-2-1 0 0,-74-21 1 0 0,57 13-123 0 0,-311-66-965 0 0,-251-59 430 0 0,217 42 691 0 0,396 94 31 0 0,1-1-1 0 0,-25-11 1 0 0,36 13 8 0 0,1 1 0 0 0,0-1 0 0 0,0-1 0 0 0,0 1 0 0 0,0-1 0 0 0,1 0 0 0 0,-1-1 0 0 0,-6-7 0 0 0,12 12 2 0 0,0 0 0 0 0,1 0 0 0 0,-1 0 0 0 0,0 0 1 0 0,0 0-1 0 0,1 0 0 0 0,-1 0 0 0 0,0 0 0 0 0,1 0 1 0 0,0-1-1 0 0,-1 1 0 0 0,1 0 0 0 0,-1 0 1 0 0,1 0-1 0 0,0-1 0 0 0,0 1 0 0 0,0 0 0 0 0,0 0 1 0 0,0-1-1 0 0,0 1 0 0 0,0 0 0 0 0,0 0 0 0 0,1-1 1 0 0,-1 1-1 0 0,0 0 0 0 0,1 0 0 0 0,-1 0 0 0 0,1-1 1 0 0,-1 1-1 0 0,1 0 0 0 0,-1 0 0 0 0,1 0 0 0 0,0 0 1 0 0,0 0-1 0 0,-1 0 0 0 0,1 0 0 0 0,0 0 0 0 0,0 1 1 0 0,0-1-1 0 0,0 0 0 0 0,0 0 0 0 0,0 1 0 0 0,0-1 1 0 0,0 1-1 0 0,1-1 0 0 0,-1 1 0 0 0,0-1 1 0 0,0 1-1 0 0,0 0 0 0 0,1-1 0 0 0,1 1 0 0 0,12-1-5 0 0,0 0 0 0 0,1 1 0 0 0,-1 0 0 0 0,19 4 0 0 0,65 14-1 0 0,-77-14 10 0 0,751 183 434 0 0,-738-178-419 0 0,342 99 435 0 0,27 8-140 0 0,-113-49-93 0 0,-273-58-189 0 0,-15-5-8 0 0,-12-5-8 0 0,-291-63 214 0 0,-354-114-142 0 0,599 162-77 0 0,-91-39 0 0 0,-47-38-7 0 0,109 52-15 0 0,56 27 5 0 0,-207-92-80 0 0,233 106 4 0 0,7 3 27 0 0,18 8 13 0 0,37 14 51 0 0,311 111 117 0 0,-240-86-97 0 0,198 57 269 0 0,-176-60-140 0 0,342 79 167 0 0,-459-118-322 0 0,-1 2-1 0 0,-1 2 1 0 0,0 1-1 0 0,0 2 1 0 0,37 22 0 0 0,13 8 45 0 0,110 42 0 0 0,45 7 163 0 0,-47-21 193 0 0,-162-62-396 0 0,89 38 40 0 0,-75-28-30 0 0,1-3 0 0 0,83 22 0 0 0,-88-29 23 0 0,61 24 0 0 0,-27-7 17 0 0,37 16 81 0 0,-49-27-118 0 0,-32-11-20 0 0,-1 1 1 0 0,0 2 0 0 0,0 0 0 0 0,50 26 0 0 0,-73-32 10 0 0,1 0 1 0 0,-1 0-1 0 0,1-1 0 0 0,0 0 0 0 0,-1 0 0 0 0,1 0 0 0 0,14 0 0 0 0,-13-1 6 0 0,2 2-12 0 0,0-1-1 0 0,-1 1 0 0 0,14 6 1 0 0,-13-5-3 0 0,-1-1 0 0 0,1 0 0 0 0,14 3 0 0 0,-5-3 19 0 0,-1 2 0 0 0,0 0 1 0 0,27 11-1 0 0,-7-7-51 0 0,-4-6 32 0 0,-28-3-6 0 0,-1 0 0 0 0,0 0-1 0 0,0 1 1 0 0,0-1 0 0 0,0 1 0 0 0,0 1-1 0 0,0-1 1 0 0,7 3 0 0 0,16 4 7 0 0,-23-6-6 0 0,0 0 0 0 0,0-1-1 0 0,0 0 1 0 0,0 0 0 0 0,1 0-1 0 0,5-1 1 0 0,-10 1-6 0 0,9 3 19 0 0,-4-2-16 0 0,-4-1 1 0 0,0 0 0 0 0,-1 0-1 0 0,1-1 1 0 0,0 1 0 0 0,-1 0 0 0 0,1-1-1 0 0,0 1 1 0 0,0-1 0 0 0,0 1-1 0 0,-1-1 1 0 0,1 0 0 0 0,3 0 0 0 0,1 2 0 0 0,-6-2 11 0 0,1 0-1 0 0,-1 1 1 0 0,1-1 0 0 0,-1 0 0 0 0,1 0 0 0 0,-1 0 0 0 0,1 0 0 0 0,-1 1 0 0 0,1-1 0 0 0,0 0 0 0 0,-1 0-1 0 0,1 0 1 0 0,-1 0 0 0 0,1 0 0 0 0,-1 0 0 0 0,1-1 0 0 0,-1 1 0 0 0,1 0 0 0 0,-1 0 0 0 0,1 0 0 0 0,-1 0-1 0 0,2-1 1 0 0,0 1-6 0 0,1 0 0 0 0,0 0 0 0 0,0 0-1 0 0,0 0 1 0 0,0 1 0 0 0,0-1-1 0 0,0 1 1 0 0,0 0 0 0 0,2 1 0 0 0,-3 3 20 0 0,-3-6-16 0 0,0 0 1 0 0,0-1-1 0 0,-1 1 0 0 0,1 0 0 0 0,-1 1 0 0 0,1-1 0 0 0,-1 0 1 0 0,1 0-1 0 0,-1 1 0 0 0,1-1 0 0 0,-1 1 0 0 0,1-1 0 0 0,-1 1 0 0 0,0 0 1 0 0,-2-1-1 0 0,-10-2 63 0 0,5 0-48 0 0,-1 2-1 0 0,1-1 0 0 0,-1 1 0 0 0,-14 1 0 0 0,-23-4-23 0 0,-8-5 16 0 0,-38-8-12 0 0,-118-36-1 0 0,-70-21 93 0 0,238 65-82 0 0,-25-11 30 0 0,-124-52 0 0 0,91 31-21 0 0,-150-66 49 0 0,186 75-68 0 0,16 7 5 0 0,-1 1-1 0 0,-92-27 0 0 0,-14 9-15 0 0,76 19 31 0 0,0-3 0 0 0,-75-37 0 0 0,119 46-12 0 0,17 8-8 0 0,-1 1 0 0 0,-34-11 1 0 0,11 6-13 0 0,27 8 7 0 0,0 1-1 0 0,-17-4 1 0 0,-217-30-15 0 0,194 28 19 0 0,-93-29-1 0 0,-82-29 22 0 0,118 37-11 0 0,55 16-3 0 0,0-2 1 0 0,-70-31-1 0 0,92 33-11 0 0,-52-14 0 0 0,63 22 0 0 0,-1-1 0 0 0,1-2 0 0 0,1 0 0 0 0,-1-1 0 0 0,-28-19 0 0 0,18 5-13 0 0,-1 2 0 0 0,-2 2-1 0 0,0 1 1 0 0,-1 1 0 0 0,-41-12-1 0 0,40 19-4 0 0,14 5 16 0 0,-28-12 1 0 0,45 15 11 0 0,0-1-1 0 0,1 1 1 0 0,-1-1-1 0 0,1-1 1 0 0,0 0-1 0 0,-12-11 1 0 0,8 7-15 0 0,0 1 1 0 0,0 0 0 0 0,-1 1-1 0 0,0 0 1 0 0,-1 1 0 0 0,0 1-1 0 0,0 0 1 0 0,-15-4 0 0 0,10 4 9 0 0,1-1-1 0 0,0-1 1 0 0,1-1 0 0 0,-19-12 0 0 0,22 13-14 0 0,0 0 0 0 0,-1 0 1 0 0,0 2-1 0 0,-1-1 0 0 0,-22-5 1 0 0,10 3 3 0 0,7 1 10 0 0,-37-20 0 0 0,-6-3 3 0 0,-37-6-62 0 0,59 24 73 0 0,17 4-20 0 0,0 2 0 0 0,-44-8-1 0 0,-12-3-5 0 0,36 14 14 0 0,33 4 2 0 0,0-1 0 0 0,0 0 1 0 0,1-1-1 0 0,-17-5 0 0 0,-1-1-2 0 0,17 5 6 0 0,2 0 1 0 0,-19-9 0 0 0,21 10-18 0 0,0-1-1 0 0,0 1 1 0 0,0 0 0 0 0,0 0-1 0 0,-15 0 1 0 0,-4-1 1 0 0,-56-16 17 0 0,68 16 2 0 0,0-1 0 0 0,-1-1-1 0 0,-15-8 1 0 0,-13-2-51 0 0,39 13 33 0 0,0 0 0 0 0,0 0 1 0 0,0 0-1 0 0,-9-2 0 0 0,-19-6 9 0 0,20 4 4 0 0,-1 1 1 0 0,-24-6 0 0 0,24 7-8 0 0,1 0-1 0 0,-25-10 1 0 0,27 9-11 0 0,0 1 0 0 0,-1 0-1 0 0,0 1 1 0 0,-14-2 0 0 0,-27-7 13 0 0,48 10-6 0 0,0 0 1 0 0,0-1 0 0 0,1 1 0 0 0,-1-1-1 0 0,1 0 1 0 0,-8-7 0 0 0,12 10-1 0 0,-5-4-2 0 0,0 1-1 0 0,-1 0 1 0 0,1 0 0 0 0,-1 1 0 0 0,1-1-1 0 0,-1 1 1 0 0,0 1 0 0 0,-7-2-1 0 0,-23-9 9 0 0,21 6-12 0 0,-1 1 0 0 0,-23-5 1 0 0,25 7 11 0 0,0-1 1 0 0,0 0 0 0 0,-27-13 0 0 0,11 1 15 0 0,-3-2-25 0 0,-57-23 1 0 0,51 30-4 0 0,0 1 0 0 0,-70-7 0 0 0,42 8-1 0 0,-56-18 20 0 0,35 6-4 0 0,19 13-6 0 0,55 7-2 0 0,0 0-1 0 0,0 0 1 0 0,0-2 0 0 0,0 1 0 0 0,0-2-1 0 0,-14-5 1 0 0,-32-14 10 0 0,-11-5 2 0 0,63 24-13 0 0,-12-6-4 0 0,0 0 0 0 0,0 2-1 0 0,0 0 1 0 0,-23-5 0 0 0,-41-11-5 0 0,75 21 15 0 0,0-1 1 0 0,0 0-1 0 0,0-1 0 0 0,0 0 1 0 0,1 0-1 0 0,-11-9 1 0 0,11 8 0 0 0,-1 0 0 0 0,0 0 0 0 0,0 1-1 0 0,0 0 1 0 0,-17-6 0 0 0,7 7-3 0 0,0 0 1 0 0,0 1-1 0 0,-32 0 0 0 0,31 2 1 0 0,1 0 0 0 0,-40-9 0 0 0,1-1-33 0 0,43 9 35 0 0,0-1 1 0 0,1 0 0 0 0,-24-9 0 0 0,5 4-7 0 0,29 8-2 0 0,0-1 0 0 0,-1 0 0 0 0,1 1 0 0 0,0-2 0 0 0,-1 1 0 0 0,1-1 0 0 0,0 1 0 0 0,0-1 0 0 0,-5-4 0 0 0,3 3 8 0 0,0-1 0 0 0,0 1 1 0 0,0 0-1 0 0,-12-4 0 0 0,-15-6-27 0 0,25 9 17 0 0,-1 1 0 0 0,0 0 0 0 0,0 0 0 0 0,0 1 0 0 0,0 0 1 0 0,-12 0-1 0 0,-22-6-3 0 0,-7-8 3 0 0,36 11 3 0 0,0 0-1 0 0,0 1 0 0 0,0 1 0 0 0,-1 0 0 0 0,-28-2 0 0 0,36 5 12 0 0,0 0 0 0 0,0-1-1 0 0,0 0 1 0 0,1 0 0 0 0,-1 0-1 0 0,0-1 1 0 0,0 0 0 0 0,1-1-1 0 0,-1 1 1 0 0,1-1 0 0 0,0 0-1 0 0,0-1 1 0 0,0 0 0 0 0,-9-7-1 0 0,10 7-8 0 0,-1 1 0 0 0,1 0 1 0 0,-1 0-1 0 0,1 0 0 0 0,-1 0 0 0 0,0 1 0 0 0,0 0 0 0 0,-8-1 0 0 0,-52-8 25 0 0,54 10-25 0 0,8 0 3 0 0,1 0 0 0 0,-1-1 0 0 0,0 1 0 0 0,1 0-1 0 0,-1-1 1 0 0,1 0 0 0 0,-1 0 0 0 0,1 0 0 0 0,0 0 0 0 0,0-1-1 0 0,0 1 1 0 0,-3-5 0 0 0,2 4 0 0 0,0 0 0 0 0,1-1 0 0 0,-1 1 0 0 0,0 1 0 0 0,0-1 0 0 0,-1 1 0 0 0,1-1 0 0 0,-6-1 0 0 0,-71-19-25 0 0,63 14 35 0 0,0 0 0 0 0,1-2 0 0 0,0 0 0 0 0,-26-23 0 0 0,-7-5 6 0 0,-5 3-37 0 0,45 29 26 0 0,0 0 0 0 0,1-1 0 0 0,-14-13-1 0 0,18 15-2 0 0,-1 0 0 0 0,0 0-1 0 0,0 1 1 0 0,-1 0 0 0 0,0 0-1 0 0,0 0 1 0 0,0 1-1 0 0,0 0 1 0 0,-14-5 0 0 0,0 2-2 0 0,1-1 1 0 0,0-1 0 0 0,-34-21-1 0 0,46 26-6 0 0,1 0-1 0 0,-1 0 0 0 0,0 0 0 0 0,0 1 0 0 0,-1 1 1 0 0,1-1-1 0 0,-1 1 0 0 0,1 1 0 0 0,-1-1 1 0 0,0 1-1 0 0,-11 1 0 0 0,17-1 8 0 0,0 1-1 0 0,-1-1 1 0 0,1 1 0 0 0,0-1-1 0 0,0 0 1 0 0,-1 0-1 0 0,1-1 1 0 0,0 1 0 0 0,-3-2-1 0 0,3 1-9 0 0,0 0 0 0 0,0 1 0 0 0,0 0 0 0 0,0-1-1 0 0,0 1 1 0 0,-1 1 0 0 0,1-1 0 0 0,0 0 0 0 0,-5 0 0 0 0,-50-9 33 0 0,35-6-33 0 0,19 15 6 0 0,0-1 0 0 0,0 1 0 0 0,0 0 1 0 0,0 0-1 0 0,0 0 0 0 0,0 0 0 0 0,0 1 0 0 0,-1 0 0 0 0,1 0 0 0 0,-7 0 1 0 0,-28-2 10 0 0,37 2-12 0 0,-1-1 0 0 0,1 0 0 0 0,-1 0-1 0 0,1 0 1 0 0,-1 0 0 0 0,1 0 0 0 0,0 0-1 0 0,-3-2 1 0 0,-1-1 6 0 0,-1 1 0 0 0,0 0 0 0 0,0 0 0 0 0,0 1 0 0 0,0 0-1 0 0,0 0 1 0 0,0 1 0 0 0,-10-2 0 0 0,6 2-2 0 0,1-1 0 0 0,0 0 0 0 0,-11-4-1 0 0,-19-7 5 0 0,30 10-4 0 0,0 0 0 0 0,0-1 0 0 0,0 0 0 0 0,1 0 0 0 0,-1-1 0 0 0,1 0 1 0 0,-13-9-1 0 0,17 10-5 0 0,-1 1-1 0 0,0 0 1 0 0,0 0 0 0 0,0 0 0 0 0,-1 1 0 0 0,1 0 0 0 0,-1 1-1 0 0,1-1 1 0 0,-1 1 0 0 0,0 0 0 0 0,-8 0 0 0 0,-21-3-30 0 0,7-3 44 0 0,15 4-9 0 0,-1 0 1 0 0,0 0 0 0 0,-17 0 0 0 0,-24-5 25 0 0,51 8-28 0 0,-1-1 0 0 0,1 0 0 0 0,0 0 0 0 0,0-1 0 0 0,0 1 1 0 0,0-1-1 0 0,0 0 0 0 0,0-1 0 0 0,0 1 0 0 0,1-1 0 0 0,-1 0 0 0 0,-5-5 1 0 0,0 2 4 0 0,-43-21-39 0 0,50 25 39 0 0,0 0-1 0 0,0 1 0 0 0,0 0 0 0 0,0 0 1 0 0,0 0-1 0 0,-1 0 0 0 0,-4 0 1 0 0,-11-4-33 0 0,15 4 21 0 0,-1 0 1 0 0,0 0-1 0 0,0 0 1 0 0,0 1-1 0 0,0 0 1 0 0,-7 0-1 0 0,-3 0 25 0 0,-9-2-18 0 0,18 2 0 0 0,0-1 0 0 0,0 0 0 0 0,0 1 0 0 0,0 0 0 0 0,0 1 0 0 0,0-1 0 0 0,-9 3-1 0 0,15-3-2 0 0,-1 0 0 0 0,1 1 0 0 0,0-1 0 0 0,0 0 0 0 0,0 0 1 0 0,-1 0-1 0 0,1 0 0 0 0,0 0 0 0 0,0 1 0 0 0,-1-1 0 0 0,1 0 0 0 0,0 0 0 0 0,0 0 0 0 0,-1 0 0 0 0,1 0 0 0 0,0 0 0 0 0,0 0 0 0 0,-1 0 0 0 0,1 0 0 0 0,0 0 0 0 0,0 0 0 0 0,-1 0 0 0 0,1 0 0 0 0,0 0 0 0 0,0 0 0 0 0,-1 0 0 0 0,1 0 0 0 0,0 0 0 0 0,0-1 0 0 0,-1 1 0 0 0,1 0 0 0 0,0 0 0 0 0,0 0 0 0 0,-1 0 0 0 0,1 0 0 0 0,0-1 0 0 0,0 1 0 0 0,0 0 0 0 0,-1 0 0 0 0,1 0 0 0 0,0-1 0 0 0,0 1 0 0 0,0 0 0 0 0,0 0 0 0 0,0-1 0 0 0,-1 1 0 0 0,1 0 0 0 0,0 0 0 0 0,0-1 0 0 0,0 1 0 0 0,0 0 0 0 0,0 0 0 0 0,0-1 0 0 0,0 1 0 0 0,0 0 0 0 0,0 0 1 0 0,0-1-1 0 0,0 1 0 0 0,0 0 0 0 0,0 0 0 0 0,0-1 0 0 0,0 1 0 0 0,0 0 0 0 0,1-1 0 0 0,-1 1 0 0 0,0 0 0 0 0,-6-3 15 0 0,2 3-16 0 0,-9-8 15 0 0,13 8-13 0 0,-1-1 1 0 0,0 0 0 0 0,0 0-1 0 0,0 1 1 0 0,0-1-1 0 0,0 0 1 0 0,0 1-1 0 0,0-1 1 0 0,0 1 0 0 0,0 0-1 0 0,0-1 1 0 0,0 1-1 0 0,-1 0 1 0 0,1-1-1 0 0,-2 1 1 0 0,-1-6 1 0 0,4 5-4 0 0,0 1 1 0 0,0 0-1 0 0,0 0 0 0 0,0-1 0 0 0,0 1 0 0 0,0 0 0 0 0,0 0 0 0 0,0 0 0 0 0,0-1 0 0 0,-1 1 0 0 0,1 0 0 0 0,0 0 0 0 0,0-1 1 0 0,0 1-1 0 0,0 0 0 0 0,0 0 0 0 0,0 0 0 0 0,0-1 0 0 0,0 1 0 0 0,-1 0 0 0 0,1 0 0 0 0,0 0 0 0 0,0 0 0 0 0,0-1 1 0 0,0 1-1 0 0,-1 0 0 0 0,1 0 0 0 0,0 0 0 0 0,0 0 0 0 0,0 0 0 0 0,-1 0 0 0 0,1 0 0 0 0,0 0 0 0 0,0-1 0 0 0,-1 1 1 0 0,1 0-1 0 0,0 0 0 0 0,0 0 0 0 0,0 0 0 0 0,-1 0 0 0 0,1 0 0 0 0,0 0 0 0 0,0 0 0 0 0,-1 0 0 0 0,1 1 0 0 0,-1-1-5 0 0,-27-10 48 0 0,26 9-39 0 0,-1 0 0 0 0,0 0 0 0 0,0 0 0 0 0,1 0 0 0 0,-1 0 0 0 0,0 1 0 0 0,0-1 0 0 0,0 1 0 0 0,0 0 0 0 0,-3 0 0 0 0,-8-2 14 0 0,10 1-19 0 0,-1-1 0 0 0,1 1 0 0 0,-1 0 0 0 0,1 0 0 0 0,-1 0 0 0 0,1 0 0 0 0,-1 1 0 0 0,-8 0 0 0 0,-3 1-2 0 0,16-2 5 0 0,-1 1-1 0 0,0 0 0 0 0,1-1 0 0 0,-1 1 0 0 0,1 0 0 0 0,-1-1 0 0 0,0 1 0 0 0,1-1 1 0 0,-1 1-1 0 0,1-1 0 0 0,0 1 0 0 0,-1-1 0 0 0,1 0 0 0 0,-1 1 0 0 0,1-1 0 0 0,0 1 1 0 0,-1-1-1 0 0,1-1 0 0 0,-9-9-4 0 0,9 10-9 0 0,-1 1 5 0 0,-4 5 18 0 0,5-5-10 0 0,0 1 0 0 0,-1-1 1 0 0,1 0-1 0 0,0 0 0 0 0,0 0 0 0 0,0 0 0 0 0,0 0 1 0 0,0 0-1 0 0,-1 0 0 0 0,1 0 0 0 0,0 0 0 0 0,0 0 1 0 0,0 0-1 0 0,0 0 0 0 0,-1 0 0 0 0,1 0 0 0 0,0 0 1 0 0,0 0-1 0 0,0 0 0 0 0,0 0 0 0 0,0 0 0 0 0,-1 0 1 0 0,1 0-1 0 0,0 0 0 0 0,0 0 0 0 0,0 0 0 0 0,0 0 0 0 0,-1 0 1 0 0,1 0-1 0 0,0 0 0 0 0,0 0 0 0 0,0-1 0 0 0,0 1 1 0 0,0 0-1 0 0,0 0 0 0 0,0 0 0 0 0,-1 0 0 0 0,1 0 1 0 0,0 0-1 0 0,0-1 0 0 0,0 1 0 0 0,0 0 0 0 0,0 0 1 0 0,0 0-1 0 0,0 0 0 0 0,0 0 0 0 0,0-1 0 0 0,0 1 1 0 0,0 0-1 0 0,0 0 0 0 0,0 0 0 0 0,0 0 0 0 0,0-1 1 0 0,0 1-1 0 0,0 0 0 0 0,0 0 0 0 0,0 0 0 0 0,0 0 0 0 0,0 0 1 0 0,0-1-1 0 0,0 1 0 0 0,0 0 0 0 0,0 0 0 0 0,1-3 3 0 0,-1 3-3 0 0,0-1 0 0 0,0 1 1 0 0,0 0-1 0 0,0 0 0 0 0,0 0 0 0 0,0-1 1 0 0,0 1-1 0 0,0 0 0 0 0,0 0 0 0 0,0-1 1 0 0,0 1-1 0 0,0 0 0 0 0,0 0 0 0 0,0 0 1 0 0,0-1-1 0 0,0 1 0 0 0,0 0 0 0 0,0 0 1 0 0,0 0-1 0 0,0-1 0 0 0,0 1 0 0 0,-1 0 1 0 0,1 0-1 0 0,0 0 0 0 0,0-1 0 0 0,0 1 1 0 0,0 0-1 0 0,0 0 0 0 0,-1 0 0 0 0,1 0 1 0 0,0-1-1 0 0,0 1 0 0 0,0 0 0 0 0,-1 0 0 0 0,1 0 1 0 0,0 0-1 0 0,0 0 0 0 0,0 0 0 0 0,-1 0 1 0 0,1 0-1 0 0,0 0 0 0 0,0 0 0 0 0,-1 0 1 0 0,-5-2-2 0 0,-1 3 3 0 0,-3-11-7 0 0,3 5-10 0 0,7 5 15 0 0,0 0 1 0 0,0 0-1 0 0,0 0 0 0 0,0 0 0 0 0,-1 0 1 0 0,1 1-1 0 0,0-1 0 0 0,0 0 0 0 0,0 0 1 0 0,0 0-1 0 0,0 0 0 0 0,-1 0 1 0 0,1 0-1 0 0,0 0 0 0 0,0 0 0 0 0,0 0 1 0 0,0 0-1 0 0,0 0 0 0 0,0 1 0 0 0,0-1 1 0 0,-1 0-1 0 0,1 0 0 0 0,0 0 1 0 0,0 0-1 0 0,0 0 0 0 0,0 0 0 0 0,0 1 1 0 0,0-1-1 0 0,0 0 0 0 0,0 0 1 0 0,0 0-1 0 0,0 0 0 0 0,0 1 0 0 0,0-1 1 0 0,0 0-1 0 0,0 0 0 0 0,0 0 0 0 0,0 0 1 0 0,0 0-1 0 0,0 1 0 0 0,0-1 1 0 0,0 0-1 0 0,0 0 0 0 0,0 0 0 0 0,0-1 0 0 0,0 0 0 0 0,-1 1 0 0 0,1-1 1 0 0,0 1-1 0 0,0-1 0 0 0,-1 1 0 0 0,1-1 0 0 0,0 1 0 0 0,-1-1 0 0 0,1 1 0 0 0,0 0 0 0 0,-1-1 0 0 0,1 1 1 0 0,-1-1-1 0 0,1 1 0 0 0,-1 0 0 0 0,1-1 0 0 0,-1 1 0 0 0,1 0 0 0 0,-1 0 0 0 0,1-1 0 0 0,-1 1 0 0 0,0 0 0 0 0,1 0 0 0 0,0 0-1 0 0,-1-1 1 0 0,1 1-1 0 0,0 0 0 0 0,0 0 1 0 0,-1 0-1 0 0,1 0 1 0 0,0 0-1 0 0,-1 0 0 0 0,1 0 1 0 0,0-1-1 0 0,0 1 1 0 0,-1 0-1 0 0,1 0 0 0 0,0 0 1 0 0,-1 0-1 0 0,1 0 1 0 0,0 0-1 0 0,0 0 0 0 0,-1 1 1 0 0,1-1-1 0 0,0 0 0 0 0,-1 0 1 0 0,1 0-1 0 0,0 0 1 0 0,0 0-1 0 0,-1 0 0 0 0,1 0 1 0 0,0 1-1 0 0,0-1 1 0 0,-1 0-1 0 0,1 0 0 0 0,0 0 1 0 0,0 1-1 0 0,0-1 1 0 0,-1 0-1 0 0,1 0 0 0 0,0 1 1 0 0,0-1 4 0 0,0 0-8 0 0,0-1 2 0 0,-10-4 25 0 0,10 5-24 0 0,0 0 0 0 0,0 0 0 0 0,0 0 0 0 0,0 0 0 0 0,0 0 0 0 0,0 0 0 0 0,-1 0 0 0 0,1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0,-1-1 0 0 0,1 1 0 0 0,0 0 0 0 0,0 0 0 0 0,0 0 0 0 0,0 0 0 0 0,0 0 0 0 0,0 0 0 0 0,0 0 0 0 0,0 0 0 0 0,0 0 0 0 0,0 0 0 0 0,0 0 0 0 0,0 0 0 0 0,0 0 0 0 0,0 0 0 0 0,0 0 1 0 0,0 0 0 0 0,-1 0 0 0 0,1 1 0 0 0,0-1 0 0 0,0 0 0 0 0,-1 0 0 0 0,1 1 0 0 0,0-1 0 0 0,-1 0 0 0 0,1 0 0 0 0,0 0 0 0 0,-1 0 0 0 0,1 1-1 0 0,0-1 1 0 0,-1 0 0 0 0,1 0 0 0 0,0 0 0 0 0,-1 0 0 0 0,1 0 0 0 0,-1 0 0 0 0,1 0 0 0 0,0 0 0 0 0,-1 0 0 0 0,1 0 0 0 0,0 0 0 0 0,-1 0 0 0 0,1 0 0 0 0,0 0-1 0 0,-1 0 1 0 0,1-1 0 0 0,0 1 0 0 0,-1 0 0 0 0,1 0 0 0 0,0 0 0 0 0,-1 0 0 0 0,1-1 0 0 0,0 1 0 0 0,-1 0 0 0 0,1-1 0 0 0,2-5-8 0 0,-2 6 8 0 0,0 0 0 0 0,1 0-1 0 0,-1 0 1 0 0,0 0 0 0 0,0 0-1 0 0,0 0 1 0 0,0 0 0 0 0,1 0-1 0 0,-1-1 1 0 0,0 1 0 0 0,0 0-1 0 0,0 0 1 0 0,0 0 0 0 0,0 0-1 0 0,0-1 1 0 0,1 1 0 0 0,-1 0-1 0 0,0 0 1 0 0,0 0 0 0 0,0 0 0 0 0,0-1-1 0 0,0 1 1 0 0,0 0 0 0 0,0 0-1 0 0,0 0 1 0 0,0-1 0 0 0,0 1-1 0 0,0 0 1 0 0,0 0 0 0 0,0 0-1 0 0,0-1 1 0 0,0 1 0 0 0,0 0-1 0 0,0 0 1 0 0,0 0 0 0 0,0-1-1 0 0,0 1 1 0 0,0 0 0 0 0,0 0-1 0 0,-1 0 1 0 0,1 0 0 0 0,0-1 0 0 0,0 1-1 0 0,0 0 1 0 0,0 0 0 0 0,0 0-1 0 0,0 0 1 0 0,-1 0 0 0 0,1-1-1 0 0,0 1 1 0 0,0 0 0 0 0,0 0-1 0 0,0 0 1 0 0,-1 0 0 0 0,1 0-1 0 0,0 0 12 0 0,-1-1 1 0 0,2-2 16 0 0,9 1-41 0 0,-7 4-55 0 0,-7 1 40 0 0,-5 0 98 0 0,13-4-84 0 0,-4 1 13 0 0,0 1 1 0 0,1-1 0 0 0,-1 0 0 0 0,0 1-1 0 0,1-1 1 0 0,-1 1 0 0 0,0-1 0 0 0,0 1-1 0 0,1-1 1 0 0,-1 0 0 0 0,0 1 0 0 0,0-1 0 0 0,0 1-1 0 0,1-1 1 0 0,-1 1 0 0 0,0-1 0 0 0,0 1-1 0 0,0-1 1 0 0,0 1 0 0 0,0-1 0 0 0,0 2-1 0 0,0-2 24 0 0,2-1-10 0 0,-2 1-14 0 0,1 0 0 0 0,-1 0 0 0 0,0-1 0 0 0,1 1 0 0 0,-1 0-1 0 0,1 0 1 0 0,-1 0 0 0 0,1 0 0 0 0,-1 0 0 0 0,1 0 0 0 0,-1 0 0 0 0,0 0 0 0 0,1 0 0 0 0,-1 0 0 0 0,1 0 0 0 0,-1 0-1 0 0,1 0 1 0 0,-1 0 0 0 0,1 0 0 0 0,-1 0 0 0 0,1 0 0 0 0,-1 0 0 0 0,0 1 0 0 0,1-1 0 0 0,-1 0 0 0 0,1 0 0 0 0,-1 1 0 0 0,0-1-1 0 0,1 0 1 0 0,-1 0 0 0 0,1 1 0 0 0,-1-1 0 0 0,0 1 0 0 0,0-1 0 0 0,1 0 0 0 0,-1 1 0 0 0,0-1 0 0 0,0 0 0 0 0,1 1-1 0 0,-1-1 1 0 0,0 1 0 0 0,0-1 0 0 0,0 1 0 0 0,0-1 0 0 0,0 1 0 0 0,1-1 0 0 0,-1 1 0 0 0,0-1 0 0 0,0 0 0 0 0,0 1-1 0 0,0-1 1 0 0,-1 1 0 0 0,1-1 0 0 0,0 1 0 0 0,0 0 0 0 0,-2 3-8 0 0,2-3 8 0 0,0-1 0 0 0,0 0 0 0 0,-1 1 0 0 0,1-1 1 0 0,0 0-1 0 0,0 1 0 0 0,0-1 0 0 0,0 0 1 0 0,0 1-1 0 0,-1-1 0 0 0,1 1 0 0 0,0-1 0 0 0,0 0 1 0 0,0 1-1 0 0,0-1 0 0 0,0 0 0 0 0,0 1 1 0 0,0-1-1 0 0,0 1 0 0 0,1-1 0 0 0,-1 0 1 0 0,0 1-1 0 0,0-1 0 0 0,0 0 0 0 0,0 1 0 0 0,0-1 1 0 0,1 0-1 0 0,-1 1 0 0 0,0-1 0 0 0,0 0 1 0 0,0 1-1 0 0,1-1 0 0 0,-1 0 0 0 0,0 0 1 0 0,1 1-1 0 0,1 2-2 0 0,0-1 0 0 0,-1 1 1 0 0,1 0-1 0 0,-1 0 0 0 0,1 0 0 0 0,-1 0 1 0 0,0 0-1 0 0,0 0 0 0 0,0 0 0 0 0,-1 0 1 0 0,1 0-1 0 0,-1 0 0 0 0,0 6 1 0 0,3 10-27 0 0,-5-8 22 0 0,2-11 6 0 0,0 1 1 0 0,0-1 0 0 0,0 1-1 0 0,-1-1 1 0 0,1 1 0 0 0,0-1-1 0 0,0 1 1 0 0,0-1 0 0 0,0 1-1 0 0,0 0 1 0 0,0-1-1 0 0,0 1 1 0 0,0-1 0 0 0,0 1-1 0 0,0-1 1 0 0,0 1 0 0 0,1-1-1 0 0,-1 1 1 0 0,0-1 0 0 0,0 1-1 0 0,0-1 1 0 0,1 1 0 0 0,-1-1-1 0 0,1 1 1 0 0,24 42-23 0 0,-5-8 22 0 0,-19-33 2 0 0,1 1-1 0 0,-1 0 1 0 0,0-1 0 0 0,0 1 0 0 0,0 0-1 0 0,0 0 1 0 0,0 0 0 0 0,-1-1-1 0 0,1 1 1 0 0,-1 0 0 0 0,0 0-1 0 0,0 0 1 0 0,0 0 0 0 0,0 0 0 0 0,0 0-1 0 0,-2 3 1 0 0,2-2-3 0 0,-1 0 0 0 0,1-1 0 0 0,0 1 0 0 0,0 0 0 0 0,0 0 0 0 0,0-1 0 0 0,0 1 0 0 0,1 0 0 0 0,0-1 0 0 0,1 6 0 0 0,3 19-27 0 0,-11-10 51 0 0,5-17-21 0 0,1 0 0 0 0,-1 0 0 0 0,1 0 0 0 0,-1 0 0 0 0,1 0 0 0 0,-1 1 0 0 0,1-1 0 0 0,0 0 0 0 0,-1 0 0 0 0,1 0 0 0 0,0 1 0 0 0,0-1 0 0 0,0 0 0 0 0,0 0 0 0 0,0 2 0 0 0,2 2-3 0 0,-1 0 0 0 0,1 0 0 0 0,-1 0 0 0 0,1 0 0 0 0,4 6 0 0 0,-6-11 0 0 0,7 33-4 0 0,-5-31 6 0 0,-1 1-1 0 0,0-1 1 0 0,0 0 0 0 0,1 1 0 0 0,-2-1 0 0 0,1 1 0 0 0,0-1 0 0 0,0 1-1 0 0,-1-1 1 0 0,1 1 0 0 0,-1 0 0 0 0,0-1 0 0 0,0 1 0 0 0,0-1 0 0 0,0 1-1 0 0,-1 0 1 0 0,1-1 0 0 0,-2 5 0 0 0,2-4 0 0 0,0 0 0 0 0,0 0 0 0 0,0 0 0 0 0,0 0 0 0 0,0 0 0 0 0,0 0 0 0 0,1-1 0 0 0,-1 1 0 0 0,1 0 0 0 0,2 4 0 0 0,2 20-39 0 0,-9 29 125 0 0,4-55-97 0 0,0-1 1 0 0,0 0-1 0 0,0 0 0 0 0,0 1 1 0 0,0-1-1 0 0,0 0 1 0 0,0 0-1 0 0,0 1 0 0 0,0-1 1 0 0,0 0-1 0 0,0 0 1 0 0,0 0-1 0 0,0 1 0 0 0,0-1 1 0 0,0 0-1 0 0,0 0 1 0 0,1 1-1 0 0,-1-1 0 0 0,0 0 1 0 0,0 0-1 0 0,0 0 1 0 0,0 0-1 0 0,0 1 0 0 0,1-1 1 0 0,-1 0-1 0 0,0 0 1 0 0,0 0-1 0 0,0 0 1 0 0,1 1-1 0 0,-1-1 0 0 0,0 0 1 0 0,0 0-1 0 0,0 0 1 0 0,1 0-1 0 0,-1 0 0 0 0,0 0 1 0 0,0 0-1 0 0,1 0 1 0 0,-1 0-1 0 0,0 0 0 0 0,0 0 1 0 0,0 0-1 0 0,1 0 1 0 0,-1 0-1 0 0,0 0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29.443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1 174 848 0 0,'0'-8'955'0'0,"0"1"-1"0"0,0-1 1 0 0,1 0 0 0 0,0 0-1 0 0,5-14 1 0 0,-3 12 296 0 0,-1 5-778 0 0,1-1 1 0 0,-2 0-1 0 0,1 0 1 0 0,-1 0-1 0 0,1-11 1 0 0,14-40 2852 0 0,-7 74-2381 0 0,-8-16-922 0 0,0-1-1 0 0,0 1 0 0 0,0 0 1 0 0,0 0-1 0 0,-1 0 1 0 0,1 0-1 0 0,0 0 0 0 0,0 0 1 0 0,0 0-1 0 0,-1 0 0 0 0,1 0 1 0 0,-1 0-1 0 0,1 0 1 0 0,-1 0-1 0 0,1 0 0 0 0,-1 1 1 0 0,0-1-1 0 0,1 0 1 0 0,-1 3-1 0 0,4 30 161 0 0,-3-22-96 0 0,6 78 712 0 0,-5-73-667 0 0,0-1 1 0 0,-2 1 0 0 0,0 0 0 0 0,-1 0 0 0 0,-4 25 0 0 0,-2 36 44 0 0,5 29 21 0 0,4 110 255 0 0,24-13 251 0 0,-6 108-494 0 0,-12-22 221 0 0,-8-253-429 0 0,7 37 10 0 0,-1-25-15 0 0,2 16 32 0 0,-4-37 98 0 0,2 39 0 0 0,-7 11 47 0 0,6 138-64 0 0,2-160-87 0 0,-2-20 6 0 0,1 43 1 0 0,-5 46 25 0 0,-4 166 42 0 0,6-23 148 0 0,0-6-21 0 0,-9 44-63 0 0,6-57-67 0 0,0-231-91 0 0,0 42 23 0 0,-2 0 1 0 0,-12 75-1 0 0,-5 46 37 0 0,4-16-5 0 0,5-97-26 0 0,-1 128 0 0 0,23 96 141 0 0,-4-131-61 0 0,0 11-51 0 0,-6-158-46 0 0,-1 1-1 0 0,0-1 1 0 0,-1 1-1 0 0,-1-1 1 0 0,0 1-1 0 0,-4 16 1 0 0,4-24-13 0 0,0 0 0 0 0,1 0 0 0 0,0 0 0 0 0,0 0 0 0 0,1 0 0 0 0,0 0 0 0 0,0 0 0 0 0,0 0 0 0 0,4 10 0 0 0,-2-7 1 0 0,-1 0 0 0 0,0-1 0 0 0,1 20 0 0 0,2 58 85 0 0,-5-77-92 0 0,0-7 2 0 0,0-1 0 0 0,1 1 0 0 0,-2 0 0 0 0,1-1 0 0 0,0 1 0 0 0,0 0 0 0 0,-1-1 0 0 0,1 1 0 0 0,-1-1 0 0 0,-1 4 0 0 0,2 5 51 0 0,2 2 33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33.299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1 116 2593 0 0,'2'-14'7351'0'0,"-1"14"-7231"0"0,0 0 1 0 0,0 0 0 0 0,0-1 0 0 0,-1 1 0 0 0,1 0-1 0 0,0 0 1 0 0,0 0 0 0 0,0 0 0 0 0,0 0 0 0 0,0 0-1 0 0,0 0 1 0 0,0 1 0 0 0,0-1 0 0 0,0 0 0 0 0,-1 0-1 0 0,3 1 1 0 0,18 5 573 0 0,0-2 0 0 0,1-1 0 0 0,-1-1 0 0 0,41 0 0 0 0,89-15 700 0 0,-47 3-806 0 0,6 1-137 0 0,-32 1-210 0 0,138 5-1 0 0,-193 5-220 0 0,74 5 133 0 0,161-7 1 0 0,32-5 162 0 0,-164 7-287 0 0,89 5 123 0 0,-5 0 209 0 0,-92-3-185 0 0,-60 0-86 0 0,80-7 0 0 0,-36-4 55 0 0,189 13 0 0 0,-182 3-47 0 0,170 4 134 0 0,-91-32-177 0 0,-52 3-24 0 0,142 15-1 0 0,-121 5-14 0 0,56-7-1 0 0,181 4 52 0 0,-333 3-47 0 0,1-3-1 0 0,78-8 0 0 0,-35 2 6 0 0,-70 4-18 0 0,65-9 1 0 0,-62 5 3 0 0,-1 2 0 0 0,1 2 0 0 0,60 5 0 0 0,-36-1 1 0 0,6 0 7 0 0,118 0-25 0 0,-84-4 15 0 0,65-6 9 0 0,-98 1-13 0 0,0 3 0 0 0,120 10-1 0 0,66 6 11 0 0,-145-8-12 0 0,-76-5 6 0 0,0-1 1 0 0,0-2 0 0 0,48-11-1 0 0,-28 7-3 0 0,1 2 0 0 0,88 4 0 0 0,-78 2-6 0 0,53 0 3 0 0,108-2 16 0 0,-108-10-3 0 0,-72 5-8 0 0,-1 2 0 0 0,52 3 1 0 0,374 2 4 0 0,-305-16-31 0 0,-113 8 17 0 0,1 2 0 0 0,-1 2-1 0 0,68 6 1 0 0,-39 6 7 0 0,-17 0 1 0 0,1-3 0 0 0,106-4 0 0 0,-43-13-5 0 0,134-8 11 0 0,-180 21-21 0 0,-17 1 9 0 0,-23-1 7 0 0,0 2 0 0 0,64 12 0 0 0,-90-13-8 0 0,0-2 1 0 0,0 0-1 0 0,0-1 1 0 0,26-4-1 0 0,-19 2-10 0 0,31 1 1 0 0,6 3-1 0 0,-30-1 20 0 0,0 0 1 0 0,34 7-1 0 0,28 5-21 0 0,-75-11 18 0 0,34 1 0 0 0,-4 0-1 0 0,-17-1-3 0 0,-21-2-6 0 0,0 1 1 0 0,0 0-1 0 0,-1 0 0 0 0,1 1 1 0 0,0 0-1 0 0,-1 1 0 0 0,17 7 1 0 0,-23-9 1 0 0,-1 0 0 0 0,1-1 0 0 0,-1 1 0 0 0,1-1 1 0 0,0 1-1 0 0,-1-1 0 0 0,1 0 0 0 0,0 0 1 0 0,-1 0-1 0 0,1 0 0 0 0,3-2 0 0 0,-3 2 4 0 0,1 0-1 0 0,-1-1 0 0 0,0 1 1 0 0,0 0-1 0 0,0 0 0 0 0,0 1 1 0 0,1-1-1 0 0,4 2 1 0 0,-2 0-2 0 0,0-1 0 0 0,0 0 0 0 0,-1 0 1 0 0,1 0-1 0 0,0-1 0 0 0,11 0 0 0 0,-9-1 1 0 0,-1 1-1 0 0,0 1 1 0 0,1-1-1 0 0,8 3 1 0 0,60 9 22 0 0,-56-10-8 0 0,-16-2-19 0 0,0 0-1 0 0,0 0 1 0 0,-1 1-1 0 0,1-1 1 0 0,0 1-1 0 0,-1 0 1 0 0,1 0-1 0 0,4 3 1 0 0,-7-4 4 0 0,0 0 0 0 0,0 0 1 0 0,-1 1-1 0 0,1-1 0 0 0,0 0 1 0 0,0 0-1 0 0,0 0 0 0 0,0 0 1 0 0,0 0-1 0 0,0 0 0 0 0,0 0 0 0 0,0 0 1 0 0,-1 0-1 0 0,1-1 0 0 0,0 1 1 0 0,0 0-1 0 0,0 0 0 0 0,1-1 1 0 0,-1 0-5 0 0,0 1 1 0 0,0-1 0 0 0,0 1 0 0 0,0 0 0 0 0,1-1 0 0 0,-1 1 0 0 0,0 0 0 0 0,0 0 0 0 0,0 0 0 0 0,0 0 0 0 0,1 0 0 0 0,-1 0 0 0 0,0 0-1 0 0,0 0 1 0 0,0 1 0 0 0,2-1 0 0 0,6 5-10 0 0,-6-3 13 0 0,0 0 0 0 0,0 0-1 0 0,0-1 1 0 0,0 1 0 0 0,1-1-1 0 0,-1 0 1 0 0,4 1 0 0 0,-5-3 0 0 0,-2 1-1 0 0,0 0 0 0 0,0 0 0 0 0,0 0 0 0 0,0 0 0 0 0,0 0 0 0 0,0 1 0 0 0,0-1 0 0 0,0 0 0 0 0,0 0 0 0 0,0 0 0 0 0,0 0 0 0 0,0 0 0 0 0,0 0 0 0 0,0 0 0 0 0,0 0 0 0 0,0 0 0 0 0,0 0 0 0 0,0 0 0 0 0,0 0 0 0 0,0 0 0 0 0,0 0 0 0 0,-1 0 0 0 0,1 0 0 0 0,0 0 0 0 0,0 0 0 0 0,0 0 0 0 0,0 0 0 0 0,0 0 0 0 0,0 0 0 0 0,0 0 0 0 0,0 0 0 0 0,0 0 0 0 0,0 1 0 0 0,0-1 0 0 0,0 0 0 0 0,0 0 0 0 0,0 0 0 0 0,0 0 0 0 0,0 0 0 0 0,0 0 0 0 0,0 0 0 0 0,-1 0 0 0 0,1-1 0 0 0,2-14 16 0 0,-36 17-756 0 0,-27 9-7033 0 0,48-8 6857 0 0,-10 5-1331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36.386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1 206 1336 0 0,'0'-5'471'0'0,"0"1"-212"0"0,-1-1 0 0 0,1 1 0 0 0,0 0 0 0 0,0 0 0 0 0,1-1 0 0 0,-1 1 0 0 0,1 0-1 0 0,0 0 1 0 0,0 0 0 0 0,1 0 0 0 0,-1 0 0 0 0,1 0 0 0 0,4-7 0 0 0,-6 10-87 0 0,1-1 0 0 0,0 1 0 0 0,-1 0 1 0 0,1-1-1 0 0,-1 1 0 0 0,1-1 0 0 0,-1 1 0 0 0,0 0 1 0 0,0-1-1 0 0,0 1 0 0 0,0-1 0 0 0,0 1 0 0 0,0-1 1 0 0,0 1-1 0 0,0-1 0 0 0,0 1 0 0 0,-1-3 0 0 0,-8-29 2048 0 0,8 31-2035 0 0,1-3 252 0 0,0 1 0 0 0,1-1 0 0 0,-1 0 0 0 0,1 0 0 0 0,0 1 0 0 0,0-1 1 0 0,1 0-1 0 0,2-4 0 0 0,0 0 385 0 0,5-7 613 0 0,-9 22-882 0 0,9 58-65 0 0,-5 13 207 0 0,3 31 104 0 0,-5-82-672 0 0,-1 32 0 0 0,0 9 7 0 0,0-58-89 0 0,-1 1 1 0 0,-1 0 0 0 0,0 0 0 0 0,-4 18-1 0 0,2-16 5 0 0,1 0 0 0 0,0 20 0 0 0,0 50 72 0 0,5-41 26 0 0,-4-30-147 0 0,1-6 3 0 0,-1 1 1 0 0,1 0-1 0 0,-1-1 1 0 0,-1 0-1 0 0,-2 10 1 0 0,2-8 3 0 0,0-1-1 0 0,1 1 1 0 0,0 0 0 0 0,0-1 0 0 0,1 1 0 0 0,-1 0 0 0 0,2 0 0 0 0,-1 0 0 0 0,2 8-1 0 0,-6 9 20 0 0,4-17-9 0 0,-1 1 0 0 0,0-1-1 0 0,0 1 1 0 0,-1-1 0 0 0,-3 11 0 0 0,4-11-10 0 0,0 0 0 0 0,0 0 0 0 0,1 1 0 0 0,-1-1 0 0 0,2 0 0 0 0,-1 1 0 0 0,2 8-1 0 0,1 20 133 0 0,-1-27-44 0 0,3-16 32 0 0,3-21 0 0 0,20-109 94 0 0,-22 105-210 0 0,-1 0 0 0 0,-2 0 0 0 0,-1-34 0 0 0,4-5-28 0 0,3 5 18 0 0,-5 44-2 0 0,1-39 0 0 0,-4 45-9 0 0,0 1 0 0 0,4-20 0 0 0,-2 22-4 0 0,1-7 18 0 0,0-1-1 0 0,1-33 1 0 0,-5 46-13 0 0,2 1 1 0 0,-1 0-1 0 0,1 0 0 0 0,0 0 0 0 0,1 0 0 0 0,3-6 1 0 0,1 3-20 0 0,-4 13-33 0 0,-1 20-35 0 0,-2-22 94 0 0,-1 62-63 0 0,2 59 23 0 0,5 176 87 0 0,-12-212-2 0 0,5-60-9 0 0,-7 36-1 0 0,2-25 13 0 0,0-6-31 0 0,4-22-10 0 0,0-1 1 0 0,1 1-1 0 0,-1 13 1 0 0,-5 22 43 0 0,8-44-49 0 0,-1 0 0 0 0,0 0 0 0 0,0 0 1 0 0,0 1-1 0 0,0-1 0 0 0,0 0 0 0 0,0 0 0 0 0,0 0 0 0 0,0 0 0 0 0,0 0 0 0 0,1 0 0 0 0,-1 0 0 0 0,0 0 0 0 0,0 0 0 0 0,0 0 0 0 0,0 0 0 0 0,0 0 0 0 0,0 0 0 0 0,1 1 0 0 0,-1-1 0 0 0,0 0 0 0 0,0 0 0 0 0,0 0 1 0 0,0 0-1 0 0,0 0 0 0 0,0 0 0 0 0,1 0 0 0 0,-1 0 0 0 0,0-1 0 0 0,0 1 0 0 0,0 0 0 0 0,0 0 0 0 0,0 0 0 0 0,0 0 0 0 0,1 0 0 0 0,-1 0 0 0 0,0 0 0 0 0,0 0 0 0 0,0 0 0 0 0,0 0 0 0 0,0 0 0 0 0,0 0 0 0 0,0 0 1 0 0,0-1-1 0 0,1 1 0 0 0,-1 0 0 0 0,0 0 0 0 0,0 0 0 0 0,0 0 0 0 0,0 0 0 0 0,0 0 0 0 0,0-1 0 0 0,0 1 0 0 0,0 0 0 0 0,0 0 0 0 0,0 0 0 0 0,6-6 37 0 0,-4-1-17 0 0,-1 1-1 0 0,1 0 1 0 0,-1-1 0 0 0,-1 1 0 0 0,1-9 0 0 0,1-11 27 0 0,9-99 43 0 0,14-199-70 0 0,-8 135-6 0 0,-14 158-53 0 0,-1 11 40 0 0,1-1 1 0 0,11-40-1 0 0,-13 56-3 0 0,6-19-94 0 0,-2 19 38 0 0,-1 14 22 0 0,0 11 24 0 0,-1 0 0 0 0,-2 0 1 0 0,0 24-1 0 0,1 2 1 0 0,1 30 28 0 0,-10 128 1 0 0,6-191-7 0 0,-18 129 113 0 0,15-122-123 0 0,2-1-1 0 0,1 1 0 0 0,0 0 1 0 0,1 0-1 0 0,2 0 0 0 0,3 23 1 0 0,-3-27 5 0 0,-1 0 1 0 0,-1 0-1 0 0,-2 18 1 0 0,0 9 2 0 0,2-7 0 0 0,1-12 13 0 0,-5 46 0 0 0,4-67-23 0 0,-4 21 33 0 0,0 30 0 0 0,4-50-29 0 0,1 0 3 0 0,-1 1 0 0 0,0-1-1 0 0,-1 1 1 0 0,1-1 0 0 0,-1 0-1 0 0,0 1 1 0 0,0-1 0 0 0,0 0-1 0 0,-2 5 1 0 0,-3-1 222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45.26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1666 926 160 0 0,'-75'-66'438'0'0,"48"40"-389"0"0,-1 1 1 0 0,-1 2-1 0 0,-1 0 1 0 0,-41-22 0 0 0,10 15 754 0 0,-68-23 0 0 0,-160-60 2935 0 0,229 85-2015 0 0,2-2 1 0 0,-95-66-1 0 0,139 86-1452 0 0,6 5-61 0 0,1 0-1 0 0,0 0 1 0 0,0-1-1 0 0,0 0 1 0 0,1 0 0 0 0,0-1-1 0 0,-8-10 1 0 0,14 17-207 0 0,0-1-1 0 0,-1 1 1 0 0,1 0 0 0 0,0 0 0 0 0,0 0 0 0 0,0 0-1 0 0,0-1 1 0 0,0 1 0 0 0,0 0 0 0 0,0 0 0 0 0,0 0 0 0 0,0-1-1 0 0,0 1 1 0 0,0 0 0 0 0,0 0 0 0 0,0 0 0 0 0,0-1-1 0 0,0 1 1 0 0,0 0 0 0 0,0 0 0 0 0,0 0 0 0 0,0-1-1 0 0,0 1 1 0 0,0 0 0 0 0,0 0 0 0 0,0 0 0 0 0,0-1-1 0 0,0 1 1 0 0,0 0 0 0 0,0 0 0 0 0,0 0 0 0 0,1 0-1 0 0,-1-1 1 0 0,0 1 0 0 0,0 0 0 0 0,0 0 0 0 0,0 0-1 0 0,1 0 1 0 0,-1 0 0 0 0,0 0 0 0 0,0-1 0 0 0,0 1-1 0 0,0 0 1 0 0,1 0 0 0 0,-1 0 0 0 0,0 0 0 0 0,0 0-1 0 0,16-1 46 0 0,16 4-29 0 0,81 19 157 0 0,413 61 727 0 0,-208-34-518 0 0,-11-1-116 0 0,-208-36-200 0 0,100 6 75 0 0,143-9 162 0 0,-285-3-194 0 0,-46-4-20 0 0,-36-6-47 0 0,-125-26 70 0 0,-231-25-504 0 0,228 31 162 0 0,-87-9-140 0 0,-265-4-252 0 0,153-13 97 0 0,233 28 308 0 0,-144-7-1 0 0,159 27 142 0 0,-74-5 85 0 0,168 7-11 0 0,-3-1 457 0 0,24-3 34 0 0,16-1-323 0 0,-11 3-9 0 0,-1-1 0 0 0,29-10 0 0 0,2 7 570 0 0,-41 4-655 0 0,0 1 1 0 0,0-1-1 0 0,0 1 1 0 0,0 1-1 0 0,5-1 1 0 0,17-3 60 0 0,1-3-25 0 0,1 1 0 0 0,0 2 0 0 0,0 0 1 0 0,45 2-1 0 0,117 14 111 0 0,117 21 67 0 0,363 68 182 0 0,-478-66-368 0 0,39-4 88 0 0,3 1 208 0 0,-209-26-296 0 0,-24-3-66 0 0,-16-2-33 0 0,-70-5-3 0 0,-98-17 1 0 0,-330-84-277 0 0,259 49 36 0 0,-460-128-569 0 0,614 159 632 0 0,-126-17 1 0 0,353 64 38 0 0,151 47 0 0 0,-85-18 64 0 0,649 177 37 0 0,-30 57 160 0 0,-692-240-106 0 0,65 27 18 0 0,185 65 30 0 0,584 181 18 0 0,-315-84-91 0 0,-106-37 6 0 0,488 111 22 0 0,-979-297-18 0 0,622 171 99 0 0,-620-166-54 0 0,41 11 293 0 0,-119-38-248 0 0,-43-21-1 0 0,20 7-175 0 0,-532-183-678 0 0,144 57 548 0 0,-43-29 129 0 0,-9-17-7 0 0,335 140 82 0 0,-475-145-2 0 0,334 126 37 0 0,-280-63 41 0 0,68 20 21 0 0,439 101-71 0 0,23 4-8 0 0,32 8-18 0 0,0 1-1 0 0,-1 1 1 0 0,0 0-1 0 0,-27 0 1 0 0,48 4 7 0 0,0 0 0 0 0,0 0 1 0 0,0-1-1 0 0,-1 1 0 0 0,1 0 1 0 0,0 0-1 0 0,0 0 0 0 0,0 0 1 0 0,0 1-1 0 0,0-1 1 0 0,0 0-1 0 0,0 0 0 0 0,-1 0 1 0 0,1 0-1 0 0,0 0 0 0 0,0 0 1 0 0,0 0-1 0 0,0 0 0 0 0,0 0 1 0 0,0 0-1 0 0,0 0 1 0 0,0 0-1 0 0,0 0 0 0 0,-1 0 1 0 0,1 0-1 0 0,0 0 0 0 0,0 0 1 0 0,0 1-1 0 0,0-1 0 0 0,0 0 1 0 0,0 0-1 0 0,0 0 0 0 0,0 0 1 0 0,0 0-1 0 0,0 0 1 0 0,0 0-1 0 0,0 0 0 0 0,0 1 1 0 0,0-1-1 0 0,0 0 0 0 0,0 0 1 0 0,0 0-1 0 0,0 0 0 0 0,0 0 1 0 0,0 0-1 0 0,0 0 0 0 0,0 1 1 0 0,0-1-1 0 0,0 0 1 0 0,5 8-21 0 0,11 8-16 0 0,6-1 19 0 0,1-1-1 0 0,0-1 1 0 0,1-1-1 0 0,1-1 1 0 0,29 9 0 0 0,-5-1-4 0 0,519 174-67 0 0,-130-55 98 0 0,-251-76-3 0 0,470 164 29 0 0,83 27 114 0 0,317 67 113 0 0,-272-78-139 0 0,-304-90-66 0 0,-72-23 109 0 0,10-15 155 0 0,-273-80-136 0 0,91 20 200 0 0,-196-45-312 0 0,-41-9-72 0 0,0-1 1 0 0,0 1-1 0 0,0 0 1 0 0,1 0-1 0 0,-1 0 1 0 0,0 0-1 0 0,0 0 1 0 0,1 0-1 0 0,-1 0 1 0 0,0 0-1 0 0,0 0 1 0 0,0 1 0 0 0,1-1-1 0 0,-1 0 1 0 0,0 0-1 0 0,0 0 1 0 0,1 0-1 0 0,-1 0 1 0 0,0 0-1 0 0,0 0 1 0 0,0 0-1 0 0,1 1 1 0 0,-1-1-1 0 0,0 0 1 0 0,0 0-1 0 0,0 0 1 0 0,0 0-1 0 0,0 1 1 0 0,1-1-1 0 0,-1 0 1 0 0,0 0-1 0 0,0 0 1 0 0,0 1-1 0 0,0-1 1 0 0,0 0-1 0 0,0 0 1 0 0,0 1-1 0 0,0-1 1 0 0,0 0-1 0 0,-8 2 52 0 0,-13-2-19 0 0,0-1 1 0 0,-1 0-1 0 0,1-2 0 0 0,-37-9 0 0 0,6 0-3 0 0,-22-6-6 0 0,-115-44 1 0 0,68 20-31 0 0,-769-230-97 0 0,711 221 84 0 0,-95-24-12 0 0,-271-45-3 0 0,394 88 18 0 0,-824-133-6 0 0,913 156 20 0 0,-434-56 13 0 0,116 17-22 0 0,366 46 8 0 0,-456-50-27 0 0,466 51 21 0 0,0 1 0 0 0,-1 0 0 0 0,1 0 0 0 0,0 0-1 0 0,0 1 1 0 0,0 0 0 0 0,-1-1 0 0 0,1 2 0 0 0,0-1 0 0 0,0 0 0 0 0,0 1 0 0 0,0 0 0 0 0,-4 2 0 0 0,8-4 5 0 0,0 1 1 0 0,-1-1-1 0 0,1 1 1 0 0,0-1 0 0 0,-1 0-1 0 0,1 1 1 0 0,0-1 0 0 0,-1 1-1 0 0,1-1 1 0 0,0 1-1 0 0,0-1 1 0 0,0 1 0 0 0,0-1-1 0 0,-1 1 1 0 0,1-1-1 0 0,0 1 1 0 0,0-1 0 0 0,0 1-1 0 0,0 0 1 0 0,0-1 0 0 0,0 1-1 0 0,0-1 1 0 0,0 1-1 0 0,1-1 1 0 0,-1 1 0 0 0,0-1-1 0 0,0 1 1 0 0,0-1 0 0 0,1 1-1 0 0,-1-1 1 0 0,0 1-1 0 0,0-1 1 0 0,1 0 0 0 0,-1 1-1 0 0,0-1 1 0 0,1 1-1 0 0,-1-1 1 0 0,1 1 0 0 0,16 15-37 0 0,18 8 19 0 0,1-2 1 0 0,1-2 0 0 0,1-1 0 0 0,73 25 0 0 0,749 196 4 0 0,-753-213 15 0 0,500 129-13 0 0,1322 283 173 0 0,-777-169 584 0 0,-1041-242-670 0 0,-90-23-61 0 0,59 15 49 0 0,85 33-1 0 0,-156-49-57 0 0,-1 0-1 0 0,1 0 1 0 0,-1 1-1 0 0,10 7 1 0 0,-17-12-4 0 0,-1 0 0 0 0,0 1 0 0 0,1-1 0 0 0,-1 0 0 0 0,1 1 0 0 0,-1-1 0 0 0,0 0 0 0 0,1 1 0 0 0,-1-1 0 0 0,1 1 0 0 0,-1-1 0 0 0,0 1 0 0 0,0-1 0 0 0,1 1 0 0 0,-1-1 0 0 0,0 0 0 0 0,0 1 0 0 0,0 0 0 0 0,1-1 1 0 0,-1 1-1 0 0,0-1 0 0 0,0 1 0 0 0,0-1 0 0 0,0 2 0 0 0,-10 3-6 0 0,-19-3-11 0 0,17-3 14 0 0,-57-6-12 0 0,-388-84-31 0 0,98 18 0 0 0,165 35 24 0 0,-265-45-32 0 0,-633-60-36 0 0,900 123 79 0 0,-500-44 4 0 0,195 33 12 0 0,-349 21 10 0 0,419 38-198 0 0,423-27 176 0 0,-48 9-60 0 0,50-9 62 0 0,1-1-1 0 0,-1 0 1 0 0,1 1 0 0 0,-1-1-1 0 0,1 1 1 0 0,0-1-1 0 0,-1 1 1 0 0,1 0-1 0 0,0-1 1 0 0,-1 1-1 0 0,1 0 1 0 0,0 0-1 0 0,0 0 1 0 0,0 0-1 0 0,-1 0 1 0 0,1 0-1 0 0,1 0 1 0 0,-1 1-1 0 0,0-1 1 0 0,0 0-1 0 0,0 1 1 0 0,1-1-1 0 0,-1 0 1 0 0,0 2-1 0 0,1-1 1 0 0,0 0 0 0 0,1 0-1 0 0,-1 0 1 0 0,1-1 0 0 0,-1 1 0 0 0,1 0-1 0 0,0-1 1 0 0,-1 1 0 0 0,1-1-1 0 0,0 1 1 0 0,0-1 0 0 0,0 1-1 0 0,1-1 1 0 0,-1 0 0 0 0,0 1 0 0 0,0-1-1 0 0,1 0 1 0 0,-1 0 0 0 0,1 0-1 0 0,-1 0 1 0 0,1 0 0 0 0,2 1-1 0 0,45 21-31 0 0,-34-17 24 0 0,41 15-1 0 0,1-2-1 0 0,0-3 0 0 0,87 12 1 0 0,-53-10 7 0 0,735 111-29 0 0,-375-66 24 0 0,-76-7 13 0 0,544 88 10 0 0,-226-32 28 0 0,301 53 39 0 0,-661-102-47 0 0,-209-30-39 0 0,-122-33 6 0 0,0 1 0 0 0,-1-1 1 0 0,1 1-1 0 0,-1 0 0 0 0,1-1 0 0 0,-1 1 0 0 0,0 0 1 0 0,1 0-1 0 0,-1 0 0 0 0,0 0 0 0 0,1 0 1 0 0,-1 0-1 0 0,0 1 0 0 0,0-1 0 0 0,0 0 0 0 0,1 3 1 0 0,-2-3-1 0 0,0-1 1 0 0,1 1 0 0 0,-1 0 0 0 0,0 0 0 0 0,0 0 0 0 0,0-1 0 0 0,0 1-1 0 0,0 0 1 0 0,0 0 0 0 0,0 0 0 0 0,-1 0 0 0 0,1-1 0 0 0,0 1-1 0 0,0 0 1 0 0,-1 0 0 0 0,1 0 0 0 0,0-1 0 0 0,-1 1 0 0 0,1 0 0 0 0,-1-1-1 0 0,1 1 1 0 0,-1 0 0 0 0,1-1 0 0 0,-1 1 0 0 0,1 0 0 0 0,-1-1-1 0 0,0 1 1 0 0,1-1 0 0 0,-1 1 0 0 0,0-1 0 0 0,1 0 0 0 0,-1 1 0 0 0,0-1-1 0 0,-1 1 1 0 0,-13 5-2 0 0,1 0-1 0 0,-2-1 1 0 0,1-1-1 0 0,-1 0 0 0 0,1-1 1 0 0,-21 1-1 0 0,17-2 7 0 0,-151 15 1 0 0,-198-8 0 0 0,263-8-7 0 0,-918 15-58 0 0,366 9 107 0 0,345-9-30 0 0,-173 25 56 0 0,476-40-63 0 0,-1 0 0 0 0,1 0 0 0 0,-1 1 0 0 0,1 0 0 0 0,0 1 0 0 0,0 0 0 0 0,0 1 0 0 0,1-1 0 0 0,-16 10 0 0 0,24-13-8 0 0,0 0 0 0 0,-1 0 0 0 0,1 0 0 0 0,0 0 0 0 0,-1 1 0 0 0,1-1 0 0 0,0 0 0 0 0,0 0 0 0 0,-1 0 0 0 0,1 0 0 0 0,0 1 0 0 0,-1-1 0 0 0,1 0 0 0 0,0 0 0 0 0,0 0 1 0 0,-1 1-1 0 0,1-1 0 0 0,0 0 0 0 0,0 1 0 0 0,0-1 0 0 0,0 0 0 0 0,-1 0 0 0 0,1 1 0 0 0,0-1 0 0 0,0 0 0 0 0,0 1 0 0 0,0-1 0 0 0,0 0 0 0 0,0 1 0 0 0,0-1 0 0 0,0 0 0 0 0,0 1 0 0 0,0-1 1 0 0,0 0-1 0 0,0 1 0 0 0,0-1 0 0 0,0 0 0 0 0,0 1 0 0 0,0-1 0 0 0,0 0 0 0 0,0 1 0 0 0,0-1 0 0 0,1 0 0 0 0,-1 1 0 0 0,0-1 0 0 0,0 1 0 0 0,20 4 30 0 0,-19-5-31 0 0,84 11 50 0 0,0-3 0 0 0,100-5 0 0 0,-110-2-40 0 0,716-8 66 0 0,-6-10-28 0 0,234-10-55 0 0,-986 26 8 0 0,84-3 43 0 0,123-19 0 0 0,-217 20-16 0 0,34-6 49 0 0,-54 8-62 0 0,0 1 0 0 0,0-1-1 0 0,-1 0 1 0 0,1-1-1 0 0,0 1 1 0 0,0 0 0 0 0,-1-1-1 0 0,1 1 1 0 0,0-1-1 0 0,-1 0 1 0 0,0 0 0 0 0,1 0-1 0 0,-1 0 1 0 0,3-5-1 0 0,-4 6-8 0 0,-1 0 0 0 0,0 0 0 0 0,1 0 0 0 0,-1 0 0 0 0,0 0 0 0 0,0 0-1 0 0,1 0 1 0 0,-1 0 0 0 0,0 0 0 0 0,0 0 0 0 0,0 0 0 0 0,0 0 0 0 0,-1 0-1 0 0,1 0 1 0 0,0 0 0 0 0,0 0 0 0 0,-1 0 0 0 0,1 0 0 0 0,0 0 0 0 0,-1 0 0 0 0,1 0-1 0 0,-1 0 1 0 0,1 0 0 0 0,-1 0 0 0 0,0 0 0 0 0,1 1 0 0 0,-1-1 0 0 0,0 0-1 0 0,1 0 1 0 0,-1 1 0 0 0,0-1 0 0 0,-1 0 0 0 0,-28-18 32 0 0,29 19-36 0 0,-5-4 4 0 0,-16-7-2 0 0,0 0-1 0 0,0 2 1 0 0,-1 0 0 0 0,-36-8 0 0 0,-10 6-11 0 0,-1 3 1 0 0,-95 1-1 0 0,219 3 104 0 0,0-2 0 0 0,94-22 0 0 0,-31 5-73 0 0,8 2 0 0 0,-5 3 30 0 0,219-64 0 0 0,-320 76-47 0 0,9-3 27 0 0,-1-1 0 0 0,1-2 1 0 0,32-18-1 0 0,-55 27-8 0 0,0-1 0 0 0,0 0-1 0 0,-1 1 1 0 0,1-1 0 0 0,-1-1 0 0 0,0 1 0 0 0,0-1-1 0 0,0 1 1 0 0,-1-1 0 0 0,0 0 0 0 0,0 0 0 0 0,0-1 0 0 0,-1 1-1 0 0,1-1 1 0 0,-1 1 0 0 0,-1-1 0 0 0,1 0 0 0 0,-1 1-1 0 0,0-1 1 0 0,0 0 0 0 0,0 0 0 0 0,-1 0 0 0 0,0 0 0 0 0,0 0-1 0 0,-1 0 1 0 0,0 0 0 0 0,-1-7 0 0 0,-13-20-5 0 0,9-22 126 0 0,5 49-272 0 0,5 10 50 0 0,10 20 22 0 0,4 7 28 0 0,45 57-7 0 0,-15-17 8 0 0,-35-49 26 0 0,1-1 1 0 0,1 0 0 0 0,22 23 0 0 0,-36-43-6 0 0,0 0 0 0 0,-1 0 0 0 0,1 0 0 0 0,0 0 0 0 0,0 0-1 0 0,-1 1 1 0 0,1-1 0 0 0,0 0 0 0 0,-1 1 0 0 0,1-1 0 0 0,-1 0 0 0 0,0 1 0 0 0,1-1 0 0 0,-1 1-1 0 0,0-1 1 0 0,0 0 0 0 0,0 1 0 0 0,0-1 0 0 0,0 1 0 0 0,0-1 0 0 0,0 0 0 0 0,-1 1 0 0 0,1-1 0 0 0,-1 1-1 0 0,1-1 1 0 0,-1 0 0 0 0,1 1 0 0 0,-1-1 0 0 0,1 0 0 0 0,-1 0 0 0 0,0 0 0 0 0,0 1 0 0 0,0-1-1 0 0,0 0 1 0 0,0 0 0 0 0,0 0 0 0 0,-1 1 0 0 0,-5 5-8 0 0,-1-1 0 0 0,1 1 1 0 0,-18 9-1 0 0,23-14 9 0 0,-144 88-2 0 0,32-14 42 0 0,84-56-41 0 0,-1-1-1 0 0,-35 17 1 0 0,58-32 10 0 0,1 0 0 0 0,0 0 1 0 0,1 1-1 0 0,-1 0 0 0 0,1 0 0 0 0,0 1 0 0 0,0 0 0 0 0,1 0 0 0 0,-1 0 0 0 0,-3 7 0 0 0,7-11-5 0 0,1 0 1 0 0,0 0-1 0 0,-1 0 0 0 0,1 0 1 0 0,0 0-1 0 0,0 0 1 0 0,1 0-1 0 0,-1 1 0 0 0,0-1 1 0 0,1 0-1 0 0,-1 0 0 0 0,1 1 1 0 0,0-1-1 0 0,-1 0 0 0 0,1 1 1 0 0,1-1-1 0 0,-1 0 0 0 0,0 1 1 0 0,0-1-1 0 0,1 0 0 0 0,-1 0 1 0 0,1 1-1 0 0,0-1 0 0 0,0 0 1 0 0,0 0-1 0 0,0 0 1 0 0,0 0-1 0 0,0 0 0 0 0,0 0 1 0 0,1 0-1 0 0,-1 0 0 0 0,1 0 1 0 0,-1-1-1 0 0,1 1 0 0 0,0-1 1 0 0,0 1-1 0 0,0-1 0 0 0,3 2 1 0 0,2 1 11 0 0,0-1 1 0 0,0 0 0 0 0,0 0-1 0 0,0-1 1 0 0,0 0-1 0 0,1-1 1 0 0,-1 1 0 0 0,14 0-1 0 0,1-2 20 0 0,39-2-1 0 0,-10-2 11 0 0,0-3-1 0 0,0-2 0 0 0,58-17 1 0 0,-106 25-41 0 0,0 0 0 0 0,-1 0 0 0 0,1-1 1 0 0,0 1-1 0 0,-1-1 0 0 0,1 1 0 0 0,-1-1 0 0 0,0 0 0 0 0,1 0 1 0 0,-1 0-1 0 0,0 0 0 0 0,3-4 0 0 0,-4 5-3 0 0,-1 0-1 0 0,1 0 1 0 0,-1 0-1 0 0,0 0 0 0 0,1 0 1 0 0,-1 0-1 0 0,0 0 1 0 0,1-1-1 0 0,-1 1 1 0 0,0 0-1 0 0,0 0 1 0 0,0 0-1 0 0,0 0 1 0 0,0-1-1 0 0,0 1 1 0 0,0 0-1 0 0,-1 0 1 0 0,1 0-1 0 0,0 0 1 0 0,-1 0-1 0 0,1 0 1 0 0,0-1-1 0 0,-1 1 1 0 0,1 0-1 0 0,-1 0 1 0 0,0 0-1 0 0,1 0 1 0 0,-1 1-1 0 0,0-1 1 0 0,0 0-1 0 0,0 0 1 0 0,1 0-1 0 0,-1 1 1 0 0,0-1-1 0 0,-2-1 0 0 0,-12-8-5 0 0,-2 0 0 0 0,1 2 0 0 0,-2-1 0 0 0,1 2-1 0 0,-1 0 1 0 0,-33-7 0 0 0,34 9 5 0 0,-25-7-11 0 0,-46-13-49 0 0,-168-73 0 0 0,187 68 50 0 0,-25-12 6 0 0,83 36 2 0 0,1 0 0 0 0,0-1 0 0 0,0 0 0 0 0,0 0 0 0 0,-16-17 0 0 0,25 23 3 0 0,1 1-1 0 0,0-1 0 0 0,0 1 0 0 0,0-1 1 0 0,-1 1-1 0 0,1-1 0 0 0,0 0 0 0 0,0 1 0 0 0,0-1 1 0 0,0 1-1 0 0,0-1 0 0 0,0 1 0 0 0,0-1 1 0 0,0 1-1 0 0,0-1 0 0 0,0 0 0 0 0,0 1 0 0 0,0-1 1 0 0,1 1-1 0 0,-1-1 0 0 0,0 1 0 0 0,0-1 1 0 0,1 1-1 0 0,-1-1 0 0 0,0 1 0 0 0,0-1 0 0 0,1 1 1 0 0,-1 0-1 0 0,1-1 0 0 0,-1 1 0 0 0,0-1 1 0 0,1 1-1 0 0,-1 0 0 0 0,1-1 0 0 0,-1 1 0 0 0,1 0 1 0 0,-1 0-1 0 0,1-1 0 0 0,0 1 0 0 0,20-11-40 0 0,119-24-24 0 0,-77 21 26 0 0,63-22-1 0 0,-54 9 50 0 0,0-3 0 0 0,-2-3-1 0 0,-2-3 1 0 0,80-56-1 0 0,-142 88-21 0 0,-1-1 0 0 0,1 1 0 0 0,-1-1 1 0 0,0-1-1 0 0,0 1 0 0 0,0-1 0 0 0,-1 1 0 0 0,0-1 0 0 0,7-12 0 0 0,-10 16 7 0 0,-1 0 1 0 0,1-1 0 0 0,0 1 0 0 0,-1 0-1 0 0,1 0 1 0 0,-1 0 0 0 0,0 0 0 0 0,1-1-1 0 0,-1 1 1 0 0,0 0 0 0 0,-1 0-1 0 0,1-1 1 0 0,0 1 0 0 0,-1 0 0 0 0,1 0-1 0 0,-1 0 1 0 0,1 0 0 0 0,-1 0 0 0 0,0 0-1 0 0,0 0 1 0 0,0 0 0 0 0,0 0 0 0 0,0 0-1 0 0,-1 0 1 0 0,1 0 0 0 0,-1 1-1 0 0,1-1 1 0 0,-1 0 0 0 0,1 1 0 0 0,-1-1-1 0 0,0 1 1 0 0,0 0 0 0 0,0 0 0 0 0,1 0-1 0 0,-5-2 1 0 0,-14-6-42 0 0,0 1 1 0 0,0 2-1 0 0,-1 0 1 0 0,0 0-1 0 0,-37-3 1 0 0,-191-17-45 0 0,-42-7 44 0 0,243 25 33 0 0,-119-16-8 0 0,141 22 1 0 0,-1 1 1 0 0,1 1-1 0 0,-1 2 0 0 0,-32 5 1 0 0,58-7 14 0 0,-1 1 1 0 0,1-1-1 0 0,0 0 1 0 0,-1 1-1 0 0,1-1 1 0 0,-1 1-1 0 0,1-1 1 0 0,0 1-1 0 0,0 0 1 0 0,-1-1-1 0 0,1 1 1 0 0,0 0-1 0 0,0 0 1 0 0,0 0-1 0 0,0 0 1 0 0,0 0-1 0 0,0 0 1 0 0,0 0-1 0 0,0 0 1 0 0,-1 2-1 0 0,2-2 3 0 0,0-1 0 0 0,0 1-1 0 0,0-1 1 0 0,-1 1 0 0 0,1-1-1 0 0,0 1 1 0 0,0-1 0 0 0,0 1-1 0 0,1-1 1 0 0,-1 1 0 0 0,0-1-1 0 0,0 1 1 0 0,0-1 0 0 0,0 0-1 0 0,0 1 1 0 0,0-1 0 0 0,1 1-1 0 0,-1-1 1 0 0,0 1 0 0 0,0-1-1 0 0,1 0 1 0 0,-1 1 0 0 0,1 0 0 0 0,0 0-1 0 0,0 0 1 0 0,0 0 0 0 0,1 0 0 0 0,-1 0-1 0 0,0-1 1 0 0,1 1 0 0 0,-1 0 0 0 0,1 0-1 0 0,-1-1 1 0 0,3 1 0 0 0,84 20 31 0 0,147 16 0 0 0,-186-31-26 0 0,331 16 59 0 0,-234-19-4 0 0,-143-3-57 0 0,6 0 10 0 0,0 0 0 0 0,1 1-1 0 0,-1 0 1 0 0,0 0 0 0 0,0 1 0 0 0,0 0-1 0 0,16 7 1 0 0,-24-9-10 0 0,-1 1 0 0 0,1-1 0 0 0,-1 1 0 0 0,1-1 0 0 0,-1 1 0 0 0,0-1 0 0 0,1 1 0 0 0,-1-1 0 0 0,0 1 0 0 0,1-1 0 0 0,-1 1 0 0 0,0 0 0 0 0,0-1 0 0 0,1 1 0 0 0,-1-1-1 0 0,0 1 1 0 0,0 0 0 0 0,0-1 0 0 0,0 1 0 0 0,0 0 0 0 0,0-1 0 0 0,0 1 0 0 0,0-1 0 0 0,0 1 0 0 0,0 0 0 0 0,0-1 0 0 0,0 1 0 0 0,0 0 0 0 0,-1-1 0 0 0,1 1 0 0 0,0-1 0 0 0,0 1 0 0 0,-1-1 0 0 0,1 1 0 0 0,0-1 0 0 0,-1 1 0 0 0,1-1 0 0 0,-1 1 0 0 0,1-1 0 0 0,-1 1 0 0 0,1-1 0 0 0,-1 1 0 0 0,1-1 0 0 0,-2 1 0 0 0,-22 18 24 0 0,-16-3-13 0 0,-1-2-1 0 0,-1-2 1 0 0,0-2-1 0 0,-66 8 1 0 0,58-11-12 0 0,0 3 0 0 0,-91 29 0 0 0,134-36-7 0 0,1 0 0 0 0,-1 0 1 0 0,1 1-1 0 0,0 0 1 0 0,0 0-1 0 0,0 1 1 0 0,1-1-1 0 0,0 1 1 0 0,0 0-1 0 0,0 1 0 0 0,0-1 1 0 0,1 1-1 0 0,0 0 1 0 0,0 0-1 0 0,0 0 1 0 0,-4 11-1 0 0,7-13 9 0 0,-1 1 0 0 0,0 0 0 0 0,1-1 0 0 0,0 1 0 0 0,0 0 0 0 0,1 0 0 0 0,-1 0 0 0 0,1 0 0 0 0,0 0 0 0 0,0-1 0 0 0,1 1 0 0 0,0 0-1 0 0,0 0 1 0 0,0 0 0 0 0,0-1 0 0 0,0 1 0 0 0,1 0 0 0 0,0-1 0 0 0,0 1 0 0 0,0-1 0 0 0,1 0 0 0 0,0 0 0 0 0,-1 0 0 0 0,8 7 0 0 0,-4-3 8 0 0,1 0-1 0 0,0-1 1 0 0,1 0 0 0 0,0-1-1 0 0,0 0 1 0 0,1 0 0 0 0,-1 0 0 0 0,1-1-1 0 0,0 0 1 0 0,13 4 0 0 0,6-1 10 0 0,-14-3 3 0 0,0-1-1 0 0,1 0 1 0 0,0-1-1 0 0,16 1 1 0 0,192-4 174 0 0,-179-3-176 0 0,-1-1 1 0 0,1-3 0 0 0,45-13 0 0 0,-72 14 30 0 0,-13 0-8 0 0,-5 5-41 0 0,0 0 1 0 0,0 0 0 0 0,1 1-1 0 0,-1-1 1 0 0,0 0 0 0 0,0 1-1 0 0,0-1 1 0 0,0 0 0 0 0,0 1-1 0 0,0-1 1 0 0,0 1-1 0 0,0-1 1 0 0,0 1 0 0 0,0 0-1 0 0,-1 0 1 0 0,0-1 0 0 0,-56-9 26 0 0,-34 6-37 0 0,18 2 9 0 0,3 0-4 0 0,-106 11 0 0 0,-22 0-13 0 0,-360-2-9 0 0,550-7 23 0 0,-394 15-18 0 0,0-21-32 0 0,-256-20-59 0 0,-105-12 36 0 0,396 33 56 0 0,-195-15 108 0 0,553 20-82 0 0,-25-4 20 0 0,35 4-27 0 0,-1 0 1 0 0,0 1 0 0 0,0-1-1 0 0,0-1 1 0 0,1 1 0 0 0,-1 0-1 0 0,0 0 1 0 0,0 0 0 0 0,1 0 0 0 0,-1 0-1 0 0,0-1 1 0 0,0 1 0 0 0,1 0-1 0 0,-1-1 1 0 0,0 1 0 0 0,1-1-1 0 0,-1 1 1 0 0,0-1 0 0 0,1 1-1 0 0,-1-1 1 0 0,1 1 0 0 0,-1-1 0 0 0,1 1-1 0 0,-1-1 1 0 0,1 0 0 0 0,-1 1-1 0 0,0-2 1 0 0,3 0-2 0 0,-1 0 1 0 0,0 1-1 0 0,1-1 0 0 0,-1 0 0 0 0,1 1 1 0 0,0-1-1 0 0,-1 1 0 0 0,1 0 0 0 0,0-1 1 0 0,0 1-1 0 0,0 0 0 0 0,0 0 0 0 0,0 0 0 0 0,0 1 1 0 0,0-1-1 0 0,0 0 0 0 0,4 0 0 0 0,5-3 0 0 0,45-16-7 0 0,1 3-1 0 0,0 2 1 0 0,76-8 0 0 0,-101 19 11 0 0,-22 3-20 0 0,-1 0 1 0 0,1 0 0 0 0,15-5-1 0 0,-25 6 15 0 0,0 0 0 0 0,0 0 0 0 0,0 0 0 0 0,0 0-1 0 0,1 0 1 0 0,-1 0 0 0 0,0 0 0 0 0,0 0 0 0 0,0 0-1 0 0,0 0 1 0 0,0 0 0 0 0,0 0 0 0 0,0 0 0 0 0,0 0 0 0 0,1 0-1 0 0,-1 0 1 0 0,0 0 0 0 0,0 0 0 0 0,0 0 0 0 0,0 0-1 0 0,0 0 1 0 0,0 0 0 0 0,0 0 0 0 0,0 0 0 0 0,0-1-1 0 0,0 1 1 0 0,1 0 0 0 0,-1 0 0 0 0,0 0 0 0 0,0 0 0 0 0,0 0-1 0 0,0 0 1 0 0,0 0 0 0 0,0 0 0 0 0,0 0 0 0 0,0 0-1 0 0,0 0 1 0 0,0-1 0 0 0,0 1 0 0 0,0 0 0 0 0,0 0-1 0 0,0 0 1 0 0,0 0 0 0 0,0 0 0 0 0,0 0 0 0 0,0 0 0 0 0,0 0-1 0 0,0-1 1 0 0,0 1 0 0 0,0 0 0 0 0,0 0 0 0 0,0 0-1 0 0,0 0 1 0 0,0 0 0 0 0,0 0 0 0 0,0 0 0 0 0,0 0-1 0 0,0 0 1 0 0,0-1 0 0 0,0 1 0 0 0,0 0 0 0 0,0 0 0 0 0,0 0-1 0 0,0 0 1 0 0,0 0 0 0 0,-1 0 0 0 0,1 0 0 0 0,0 0-1 0 0,0 0 1 0 0,-12-4-45 0 0,-19 1-18 0 0,-201-5-157 0 0,-744 35 29 0 0,908-24 200 0 0,-1595 128 224 0 0,1217-49-210 0 0,433-80-22 0 0,-2 2 2 0 0,-30 9 0 0 0,43-12-1 0 0,0-1-1 0 0,-1 1 0 0 0,1 0 1 0 0,0 1-1 0 0,0-1 0 0 0,0 0 1 0 0,0 1-1 0 0,0-1 0 0 0,0 1 1 0 0,0-1-1 0 0,0 1 0 0 0,0 0 1 0 0,1 0-1 0 0,-1 0 1 0 0,1 0-1 0 0,-1 0 0 0 0,1 0 1 0 0,-2 5-1 0 0,3-6 1 0 0,0 1-1 0 0,0-1 1 0 0,0 1 0 0 0,0-1 0 0 0,0 1-1 0 0,0-1 1 0 0,1 1 0 0 0,-1-1 0 0 0,1 1-1 0 0,-1-1 1 0 0,1 1 0 0 0,-1-1 0 0 0,1 0-1 0 0,0 1 1 0 0,-1-1 0 0 0,1 0 0 0 0,0 1-1 0 0,0-1 1 0 0,0 0 0 0 0,0 0 0 0 0,0 0-1 0 0,1 0 1 0 0,-1 0 0 0 0,0 0 0 0 0,0 0-1 0 0,1 0 1 0 0,-1-1 0 0 0,3 2 0 0 0,8 4-1 0 0,0 0 0 0 0,20 6 0 0 0,-23-9 2 0 0,49 14 16 0 0,0-3 0 0 0,111 12 0 0 0,-131-21-13 0 0,560 33 26 0 0,-489-34-29 0 0,924 26-10 0 0,-413-13 23 0 0,-68 12 29 0 0,-107-4 9 0 0,-402-23-45 0 0,-17 0 5 0 0,0-1 0 0 0,0-2 0 0 0,33-3 0 0 0,-173 4 83 0 0,-296 0-71 0 0,98 0-15 0 0,-365 2-24 0 0,607-2 6 0 0,-1552-4 2 0 0,1051-4 45 0 0,421 5-20 0 0,-210-13 64 0 0,356 16-82 0 0,-3 0 4 0 0,0 0 1 0 0,0 0-1 0 0,0-1 0 0 0,-1 0 1 0 0,1 0-1 0 0,-12-5 1 0 0,18 6-6 0 0,1 0 0 0 0,0 0 0 0 0,0 0 0 0 0,0 0 0 0 0,0 0 0 0 0,0 0 0 0 0,0 0 0 0 0,0 0 0 0 0,0 0 0 0 0,0-1 0 0 0,-1 1 0 0 0,1 0 0 0 0,0 0 0 0 0,0 0-1 0 0,0 0 1 0 0,0 0 0 0 0,0 0 0 0 0,0 0 0 0 0,0 0 0 0 0,0-1 0 0 0,0 1 0 0 0,0 0 0 0 0,0 0 0 0 0,0 0 0 0 0,0 0 0 0 0,0 0 0 0 0,0 0 0 0 0,0 0 0 0 0,0-1 0 0 0,0 1 0 0 0,0 0 0 0 0,0 0 0 0 0,0 0 0 0 0,0 0 0 0 0,0 0 0 0 0,0 0 0 0 0,0 0 0 0 0,0-1 0 0 0,0 1 0 0 0,0 0 0 0 0,0 0 0 0 0,0 0 0 0 0,1 0 0 0 0,-1 0 0 0 0,0 0 0 0 0,0 0 0 0 0,0 0 0 0 0,0 0 0 0 0,0 0 0 0 0,0 0 0 0 0,0-1 0 0 0,0 1 0 0 0,0 0 0 0 0,1 0 0 0 0,-1 0 0 0 0,0 0 0 0 0,0 0 0 0 0,0 0 0 0 0,0 0 0 0 0,8-4-10 0 0,23-4-18 0 0,0 2 0 0 0,0 0 1 0 0,51-1-1 0 0,-38 3 3 0 0,545-28-72 0 0,-309 21 71 0 0,1051-13-39 0 0,-998 34 57 0 0,-63 0 19 0 0,-123-4 10 0 0,18 0-9 0 0,-163-6-13 0 0,18 0-3 0 0,-20 0-4 0 0,-14 1-8 0 0,-22 0-16 0 0,-37-5 0 0 0,-2 0 4 0 0,-1556 24-103 0 0,600 64 166 0 0,479-6-61 0 0,193-50-70 0 0,318-25 81 0 0,1 1 0 0 0,-67 17 0 0 0,-75 32-43 0 0,149-43 55 0 0,4-1 14 0 0,-1-2-1 0 0,0-1 1 0 0,0-2 0 0 0,-47 2 0 0 0,66-6 0 0 0,0-2 0 0 0,1 1 0 0 0,-1-1 0 0 0,1-1 0 0 0,-1 0 0 0 0,1-1 0 0 0,0 0-1 0 0,-11-6 1 0 0,-32-11 45 0 0,38 19-51 0 0,1-1 0 0 0,-1 2 0 0 0,0 0-1 0 0,0 0 1 0 0,-23 3 0 0 0,-1 0-16 0 0,-98 5 74 0 0,132-7-60 0 0,-1-1-1 0 0,1 0 1 0 0,0 0 0 0 0,-1-1-1 0 0,1 1 1 0 0,0-1 0 0 0,-7-4-1 0 0,7 4-3 0 0,0 0-1 0 0,0 0 0 0 0,0 0 1 0 0,0 0-1 0 0,0 1 0 0 0,0 0 1 0 0,-7-1-1 0 0,0 3-2 0 0,0 1 0 0 0,0 0 0 0 0,1 0-1 0 0,-1 1 1 0 0,1 1 0 0 0,0 0 0 0 0,0 0 0 0 0,-13 8 0 0 0,7-4 7 0 0,0-1 0 0 0,-23 7 0 0 0,33-13 1 0 0,1 0-1 0 0,-1 0 1 0 0,1 0-1 0 0,-1-1 1 0 0,0 0 0 0 0,1 0-1 0 0,-1-1 1 0 0,1 0-1 0 0,-13-3 1 0 0,18 4 8 0 0,-1 0 0 0 0,0-1 0 0 0,0 0 0 0 0,1 1-1 0 0,-1-1 1 0 0,0 0 0 0 0,0 0 0 0 0,1 1 0 0 0,-1-2 0 0 0,1 1 0 0 0,-1 0 0 0 0,1 0 0 0 0,0 0-1 0 0,-1-1 1 0 0,1 1 0 0 0,0 0 0 0 0,0-1 0 0 0,0 1 0 0 0,0-1 0 0 0,0 0 0 0 0,0 1 0 0 0,0-1-1 0 0,0 0 1 0 0,1 1 0 0 0,-1-1 0 0 0,1 0 0 0 0,-1 0 0 0 0,1 0 0 0 0,0 1 0 0 0,0-1 0 0 0,0 0-1 0 0,0 0 1 0 0,0 0 0 0 0,0-3 0 0 0,5-22 47 0 0,-4 22-57 0 0,1 1 0 0 0,1-1 0 0 0,-1 1-1 0 0,1 0 1 0 0,-1 0 0 0 0,1 0 0 0 0,1 0 0 0 0,-1 0 0 0 0,0 1 0 0 0,7-6 0 0 0,46-29 21 0 0,-14 11-15 0 0,95-85 32 0 0,74-51 42 0 0,-175 137-64 0 0,-2 0 0 0 0,34-35 0 0 0,-65 59-19 0 0,-1 0 0 0 0,0-1 1 0 0,0 1-1 0 0,0-1 0 0 0,0 0 0 0 0,-1 1 1 0 0,1-1-1 0 0,-1 0 0 0 0,1 0 0 0 0,-1 0 1 0 0,0 0-1 0 0,0 0 0 0 0,0 0 0 0 0,-1 0 1 0 0,1-1-1 0 0,-1 1 0 0 0,0 0 0 0 0,0-6 1 0 0,0 6-5 0 0,-1 1 0 0 0,1 0 0 0 0,-1 0 1 0 0,0 0-1 0 0,0-1 0 0 0,0 1 1 0 0,0 0-1 0 0,0 0 0 0 0,0 0 0 0 0,0 1 1 0 0,-1-1-1 0 0,1 0 0 0 0,-1 0 1 0 0,1 1-1 0 0,-1-1 0 0 0,0 1 1 0 0,0-1-1 0 0,0 1 0 0 0,0 0 0 0 0,0 0 1 0 0,0 0-1 0 0,0 0 0 0 0,0 0 1 0 0,0 0-1 0 0,0 0 0 0 0,-3 0 0 0 0,-8-2-16 0 0,0 1-1 0 0,1 1 0 0 0,-1 0 0 0 0,0 0 0 0 0,0 2 1 0 0,0-1-1 0 0,0 2 0 0 0,0-1 0 0 0,-21 7 1 0 0,-8 5-32 0 0,-61 28 0 0 0,57-22 31 0 0,-7 3-6 0 0,-59 34 0 0 0,87-41 17 0 0,-1 2 1 0 0,2 0-1 0 0,0 2 0 0 0,-21 22 1 0 0,2 11 19 0 0,36-42 45 0 0,8-12 9 0 0,0 1-59 0 0,0-1 1 0 0,0 0-1 0 0,0 0 1 0 0,0 0 0 0 0,-1 0-1 0 0,1 0 1 0 0,-1 1 0 0 0,1-1-1 0 0,-1 0 1 0 0,1-1-1 0 0,-1-1 1 0 0,1-12-2 0 0,0 0 0 0 0,1 1 0 0 0,1-1 0 0 0,0 1 0 0 0,1-1 0 0 0,9-20 0 0 0,46-88 21 0 0,-30 66-20 0 0,-28 58-4 0 0,119-268 34 0 0,-113 246-44 0 0,-1 0 0 0 0,-1 0 0 0 0,-1-1 0 0 0,3-36 0 0 0,-7 57-1 0 0,0 0 0 0 0,0 0 0 0 0,0 0 0 0 0,0-1 0 0 0,0 1 0 0 0,-1 0-1 0 0,1 0 1 0 0,-1 0 0 0 0,1 0 0 0 0,-1 0 0 0 0,0 0 0 0 0,0 0 0 0 0,1 0-1 0 0,-1 0 1 0 0,-1 0 0 0 0,0-2 0 0 0,1 4 3 0 0,1-1-1 0 0,-1 1 1 0 0,1 0 0 0 0,-1-1-1 0 0,1 1 1 0 0,-1 0-1 0 0,1-1 1 0 0,-1 1 0 0 0,1 0-1 0 0,-1 0 1 0 0,1-1 0 0 0,-1 1-1 0 0,0 0 1 0 0,1 0-1 0 0,-1 0 1 0 0,1 0 0 0 0,-1 0-1 0 0,0 0 1 0 0,1 0 0 0 0,-1 0-1 0 0,1 0 1 0 0,-2 0-1 0 0,1 1-3 0 0,-1 0 0 0 0,1-1 0 0 0,-1 1 0 0 0,1 0 0 0 0,-1 0 0 0 0,1 0 0 0 0,-1 0 0 0 0,1 0 0 0 0,0 0 0 0 0,0 0 0 0 0,-2 3 0 0 0,-12 16-75 0 0,1 1 0 0 0,1 1 0 0 0,0 0 0 0 0,2 1 0 0 0,-14 40 0 0 0,17-43 51 0 0,-20 50-9 0 0,4 0 0 0 0,3 2 0 0 0,-19 117 0 0 0,35-157 52 0 0,2-16 2 0 0,0-1 1 0 0,0 31-1 0 0,1-4 27 0 0,1-35-11 0 0,0 0 0 0 0,0 1 0 0 0,1-1-1 0 0,0 0 1 0 0,0 0 0 0 0,1 1 0 0 0,0-1 0 0 0,0 0 0 0 0,1 0-1 0 0,2 8 1 0 0,-4-15-19 0 0,0 0-1 0 0,0 0 1 0 0,1 1 0 0 0,-1-1-1 0 0,0 0 1 0 0,0 0 0 0 0,0 0-1 0 0,0 0 1 0 0,0 0-1 0 0,1 0 1 0 0,-1 1 0 0 0,0-1-1 0 0,0 0 1 0 0,0 0-1 0 0,0 0 1 0 0,1 0 0 0 0,-1 0-1 0 0,0 0 1 0 0,0 0-1 0 0,0 0 1 0 0,0 0 0 0 0,1 0-1 0 0,-1 0 1 0 0,0 0 0 0 0,0 0-1 0 0,0 0 1 0 0,1 0-1 0 0,-1 0 1 0 0,0 0 0 0 0,0 0-1 0 0,0 0 1 0 0,1 0-1 0 0,-1 0 1 0 0,0 0 0 0 0,0 0-1 0 0,0 0 1 0 0,0-1 0 0 0,0 1-1 0 0,1 0 1 0 0,9-8 109 0 0,3-13 0 0 0,-13 7-91 0 0,1 0 1 0 0,1 1-1 0 0,1 0 1 0 0,0-1-1 0 0,0 1 0 0 0,8-18 1 0 0,45-88 72 0 0,-48 103-87 0 0,-2-1 1 0 0,0 0-1 0 0,5-21 0 0 0,4-17-15 0 0,44-98-81 0 0,13-41 17 0 0,-59 153 29 0 0,-2-2 0 0 0,10-74 0 0 0,-21 111 7 0 0,0-1-1 0 0,0 0 0 0 0,-1 1 0 0 0,-1-12 1 0 0,1 17 18 0 0,1 0 1 0 0,0-1 0 0 0,-1 1-1 0 0,1 0 1 0 0,-1 0 0 0 0,1-1-1 0 0,-1 1 1 0 0,1 0-1 0 0,-1 0 1 0 0,0 0 0 0 0,0 0-1 0 0,0 0 1 0 0,-1-1 0 0 0,2 1 3 0 0,-1 1 1 0 0,0 0-1 0 0,1 0 0 0 0,-1-1 1 0 0,0 1-1 0 0,1 0 1 0 0,-1 0-1 0 0,1 0 1 0 0,-1 0-1 0 0,0 0 0 0 0,1 0 1 0 0,-1 0-1 0 0,0 0 1 0 0,1 0-1 0 0,-1 0 1 0 0,0 0-1 0 0,1 0 0 0 0,-1 1 1 0 0,0-1-1 0 0,1 0 1 0 0,-1 0-1 0 0,1 1 1 0 0,-1-1-1 0 0,0 0 0 0 0,1 1 1 0 0,-1-1-1 0 0,1 1 1 0 0,-1 0-1 0 0,-8 8-55 0 0,1 0-1 0 0,0 1 1 0 0,1 0-1 0 0,0 0 1 0 0,0 1-1 0 0,-8 21 1 0 0,2-8 4 0 0,-10 20-47 0 0,3 0-1 0 0,-27 82 1 0 0,-8 96-32 0 0,3 36 114 0 0,41-210 53 0 0,6-33 0 0 0,2 1 0 0 0,0 0 1 0 0,-1 18-1 0 0,4-23-4 0 0,-1 21 107 0 0,1-31-113 0 0,0 1 0 0 0,0-1 0 0 0,0 0 0 0 0,0 1 0 0 0,-1-1 0 0 0,1 0 0 0 0,0 0-1 0 0,-1 0 1 0 0,1 1 0 0 0,-1-1 0 0 0,0 0 0 0 0,1 0 0 0 0,-1 0 0 0 0,0 0 0 0 0,1 0 0 0 0,-1 0 0 0 0,0 0 0 0 0,-2 1-1 0 0,3-20 343 0 0,2 10-300 0 0,-1 1 1 0 0,1-1-1 0 0,1 1 1 0 0,5-13-1 0 0,2-3 17 0 0,6-32 8 0 0,-2 0 1 0 0,8-72 0 0 0,-5 30-41 0 0,132-575 48 0 0,-100 441-130 0 0,-11 44-11 0 0,-4 64 36 0 0,-11 58-69 0 0,2 1 0 0 0,49-90 0 0 0,-72 151 68 0 0,1-2-49 0 0,0 0 0 0 0,0-1 0 0 0,-1 0 0 0 0,1 1 0 0 0,-1-1 0 0 0,0 0 0 0 0,1-7 0 0 0,-4 13 59 0 0,1 0-1 0 0,0 0 1 0 0,0 0 0 0 0,0 0-1 0 0,0 0 1 0 0,0 0-1 0 0,0 0 1 0 0,0 0 0 0 0,0 0-1 0 0,-1 0 1 0 0,1-1-1 0 0,0 1 1 0 0,0 0 0 0 0,0 0-1 0 0,0 0 1 0 0,0 0-1 0 0,-1 0 1 0 0,1 0 0 0 0,0 0-1 0 0,0 0 1 0 0,0 0 0 0 0,0 0-1 0 0,0 0 1 0 0,-1 0-1 0 0,1 0 1 0 0,0 0 0 0 0,0 0-1 0 0,0 0 1 0 0,0 0-1 0 0,0 0 1 0 0,0 1 0 0 0,-1-1-1 0 0,1 0 1 0 0,0 0-1 0 0,0 0 1 0 0,0 0 0 0 0,0 0-1 0 0,0 0 1 0 0,0 0 0 0 0,0 0-1 0 0,0 0 1 0 0,-1 0-1 0 0,1 1 1 0 0,0-1 0 0 0,0 0-1 0 0,0 0 1 0 0,0 0-1 0 0,0 0 1 0 0,0 0 0 0 0,0 0-1 0 0,0 1 1 0 0,0-1-1 0 0,0 0 1 0 0,0 0 0 0 0,0 0-1 0 0,0 0 1 0 0,0 0-1 0 0,0 1 1 0 0,0-1 0 0 0,-7 9-121 0 0,7-9 116 0 0,-157 246-595 0 0,125-193 588 0 0,-2 7 20 0 0,-31 47 98 0 0,61-102-80 0 0,0 0 1 0 0,-1 0-1 0 0,1 0 1 0 0,-1-1 0 0 0,-1 1-1 0 0,1-1 1 0 0,-11 6-1 0 0,15-9-11 0 0,-1 0 0 0 0,1-1-1 0 0,0 1 1 0 0,0 0-1 0 0,0-1 1 0 0,-1 1-1 0 0,1-1 1 0 0,0 1-1 0 0,0-1 1 0 0,-1 0 0 0 0,1 1-1 0 0,0-1 1 0 0,-1 0-1 0 0,1 0 1 0 0,0 0-1 0 0,-1 0 1 0 0,1 0-1 0 0,-1 0 1 0 0,1-1 0 0 0,0 1-1 0 0,-1 0 1 0 0,1-1-1 0 0,0 1 1 0 0,0-1-1 0 0,-1 1 1 0 0,1-1-1 0 0,0 1 1 0 0,0-1 0 0 0,0 0-1 0 0,0 0 1 0 0,0 0-1 0 0,0 1 1 0 0,0-1-1 0 0,0 0 1 0 0,0 0-1 0 0,0-1 1 0 0,0 1 0 0 0,0 0-1 0 0,1 0 1 0 0,-1 0-1 0 0,1 0 1 0 0,-1-1-1 0 0,1 1 1 0 0,-1-2-1 0 0,-7-24 93 0 0,1-1-1 0 0,1 0 0 0 0,-3-40 0 0 0,4-86 32 0 0,12 21-84 0 0,1 12-21 0 0,-8 97-28 0 0,-5-284-33 0 0,1 287 25 0 0,0 1-1 0 0,-1-1 1 0 0,-1 1 0 0 0,-1 1 0 0 0,-10-21 0 0 0,-13-43-15 0 0,24 42 14 0 0,6 35-2 0 0,-1 0 1 0 0,1 0-1 0 0,-1 0 1 0 0,-1 1-1 0 0,-2-9 1 0 0,4 12-14 0 0,-1 0 0 0 0,0 0 1 0 0,1 0-1 0 0,0-1 0 0 0,-1 1 1 0 0,1 0-1 0 0,0 0 0 0 0,0 0 1 0 0,0-3-1 0 0,0 5 19 0 0,0 0-6 0 0,1 0-1 0 0,-1 0 7 0 0,0 0-1 0 0,0 0 1 0 0,0 0-1 0 0,0 0 1 0 0,0 0-1 0 0,0 0 1 0 0,0 0-1 0 0,0 0 1 0 0,0 0-1 0 0,0 0 1 0 0,0 0-1 0 0,0 0 1 0 0,0 0-1 0 0,0 0 1 0 0,0 0-12 0 0,2 13-282 0 0,-3-4 254 0 0,-1 0 0 0 0,0-1 0 0 0,0 1 0 0 0,0-1 0 0 0,-1 0 0 0 0,0 0 0 0 0,-1 0 0 0 0,0 0 0 0 0,-5 7 0 0 0,-10 21-24 0 0,-26 73 3 0 0,31-67 64 0 0,2 0 0 0 0,2 0 0 0 0,-9 71 0 0 0,18-108 4 0 0,-4 46 198 0 0,0 67 0 0 0,17-624 703 0 0,-6 313-844 0 0,4-44-246 0 0,-10 190-61 0 0,-6 44-6 0 0,6 3 251 0 0,0 0 1 0 0,1 0 0 0 0,-1 0 0 0 0,0 0 0 0 0,0 0 0 0 0,0 0 0 0 0,0 0 0 0 0,0 0 0 0 0,0 0 0 0 0,0 0 0 0 0,1 0 0 0 0,-1 0 0 0 0,0 1-1 0 0,0-1 1 0 0,0 0 0 0 0,0 0 0 0 0,0 0 0 0 0,0 0 0 0 0,0 0 0 0 0,0 0 0 0 0,0 0 0 0 0,0 0 0 0 0,0 0 0 0 0,0 1 0 0 0,1-1 0 0 0,-1 0 0 0 0,0 0-1 0 0,0 0 1 0 0,0 0 0 0 0,0 0 0 0 0,0 0 0 0 0,0 1 0 0 0,0-1 0 0 0,0 0 0 0 0,0 0 0 0 0,0 0 0 0 0,0 0 0 0 0,0 0 0 0 0,0 0 0 0 0,0 0-1 0 0,0 1 1 0 0,0-1 0 0 0,-1 0 0 0 0,1 0 0 0 0,0 0 0 0 0,0 0 0 0 0,0 0 0 0 0,0 0 0 0 0,0 0 0 0 0,0 0 0 0 0,0 1 0 0 0,0-1 0 0 0,0 0-1 0 0,0 0 1 0 0,0 0 0 0 0,0 0 0 0 0,-1 0 0 0 0,1 0 0 0 0,0 0 0 0 0,0 0 0 0 0,0 0 0 0 0,0 0 0 0 0,0 0 0 0 0,-1 0 0 0 0,44 47-108 0 0,-43-47 110 0 0,11 11-31 0 0,0 0 1 0 0,0 0 0 0 0,2-1-1 0 0,-1-1 1 0 0,1 0-1 0 0,17 8 1 0 0,24 7-32 0 0,87 26 0 0 0,67 6 65 0 0,-160-45 5 0 0,224 48 66 0 0,553 111-85 0 0,-768-157 9 0 0,526 150-6 0 0,100 21 436 0 0,-637-174-387 0 0,35 6 58 0 0,-71-15-56 0 0,1 0-1 0 0,-1 0 0 0 0,1-1 0 0 0,-1 0 0 0 0,16-3 0 0 0,-25 3-37 0 0,-1 0 0 0 0,1 0 0 0 0,-1 0 0 0 0,1-1 0 0 0,0 1 0 0 0,-1 0 0 0 0,1 0 0 0 0,-1 0 0 0 0,1 0 0 0 0,-1-1 0 0 0,1 1 0 0 0,-1 0 0 0 0,1-1 0 0 0,-1 1 0 0 0,1 0 0 0 0,-1-1 0 0 0,1 1 0 0 0,-1 0 0 0 0,1-1 0 0 0,-1 1 0 0 0,0-1 0 0 0,1 1 0 0 0,-1-1 0 0 0,0 1 0 0 0,1-1 0 0 0,-1 1 0 0 0,0-1 0 0 0,0 1 0 0 0,1-2 0 0 0,-1 1 1 0 0,-1 0-1 0 0,1 0 0 0 0,0-1 1 0 0,0 1-1 0 0,-1 0 0 0 0,1 0 0 0 0,-1 0 1 0 0,1 0-1 0 0,-1 0 0 0 0,1 0 1 0 0,-1 0-1 0 0,0 0 0 0 0,-1-2 1 0 0,-28-25 29 0 0,29 27-35 0 0,-61-42-137 0 0,-2 1-1 0 0,-81-37 1 0 0,57 32-55 0 0,-317-166-772 0 0,330 178 736 0 0,-159-49 0 0 0,204 75 196 0 0,-68-19-82 0 0,-1 4 0 0 0,-153-16 1 0 0,-207 17-66 0 0,444 23 179 0 0,-12 0 5 0 0,-33-4-1 0 0,12-2-34 0 0,43 5-16 0 0,17 0-18 0 0,25 1-42 0 0,38 9-15 0 0,120 31 0 0 0,72 37 329 0 0,-74-19 3 0 0,-23-11-34 0 0,355 106 181 0 0,-44 0-130 0 0,5-25 42 0 0,-436-116-159 0 0,1-3-1 0 0,93 6 0 0 0,-143-15-106 0 0,-1 1-1 0 0,1-1 1 0 0,-1 0 0 0 0,1 0-1 0 0,-1 0 1 0 0,1 0 0 0 0,-1 0-1 0 0,1 0 1 0 0,-1 0 0 0 0,1 0-1 0 0,-1 0 1 0 0,1 0-1 0 0,-1-1 1 0 0,1 1 0 0 0,-1 0-1 0 0,0 0 1 0 0,1 0 0 0 0,-1-1-1 0 0,1 1 1 0 0,-1 0 0 0 0,1 0-1 0 0,-1-1 1 0 0,0 1-1 0 0,1-1 1 0 0,-9-7 45 0 0,-30-9-10 0 0,30 14-26 0 0,-311-148-42 0 0,201 103-85 0 0,-177-49 0 0 0,285 95 106 0 0,-446-118-580 0 0,319 92 268 0 0,-192-13 0 0 0,-87 25-25 0 0,408 15 331 0 0,4 1-1 0 0,-1 0 0 0 0,1 0 0 0 0,0 0 0 0 0,0 0 0 0 0,0 1 0 0 0,-1-1 0 0 0,1 1 0 0 0,0 0 0 0 0,0 0 0 0 0,0 1 0 0 0,-7 3 0 0 0,11-5 12 0 0,0 0 0 0 0,-1 1 0 0 0,1-1 0 0 0,0 0 0 0 0,-1 1 1 0 0,1-1-1 0 0,0 0 0 0 0,0 1 0 0 0,-1-1 0 0 0,1 0 0 0 0,0 1 0 0 0,0-1 1 0 0,0 1-1 0 0,0-1 0 0 0,-1 1 0 0 0,1-1 0 0 0,0 1 0 0 0,0-1 0 0 0,0 0 1 0 0,0 1-1 0 0,0-1 0 0 0,0 1 0 0 0,0-1 0 0 0,0 1 0 0 0,0-1 0 0 0,1 0 1 0 0,-1 1-1 0 0,0-1 0 0 0,0 1 0 0 0,0-1 0 0 0,0 1 0 0 0,1-1 0 0 0,-1 0 1 0 0,0 1-1 0 0,0-1 0 0 0,1 0 0 0 0,-1 1 0 0 0,0-1 0 0 0,1 0 0 0 0,-1 1 1 0 0,0-1-1 0 0,1 0 0 0 0,-1 1 0 0 0,22 14-67 0 0,15 6 34 0 0,0-2-1 0 0,56 19 1 0 0,87 19 67 0 0,-140-45-24 0 0,78 19 31 0 0,38 12 0 0 0,-15 4-3 0 0,448 146 94 0 0,-295-114-34 0 0,-157-45-34 0 0,122 19 170 0 0,-170-36 97 0 0,-89-15-130 0 0,-8 0-133 0 0,-10 1-19 0 0,-45-7 22 0 0,0-3-1 0 0,1-3 1 0 0,-75-21-1 0 0,-53-9-63 0 0,60 20-46 0 0,-202-28-156 0 0,-5 26 44 0 0,262 23 119 0 0,0 4 0 0 0,1 4-1 0 0,-131 31 1 0 0,173-27-10 0 0,20-5 15 0 0,12-8 28 0 0,0 0 1 0 0,0 0 0 0 0,0 0-1 0 0,0 0 1 0 0,0 0 0 0 0,0 0-1 0 0,-1 1 1 0 0,1-1 0 0 0,0 0-1 0 0,0 0 1 0 0,0 0-1 0 0,0 0 1 0 0,0 0 0 0 0,0 0-1 0 0,0 1 1 0 0,0-1 0 0 0,0 0-1 0 0,0 0 1 0 0,0 0 0 0 0,0 0-1 0 0,0 0 1 0 0,0 1 0 0 0,0-1-1 0 0,-1 0 1 0 0,1 0 0 0 0,0 0-1 0 0,1 0 1 0 0,-1 0 0 0 0,0 1-1 0 0,0-1 1 0 0,0 0 0 0 0,0 0-1 0 0,0 0 1 0 0,0 0-1 0 0,0 0 1 0 0,0 1 0 0 0,0-1-1 0 0,0 0 1 0 0,0 0 0 0 0,0 0-1 0 0,0 0 1 0 0,0 0 0 0 0,1 0-1 0 0,-1 1 1 0 0,0-1 0 0 0,0 0-1 0 0,0 0 1 0 0,32 16-34 0 0,0-1-1 0 0,1-1 1 0 0,46 12 0 0 0,107 19 39 0 0,-63-21 99 0 0,1-5 0 0 0,154 5 0 0 0,321 0 716 0 0,-506-29-580 0 0,-57 2-119 0 0,-35 3-110 0 0,0 0 1 0 0,0 0-1 0 0,0-1 1 0 0,0 1-1 0 0,0 0 1 0 0,0 0-1 0 0,0 0 1 0 0,0-1-1 0 0,0 1 1 0 0,0 0-1 0 0,0-1 1 0 0,-1 1-1 0 0,1-1 1 0 0,0 1-1 0 0,0-1 1 0 0,0 0-1 0 0,0 1 1 0 0,-1-1-1 0 0,1 0 1 0 0,0 1-1 0 0,0-3 1 0 0,-1 3-4 0 0,0-1 0 0 0,0 1 0 0 0,0-1 0 0 0,0 1 0 0 0,0-1-1 0 0,0 1 1 0 0,0-1 0 0 0,0 1 0 0 0,0-1 0 0 0,-1 1 0 0 0,1 0 0 0 0,0-1 0 0 0,0 1 0 0 0,-1-1 0 0 0,1 1 0 0 0,0-1-1 0 0,0 1 1 0 0,-1 0 0 0 0,1-1 0 0 0,0 1 0 0 0,-1 0 0 0 0,1-1 0 0 0,-1 1 0 0 0,1 0 0 0 0,0-1 0 0 0,-1 1 0 0 0,1 0-1 0 0,-1 0 1 0 0,1-1 0 0 0,-1 1 0 0 0,1 0 0 0 0,-1 0 0 0 0,1 0 0 0 0,-1 0 0 0 0,1 0 0 0 0,-1 0 0 0 0,1 0 0 0 0,-1 0-1 0 0,1 0 1 0 0,-1 0 0 0 0,-38-5 28 0 0,-71-1-1 0 0,41 3-27 0 0,-472-1-23 0 0,2 39-568 0 0,397-20 335 0 0,-147 36 1 0 0,281-49 230 0 0,1 0-1 0 0,-1 0 1 0 0,1 1 0 0 0,0 0 0 0 0,0 0 0 0 0,-9 6 0 0 0,15-8 11 0 0,0-1 1 0 0,-1 1 0 0 0,1 0-1 0 0,0 0 1 0 0,0 0-1 0 0,0 0 1 0 0,-1 0-1 0 0,1 0 1 0 0,0 0 0 0 0,0 0-1 0 0,0 0 1 0 0,1 0-1 0 0,-1 1 1 0 0,0-1 0 0 0,0 0-1 0 0,1 1 1 0 0,-1-1-1 0 0,1 1 1 0 0,-1-1-1 0 0,1 0 1 0 0,-1 1 0 0 0,1-1-1 0 0,0 1 1 0 0,0-1-1 0 0,0 1 1 0 0,0-1 0 0 0,0 1-1 0 0,0-1 1 0 0,0 1-1 0 0,0-1 1 0 0,1 1-1 0 0,0 1 1 0 0,1 0 1 0 0,0 0 0 0 0,0 0 1 0 0,0 0-1 0 0,0 0 0 0 0,1 0 0 0 0,0 0 0 0 0,-1-1 1 0 0,1 1-1 0 0,0-1 0 0 0,0 0 0 0 0,0 0 0 0 0,1 0 1 0 0,-1-1-1 0 0,0 1 0 0 0,1-1 0 0 0,-1 1 0 0 0,5 0 1 0 0,8 2 6 0 0,0 0 0 0 0,24 2 0 0 0,-28-5-3 0 0,305 13 19 0 0,-180-13-11 0 0,10 4 0 0 0,314-2 3 0 0,-168-24-942 0 0,-281 17-625 0 0,-40 2-1918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47.342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989 677 7258 0 0,'325'-81'3463'0'0,"-75"42"-3221"0"0,135-24 561 0 0,-3-22 450 0 0,212-100 1165 0 0,-589 183-2392 0 0,0 0 1 0 0,-1 0 0 0 0,1-1-1 0 0,-1 1 1 0 0,0-1-1 0 0,1 0 1 0 0,4-5 0 0 0,-8 7-22 0 0,-1 1 0 0 0,1-1-1 0 0,-1 1 1 0 0,1-1 0 0 0,-1 0 0 0 0,1 1 0 0 0,-1-1 0 0 0,0 1 0 0 0,1-1 0 0 0,-1 0 0 0 0,0 1 0 0 0,0-1 0 0 0,0 0 0 0 0,1 0 0 0 0,-1 1 0 0 0,0-1 0 0 0,0 0 0 0 0,0 1-1 0 0,0-1 1 0 0,0 0 0 0 0,0 0 0 0 0,-1-1 0 0 0,1 1-1 0 0,-1 0-1 0 0,0 0 1 0 0,0 0-1 0 0,0 0 1 0 0,0 0-1 0 0,1 0 1 0 0,-1 0 0 0 0,-1 0-1 0 0,1 0 1 0 0,0 0-1 0 0,0 1 1 0 0,0-1-1 0 0,0 0 1 0 0,0 1-1 0 0,-1-1 1 0 0,-2 0-1 0 0,-15-5-4 0 0,0 2 1 0 0,-1 0-1 0 0,0 1 0 0 0,-25-1 0 0 0,10 1-16 0 0,-301-34-4 0 0,-236-24-32 0 0,-3 26 24 0 0,-114 30 69 0 0,643 3-40 0 0,25 1-7 0 0,1 0 0 0 0,-1 1 0 0 0,0 1 0 0 0,1 1 0 0 0,-32 7 0 0 0,52-9 5 0 0,-1 1-1 0 0,0-1 1 0 0,0 0 0 0 0,0 0 0 0 0,1 0 0 0 0,-1 1 0 0 0,0-1 0 0 0,0 0-1 0 0,1 1 1 0 0,-1-1 0 0 0,0 1 0 0 0,1-1 0 0 0,-1 1 0 0 0,0-1 0 0 0,1 1 0 0 0,-1-1-1 0 0,1 1 1 0 0,-1 0 0 0 0,1-1 0 0 0,-1 1 0 0 0,0 1 0 0 0,1-1-1 0 0,0-1 1 0 0,0 1 0 0 0,0 0 0 0 0,0-1-1 0 0,1 1 1 0 0,-1 0 0 0 0,0-1 0 0 0,0 1-1 0 0,0-1 1 0 0,1 1 0 0 0,-1 0 0 0 0,0-1-1 0 0,1 1 1 0 0,-1-1 0 0 0,0 1-1 0 0,1-1 1 0 0,-1 1 0 0 0,1-1 0 0 0,-1 1-1 0 0,1 0 1 0 0,3 2-8 0 0,0 0 0 0 0,1 0 0 0 0,-1 0 0 0 0,0-1 0 0 0,8 3 0 0 0,39 14 3 0 0,0-4 1 0 0,76 15-1 0 0,111 5 46 0 0,-190-29-30 0 0,920 97 101 0 0,-446-52 176 0 0,-438-40-176 0 0,72 4 188 0 0,179-5 654 0 0,-411-17-683 0 0,-68-16-205 0 0,92 13-38 0 0,-386-74 48 0 0,91 15-99 0 0,236 48-4 0 0,-430-65-240 0 0,511 83 246 0 0,-201-12-186 0 0,145 15 57 0 0,-49 1-138 0 0,46 8-35 0 0,74-6 202 0 0,0 1 1 0 0,0 1 0 0 0,0 0-1 0 0,-17 10 1 0 0,31-14 107 0 0,-1 0-1 0 0,0 0 1 0 0,1 0 0 0 0,-1 1 0 0 0,1-1 0 0 0,-1 0 0 0 0,1 1 0 0 0,0-1-1 0 0,-1 1 1 0 0,1-1 0 0 0,0 1 0 0 0,0 0 0 0 0,0-1 0 0 0,0 1-1 0 0,1 0 1 0 0,-1 0 0 0 0,0 0 0 0 0,1 0 0 0 0,-1 0 0 0 0,1 0 0 0 0,0-1-1 0 0,-1 1 1 0 0,1 0 0 0 0,0 0 0 0 0,1 4 0 0 0,-1-2 2 0 0,0-1 1 0 0,1 0-1 0 0,0 1 0 0 0,0-1 1 0 0,0 1-1 0 0,0-1 1 0 0,0 0-1 0 0,1 0 0 0 0,-1 0 1 0 0,1 0-1 0 0,0 0 1 0 0,0 0-1 0 0,0 0 1 0 0,3 2-1 0 0,11 9 0 0 0,0-1 0 0 0,1-1 0 0 0,0 0 0 0 0,33 16 0 0 0,82 29 22 0 0,-102-45-5 0 0,87 31 71 0 0,1-4 1 0 0,2-6-1 0 0,2-5 1 0 0,236 23-1 0 0,256 19 895 0 0,-370-55-586 0 0,-2-21-108 0 0,-239 6-272 0 0,-1 0-3 0 0,0-1-1 0 0,0 1 1 0 0,-1 0-1 0 0,1 0 1 0 0,0 0 0 0 0,0 0-1 0 0,0 0 1 0 0,-1 1-1 0 0,1-1 1 0 0,0 1-1 0 0,0-1 1 0 0,-1 1 0 0 0,1-1-1 0 0,0 1 1 0 0,2 2-1 0 0,-4-3 0 0 0,-1 1-1 0 0,1-1 0 0 0,-1 1 1 0 0,1-1-1 0 0,-1 1 0 0 0,0-1 0 0 0,1 1 1 0 0,-1-1-1 0 0,0 0 0 0 0,1 1 1 0 0,-1-1-1 0 0,0 0 0 0 0,1 0 1 0 0,-1 1-1 0 0,0-1 0 0 0,0 0 0 0 0,1 0 1 0 0,-2 0-1 0 0,-39 7-16 0 0,-72 2-1 0 0,63-7 20 0 0,-205 13-9 0 0,-298 27-60 0 0,539-40 65 0 0,-504 75-46 0 0,457-66 48 0 0,-140 35-10 0 0,181-40-6 0 0,2 1 1 0 0,-1 0 0 0 0,1 1 0 0 0,0 1-1 0 0,1 1 1 0 0,0 1 0 0 0,-30 23 0 0 0,46-32 12 0 0,-1 0 1 0 0,1-1 0 0 0,-1 1 0 0 0,1 0-1 0 0,0-1 1 0 0,0 1 0 0 0,0 0-1 0 0,0 0 1 0 0,0 0 0 0 0,0 0 0 0 0,1 0-1 0 0,-1 0 1 0 0,1 0 0 0 0,-1 0 0 0 0,1 0-1 0 0,0 1 1 0 0,-1-1 0 0 0,1 0-1 0 0,0 0 1 0 0,1 0 0 0 0,-1 0 0 0 0,0 0-1 0 0,1 1 1 0 0,-1-1 0 0 0,1 0 0 0 0,0 0-1 0 0,-1 0 1 0 0,1 0 0 0 0,0 0 0 0 0,2 2-1 0 0,-1 1 1 0 0,1-1-1 0 0,0 1 0 0 0,1-1 0 0 0,-1 0 1 0 0,1 1-1 0 0,0-2 0 0 0,0 1 1 0 0,0 0-1 0 0,0-1 0 0 0,8 5 1 0 0,8 2 8 0 0,0-1 1 0 0,1-1-1 0 0,-1-1 1 0 0,41 8 0 0 0,92 6 22 0 0,-119-17-23 0 0,130 8 15 0 0,1-6 0 0 0,296-30 1 0 0,-347 13-7 0 0,455-62 471 0 0,-567 73-482 0 0,82-20 125 0 0,-75 18-106 0 0,0-1 0 0 0,-1 0 0 0 0,0-1 1 0 0,0 0-1 0 0,0 0 0 0 0,0-1 1 0 0,8-6-1 0 0,-16 10-23 0 0,1 1 0 0 0,-1 0 1 0 0,0 0-1 0 0,0 0 0 0 0,0 0 1 0 0,0 0-1 0 0,0 0 0 0 0,1 0 1 0 0,-1 0-1 0 0,0-1 0 0 0,0 1 1 0 0,0 0-1 0 0,0 0 0 0 0,0 0 1 0 0,0 0-1 0 0,0-1 0 0 0,0 1 0 0 0,0 0 1 0 0,0 0-1 0 0,1 0 0 0 0,-1 0 1 0 0,0-1-1 0 0,0 1 0 0 0,0 0 1 0 0,0 0-1 0 0,0 0 0 0 0,0 0 1 0 0,0-1-1 0 0,0 1 0 0 0,0 0 1 0 0,-1 0-1 0 0,1 0 0 0 0,0 0 0 0 0,0-1 1 0 0,0 1-1 0 0,0 0 0 0 0,0 0 1 0 0,0 0-1 0 0,0 0 0 0 0,0-1 1 0 0,0 1-1 0 0,0 0 0 0 0,-1 0 1 0 0,1 0-1 0 0,0 0 0 0 0,0 0 1 0 0,0 0-1 0 0,0 0 0 0 0,-1-1 1 0 0,-12-3 10 0 0,-19 0-2 0 0,-270 6-65 0 0,183 2 38 0 0,-695 43-20 0 0,43 73-42 0 0,569-63 14 0 0,193-55 58 0 0,1 0-1 0 0,0 1 0 0 0,1 0 0 0 0,-1 0 0 0 0,0 1 1 0 0,1 0-1 0 0,0 1 0 0 0,0-1 0 0 0,-12 11 0 0 0,19-14 8 0 0,-1-1-1 0 0,1 1 1 0 0,-1 0-1 0 0,1 0 1 0 0,-1-1-1 0 0,1 1 1 0 0,-1 0-1 0 0,1 0 1 0 0,0 0-1 0 0,-1 0 1 0 0,1 0-1 0 0,0 0 0 0 0,0 0 1 0 0,0 0-1 0 0,0 0 1 0 0,0-1-1 0 0,0 1 1 0 0,0 0-1 0 0,0 0 1 0 0,0 0-1 0 0,0 0 1 0 0,1 0-1 0 0,-1 0 1 0 0,0 0-1 0 0,0 0 1 0 0,1 0-1 0 0,-1-1 1 0 0,1 1-1 0 0,-1 0 0 0 0,1 0 1 0 0,-1 0-1 0 0,1-1 1 0 0,0 1-1 0 0,-1 0 1 0 0,1-1-1 0 0,1 2 1 0 0,0 0-1 0 0,0 0 1 0 0,0 0-1 0 0,1-1 0 0 0,-1 1 1 0 0,1 0-1 0 0,-1-1 0 0 0,1 0 1 0 0,0 0-1 0 0,0 1 1 0 0,-1-2-1 0 0,6 2 0 0 0,19 2 12 0 0,-1-2-1 0 0,1-2 0 0 0,49-4 0 0 0,-25-3-1 0 0,56-16-1 0 0,537-139 24 0 0,-417 97 7 0 0,-163 43 22 0 0,85-41 1 0 0,-146 61-59 0 0,5-1 11 0 0,-1 0-1 0 0,1-1 1 0 0,-1-1-1 0 0,1 1 1 0 0,-1-1-1 0 0,-1-1 0 0 0,1 1 1 0 0,6-7-1 0 0,-13 11-11 0 0,0 1 0 0 0,0 0 0 0 0,0 0-1 0 0,0 0 1 0 0,0 0 0 0 0,1-1 0 0 0,-1 1-1 0 0,0 0 1 0 0,0 0 0 0 0,0-1 0 0 0,0 1-1 0 0,0 0 1 0 0,0 0 0 0 0,0 0-1 0 0,0-1 1 0 0,0 1 0 0 0,0 0 0 0 0,0 0-1 0 0,0-1 1 0 0,0 1 0 0 0,0 0 0 0 0,0 0-1 0 0,0-1 1 0 0,0 1 0 0 0,0 0 0 0 0,0 0-1 0 0,0 0 1 0 0,0-1 0 0 0,0 1-1 0 0,-1 0 1 0 0,1 0 0 0 0,0-1 0 0 0,0 1-1 0 0,0 0 1 0 0,-1 0 0 0 0,-9-5 1 0 0,-15 1-21 0 0,22 3 19 0 0,-67-4-43 0 0,-1 4 0 0 0,-117 11 1 0 0,135-6 40 0 0,-766 90-80 0 0,361 10 35 0 0,428-93 41 0 0,0 0 1 0 0,1 2-1 0 0,-36 21 1 0 0,-70 56-12 0 0,103-61 27 0 0,23-20 30 0 0,11-12-15 0 0,-1 1 0 0 0,1-1-1 0 0,-1 0 1 0 0,0 0 0 0 0,0 1 0 0 0,-1-1 0 0 0,1 0 0 0 0,0 0 0 0 0,-1-4 0 0 0,6-45 6 0 0,-2 9-15 0 0,-4 40-20 0 0,1 1 0 0 0,-1-1 0 0 0,0 0 0 0 0,0 0 0 0 0,-1 1 0 0 0,1-1 0 0 0,-1 0 0 0 0,1 0 0 0 0,-1 1 0 0 0,0-1 0 0 0,0 1 0 0 0,0-1 0 0 0,0 0 0 0 0,0 1 0 0 0,-1 0 0 0 0,1-1 0 0 0,-1 1 0 0 0,0 0 1 0 0,1 0-1 0 0,-1 0 0 0 0,0 0 0 0 0,0 0 0 0 0,-1 0 0 0 0,1 0 0 0 0,0 1 0 0 0,0-1 0 0 0,-1 1 0 0 0,1 0 0 0 0,-1 0 0 0 0,1 0 0 0 0,-1 0 0 0 0,0 0 0 0 0,-3-1 0 0 0,-11-7-295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4:32:49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21 7058 0 0,'-29'-20'6296'0'0,"28"21"-5989"0"0,-1 1 0 0 0,1-1 1 0 0,0 1-1 0 0,-1 0 0 0 0,1-1 1 0 0,0 1-1 0 0,0 0 0 0 0,0 0 1 0 0,0 0-1 0 0,0 3 0 0 0,-3 11 22 0 0,1 0-1 0 0,0 25 0 0 0,-3 14-269 0 0,-2-25-739 0 0,6-25 202 0 0,0 0 1 0 0,0 1-1 0 0,1-1 1 0 0,0 0-1 0 0,0 1 1 0 0,0-1-1 0 0,1 1 1 0 0,-1-1-1 0 0,1 0 1 0 0,2 11-1 0 0,5-8-1045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54.761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543 392 2865 0 0,'-23'-28'3477'0'0,"-39"-36"1"0"0,45 47-2118 0 0,-11-9 750 0 0,32 30-2086 0 0,0-2 0 0 0,-1 1 1 0 0,1 0-1 0 0,0-1 0 0 0,0 0 1 0 0,0 0-1 0 0,0 0 1 0 0,1 0-1 0 0,-1-1 0 0 0,7 2 1 0 0,11 5 13 0 0,-4 1-13 0 0,-5-3 8 0 0,0 0 0 0 0,0-1-1 0 0,15 5 1 0 0,-24-9-13 0 0,0-1 0 0 0,0 1 0 0 0,1-1 0 0 0,-1 1 1 0 0,0-1-1 0 0,0 0 0 0 0,1-1 0 0 0,-1 1 0 0 0,0-1 0 0 0,0 0 0 0 0,0 0 0 0 0,0 0 0 0 0,0 0 1 0 0,6-3-1 0 0,-9 3-7 0 0,0 0 0 0 0,0 0 0 0 0,0 0 0 0 0,0 0 0 0 0,0 0 0 0 0,0 0 1 0 0,0 0-1 0 0,0 0 0 0 0,-1 0 0 0 0,1-1 0 0 0,0 1 0 0 0,-1 0 0 0 0,1 0 0 0 0,-1-1 1 0 0,1 1-1 0 0,-1 0 0 0 0,0-1 0 0 0,0 1 0 0 0,1 0 0 0 0,-1-1 0 0 0,0 1 0 0 0,0 0 1 0 0,0-1-1 0 0,-1 1 0 0 0,1 0 0 0 0,0-1 0 0 0,0 1 0 0 0,-1 0 0 0 0,1-1 0 0 0,-2-1 1 0 0,1-1 15 0 0,0 0 0 0 0,-1 0 0 0 0,1 0 0 0 0,-1 0 1 0 0,0 1-1 0 0,0-1 0 0 0,-1 1 0 0 0,1-1 0 0 0,-5-3 0 0 0,2 2-12 0 0,-1 0 0 0 0,1 0 0 0 0,-1 0 0 0 0,0 1-1 0 0,-1 0 1 0 0,1 0 0 0 0,-1 1 0 0 0,1-1-1 0 0,-1 1 1 0 0,0 1 0 0 0,-1 0 0 0 0,1 0-1 0 0,0 0 1 0 0,0 1 0 0 0,-1 0 0 0 0,1 0 0 0 0,-1 1-1 0 0,1 0 1 0 0,-1 0 0 0 0,-10 2 0 0 0,-15 5-17 0 0,-1-2 1 0 0,0-2 0 0 0,-36 0-1 0 0,70-3-2 0 0,-1 0-1 0 0,1 0 0 0 0,0 0 1 0 0,-1 0-1 0 0,1 0 0 0 0,0 0 1 0 0,-1 0-1 0 0,1 0 0 0 0,0 0 1 0 0,-1 0-1 0 0,1 0 0 0 0,-1 0 1 0 0,1 0-1 0 0,0 0 0 0 0,-1 0 1 0 0,1 0-1 0 0,0 0 0 0 0,-1 0 1 0 0,1 1-1 0 0,0-1 0 0 0,-1 0 1 0 0,1 0-1 0 0,0 0 0 0 0,-1 1 1 0 0,1-1-1 0 0,0 0 0 0 0,0 0 1 0 0,-1 1-1 0 0,1-1 0 0 0,0 0 1 0 0,0 1-1 0 0,0-1 1 0 0,-1 0-1 0 0,1 1 0 0 0,0-1 1 0 0,0 0-1 0 0,0 1 0 0 0,0-1 1 0 0,8 14-101 0 0,21 10 5 0 0,-22-20 106 0 0,1 0-1 0 0,0-1 0 0 0,0 0 1 0 0,0 0-1 0 0,0-1 1 0 0,0 0-1 0 0,0 0 0 0 0,1-1 1 0 0,-1 0-1 0 0,1-1 1 0 0,-1 0-1 0 0,14-1 0 0 0,-16 0 9 0 0,1 0 0 0 0,-1 0-1 0 0,0 0 1 0 0,1-1 0 0 0,-1 0-1 0 0,0 0 1 0 0,0 0 0 0 0,0-1-1 0 0,-1 0 1 0 0,1 0 0 0 0,-1 0 0 0 0,1-1-1 0 0,-1 0 1 0 0,0 0 0 0 0,-1 0-1 0 0,9-10 1 0 0,8-28 179 0 0,-21 40-184 0 0,1-1 0 0 0,-1 1 1 0 0,1-1-1 0 0,-1 1 1 0 0,0-1-1 0 0,0 1 1 0 0,0-1-1 0 0,0 1 0 0 0,-1-1 1 0 0,1 1-1 0 0,-1-1 1 0 0,1 1-1 0 0,-1 0 0 0 0,0-1 1 0 0,0 1-1 0 0,0 0 1 0 0,0-1-1 0 0,0 1 0 0 0,0 0 1 0 0,-3-3-1 0 0,-6-15 35 0 0,10 18-46 0 0,-1 1 1 0 0,1-1-1 0 0,-1 1 1 0 0,0-1-1 0 0,0 1 1 0 0,1-1-1 0 0,-1 1 1 0 0,0-1-1 0 0,0 1 1 0 0,0 0-1 0 0,-1-1 1 0 0,1 1-1 0 0,0 0 1 0 0,0 0-1 0 0,-1 0 1 0 0,1 0-1 0 0,0 0 1 0 0,-1 0-1 0 0,1 0 1 0 0,-1 1-1 0 0,1-1 1 0 0,-1 0-1 0 0,0 1 1 0 0,1-1-1 0 0,-1 1 1 0 0,0 0-1 0 0,1-1 1 0 0,-1 1-1 0 0,0 0 0 0 0,1 0 1 0 0,-1 0-1 0 0,0 0 1 0 0,1 1-1 0 0,-1-1 1 0 0,0 0-1 0 0,-2 2 1 0 0,-1-1-18 0 0,0 1 0 0 0,1 0 0 0 0,-1 0 0 0 0,1 0 0 0 0,0 0 0 0 0,0 1 0 0 0,-1 0 0 0 0,2 0-1 0 0,-1 0 1 0 0,0 0 0 0 0,-4 6 0 0 0,-63 89-124 0 0,19-25 176 0 0,52-72-29 0 0,0-1 1 0 0,-1 1 0 0 0,1 0 0 0 0,-1 0 0 0 0,0-1 0 0 0,1 1 0 0 0,-1 0-1 0 0,1-1 1 0 0,-1 1 0 0 0,0-1 0 0 0,0 1 0 0 0,1-1 0 0 0,-1 1-1 0 0,0-1 1 0 0,0 1 0 0 0,0-1 0 0 0,1 0 0 0 0,-1 1 0 0 0,-1-1 0 0 0,1 0-1 0 0,1 0 1 0 0,-1 0 0 0 0,1-1 0 0 0,-1 1 0 0 0,1 0 0 0 0,-1-1 0 0 0,1 1 0 0 0,0 0 0 0 0,-1-1 0 0 0,1 1 0 0 0,0 0-1 0 0,-1-1 1 0 0,1 1 0 0 0,0-1 0 0 0,-1 1 0 0 0,1-1 0 0 0,0 1 0 0 0,0 0 0 0 0,0-1 0 0 0,-1 1 0 0 0,1-1-1 0 0,0 1 1 0 0,0-1 0 0 0,0 0 0 0 0,-3-43 161 0 0,3 43-173 0 0,0-12 13 0 0,-1-1 1 0 0,-1 1-1 0 0,0 0 1 0 0,0 1 0 0 0,-1-1-1 0 0,-1 0 1 0 0,0 1-1 0 0,-7-14 1 0 0,-1-3 20 0 0,10 23-27 0 0,0 1-1 0 0,-1-1 1 0 0,1 0 0 0 0,-1 1-1 0 0,-6-8 1 0 0,-1-8-10 0 0,9 19 1 0 0,1 0 0 0 0,-1 0 0 0 0,0 1-1 0 0,0-1 1 0 0,1 0 0 0 0,-1 0 0 0 0,-1 1-1 0 0,1-1 1 0 0,-2-2 0 0 0,5 6-25 0 0,-1 0 0 0 0,0 0 1 0 0,0 1-1 0 0,0-1 1 0 0,0 0-1 0 0,0 0 0 0 0,-1 1 1 0 0,1-1-1 0 0,-1 1 0 0 0,1-1 1 0 0,-1 3-1 0 0,3 39-112 0 0,-1-13 84 0 0,8 115-112 0 0,-2 148-1 0 0,-7-110 143 0 0,0-172 27 0 0,18 955 43 0 0,-31-713 69 0 0,2-82 33 0 0,-4-8 302 0 0,14-163-431 0 0,0 0 1 0 0,0-1-1 0 0,0 1 1 0 0,0 0-1 0 0,0-1 0 0 0,0 1 1 0 0,0 0-1 0 0,-1-1 0 0 0,1 1 1 0 0,0-1-1 0 0,0 1 1 0 0,-1 0-1 0 0,1-1 0 0 0,0 1 1 0 0,-1-1-1 0 0,1 1 1 0 0,0-1-1 0 0,-1 1 0 0 0,1-1 1 0 0,-1 1-1 0 0,1-1 0 0 0,-1 1 1 0 0,1-1-1 0 0,-1 0 1 0 0,1 1-1 0 0,-1-1 0 0 0,0 0 1 0 0,0 1-1 0 0,0-1 3 0 0,1-1 1 0 0,-1 1-1 0 0,1 0 0 0 0,-1 0 1 0 0,1-1-1 0 0,-1 1 0 0 0,0 0 0 0 0,1-1 1 0 0,-1 1-1 0 0,1-1 0 0 0,0 1 0 0 0,-1-1 1 0 0,1 1-1 0 0,-1-1 0 0 0,1 1 0 0 0,0-1 1 0 0,-1 0-1 0 0,1 1 0 0 0,0-1 1 0 0,0 1-1 0 0,-1-1 0 0 0,1 0 0 0 0,0 1 1 0 0,0-1-1 0 0,0 0 0 0 0,0 1 0 0 0,0-1 1 0 0,0 1-1 0 0,0-2 0 0 0,-4-53 153 0 0,3 0 0 0 0,2 1 0 0 0,10-65 0 0 0,-11 117-167 0 0,9-111 59 0 0,7-54 15 0 0,-4-8-34 0 0,-7 68-37 0 0,-3 64-17 0 0,-6-49 1 0 0,3 72-14 0 0,-3-6-249 0 0,5 35 225 0 0,0 1 0 0 0,-1-1-1 0 0,0 1 1 0 0,-1-1 0 0 0,1 1-1 0 0,-2-1 1 0 0,1 0 0 0 0,-5 14-1 0 0,-48 234-144 0 0,-9 396 195 0 0,44-478 28 0 0,1-69 62 0 0,18-104-86 0 0,1-1 1 0 0,-1 1-1 0 0,0-1 0 0 0,0 1 1 0 0,0-1-1 0 0,1 0 0 0 0,-1 1 1 0 0,1-1-1 0 0,-1 0 0 0 0,1 1 1 0 0,-1-1-1 0 0,1 0 0 0 0,1 2 1 0 0,3 9 63 0 0,-5-12-65 0 0,0 1 1 0 0,0-1-1 0 0,0 0 0 0 0,0 1 1 0 0,0-1-1 0 0,0 1 0 0 0,0-1 1 0 0,0 0-1 0 0,1 1 1 0 0,-1-1-1 0 0,0 0 0 0 0,0 1 1 0 0,0-1-1 0 0,0 0 0 0 0,1 0 1 0 0,-1 1-1 0 0,0-1 0 0 0,0 0 1 0 0,0 1-1 0 0,1-1 1 0 0,-1 0-1 0 0,0 0 0 0 0,0 1 1 0 0,1-1-1 0 0,-1 0 0 0 0,0 0 1 0 0,1 0-1 0 0,-1 0 0 0 0,0 1 1 0 0,1-1-1 0 0,-1 0 1 0 0,0 0-1 0 0,1 0 0 0 0,-1 0 1 0 0,0 0-1 0 0,1 0 0 0 0,-1 0 1 0 0,0 0-1 0 0,1 0 1 0 0,-1 0-1 0 0,0 0 0 0 0,1 0 1 0 0,-1 0-1 0 0,1 0 0 0 0,-1 0 1 0 0,0 0-1 0 0,1 0 0 0 0,-1-1 1 0 0,13-9 133 0 0,16-56 9 0 0,-4-1 0 0 0,24-93 1 0 0,-47 150-139 0 0,23-74-1 0 0,35-140 23 0 0,-49 175-32 0 0,-2-1 1 0 0,2-79-1 0 0,-10 105-41 0 0,-2 0 0 0 0,-1-1 0 0 0,-5-24 0 0 0,7 49 36 0 0,0-1 0 0 0,0 0 0 0 0,0 0 1 0 0,0 0-1 0 0,0 0 0 0 0,-1 0 0 0 0,1 1 0 0 0,0-1 0 0 0,-1 0 0 0 0,1 0 0 0 0,0 0 1 0 0,-1 1-1 0 0,1-1 0 0 0,-1 0 0 0 0,1 0 0 0 0,-1 1 0 0 0,0-1 0 0 0,1 0 1 0 0,-1 1-1 0 0,0-1 0 0 0,1 1 0 0 0,-1-1 0 0 0,0 1 0 0 0,0-1 0 0 0,0 1 0 0 0,0 0-3 0 0,0 0-1 0 0,0 0 0 0 0,0 0 0 0 0,0 0 0 0 0,0 0 1 0 0,0 1-1 0 0,0-1 0 0 0,0 0 0 0 0,0 1 0 0 0,0-1 1 0 0,0 1-1 0 0,0-1 0 0 0,0 1 0 0 0,0-1 0 0 0,0 1 1 0 0,0 0-1 0 0,-1 1 0 0 0,-3 3-32 0 0,0 1 0 0 0,0 0-1 0 0,0 0 1 0 0,-7 12 0 0 0,-3 17-16 0 0,0-1 0 0 0,3 2 0 0 0,1 0 0 0 0,-7 39 0 0 0,15-63 55 0 0,-43 238-89 0 0,32-165 96 0 0,5-14 28 0 0,2 129 0 0 0,7-193-24 0 0,0 0 1 0 0,1 0 0 0 0,0 0 0 0 0,0 0 0 0 0,0 0-1 0 0,4 10 1 0 0,-4-16-3 0 0,-1 0 1 0 0,0 0-1 0 0,1 0 0 0 0,-1 0 0 0 0,1 0 0 0 0,0 1 1 0 0,-1-1-1 0 0,1 0 0 0 0,0 0 0 0 0,-1 0 0 0 0,1-1 1 0 0,0 1-1 0 0,0 0 0 0 0,0 0 0 0 0,0 0 0 0 0,0-1 0 0 0,0 1 1 0 0,0 0-1 0 0,0-1 0 0 0,0 1 0 0 0,0-1 0 0 0,0 1 1 0 0,0-1-1 0 0,1 1 0 0 0,-1-1 0 0 0,0 0 0 0 0,0 0 0 0 0,0 0 1 0 0,1 0-1 0 0,-1 0 0 0 0,0 0 0 0 0,0 0 0 0 0,1 0 1 0 0,-1 0-1 0 0,0 0 0 0 0,0-1 0 0 0,0 1 0 0 0,1 0 0 0 0,-1-1 1 0 0,0 1-1 0 0,0-1 0 0 0,0 1 0 0 0,0-1 0 0 0,1-1 1 0 0,4-2 19 0 0,0 0 1 0 0,-1-1 0 0 0,1 0-1 0 0,-1 0 1 0 0,0-1 0 0 0,-1 0-1 0 0,5-6 1 0 0,27-49 141 0 0,171-408 272 0 0,-173 385-409 0 0,265-511 84 0 0,-170 359-106 0 0,-127 231-9 0 0,64-133 20 0 0,-16 10-66 0 0,-50 127 42 0 0,1 0 0 0 0,-1 0 0 0 0,1 0 0 0 0,-1 0 0 0 0,0 0 0 0 0,0 0-1 0 0,1-1 1 0 0,-1 1 0 0 0,0 0 0 0 0,0 0 0 0 0,0 0 0 0 0,0-1 0 0 0,0 1 0 0 0,0 0-1 0 0,-1 0 1 0 0,1 0 0 0 0,0 0 0 0 0,-1-1 0 0 0,1 1 0 0 0,0 0 0 0 0,-1 0-1 0 0,-1-2 1 0 0,2 3-4 0 0,-1-1 1 0 0,0 1-1 0 0,0-1 0 0 0,0 1 0 0 0,0-1 0 0 0,0 1 0 0 0,0-1 1 0 0,0 1-1 0 0,-1 0 0 0 0,1 0 0 0 0,0-1 0 0 0,0 1 0 0 0,0 0 1 0 0,0 0-1 0 0,0 0 0 0 0,0 0 0 0 0,0 0 0 0 0,0 1 0 0 0,-2-1 1 0 0,-2 1-25 0 0,-1 1 1 0 0,1-1 0 0 0,-1 1 0 0 0,1 1 0 0 0,0-1-1 0 0,-1 1 1 0 0,-7 5 0 0 0,-16 18-51 0 0,1 1-1 0 0,-26 34 1 0 0,26-29 45 0 0,6-5 6 0 0,2 1 1 0 0,1 1-1 0 0,2 1 1 0 0,-18 40-1 0 0,11-22 7 0 0,-5 13-12 0 0,-35 105 1 0 0,-4 69 68 0 0,26-88 41 0 0,36-125-40 0 0,2-5 41 0 0,-1 0 0 0 0,-1-1 0 0 0,-16 32 0 0 0,22-48-72 0 0,0 0 0 0 0,0 0-1 0 0,0 0 1 0 0,0 0 0 0 0,0-1 0 0 0,0 1-1 0 0,0 0 1 0 0,0 0 0 0 0,0 0 0 0 0,0 0-1 0 0,0 0 1 0 0,0 0 0 0 0,0 0-1 0 0,0 0 1 0 0,0 0 0 0 0,0 0 0 0 0,0 0-1 0 0,0 0 1 0 0,0 0 0 0 0,-1 0-1 0 0,1 0 1 0 0,0 0 0 0 0,0 0 0 0 0,0 0-1 0 0,0 0 1 0 0,0 0 0 0 0,0 0-1 0 0,0 0 1 0 0,0 0 0 0 0,0 0 0 0 0,0 0-1 0 0,0 0 1 0 0,0 0 0 0 0,0 0-1 0 0,-1 0 1 0 0,1 0 0 0 0,0 0 0 0 0,0 0-1 0 0,0 0 1 0 0,0 0 0 0 0,0 0 0 0 0,0 0-1 0 0,0 0 1 0 0,0 0 0 0 0,0 0-1 0 0,0 0 1 0 0,0 0 0 0 0,0 0 0 0 0,0 0-1 0 0,0 0 1 0 0,0-13 80 0 0,5-15-5 0 0,24-87 47 0 0,13-59-54 0 0,137-525 45 0 0,-54 323-117 0 0,-119 358-13 0 0,-1 0-1 0 0,0 0 1 0 0,-1-1-1 0 0,-1 1 1 0 0,0-20-1 0 0,-3 37 9 0 0,1-1 0 0 0,-1 1 0 0 0,0 0-1 0 0,0-1 1 0 0,0 1 0 0 0,-1 0 0 0 0,1-1-1 0 0,0 1 1 0 0,0-1 0 0 0,-1 1-1 0 0,1 0 1 0 0,-1 0 0 0 0,1-1 0 0 0,-1 1-1 0 0,0 0 1 0 0,1 0 0 0 0,-1 0 0 0 0,0 0-1 0 0,0-1 1 0 0,-2 0 0 0 0,2 1-1 0 0,1 1 1 0 0,-1-1-1 0 0,0 1 0 0 0,0 0 1 0 0,0 0-1 0 0,0 0 1 0 0,0-1-1 0 0,0 1 0 0 0,0 0 1 0 0,0 0-1 0 0,0 1 1 0 0,0-1-1 0 0,0 0 1 0 0,0 0-1 0 0,0 0 0 0 0,0 0 1 0 0,0 1-1 0 0,0-1 1 0 0,0 1-1 0 0,0-1 1 0 0,0 0-1 0 0,1 1 0 0 0,-1 0 1 0 0,0-1-1 0 0,0 1 1 0 0,-1 1-1 0 0,-14 11-65 0 0,0 2 1 0 0,1 0-1 0 0,1 0 0 0 0,-19 28 1 0 0,-41 77-58 0 0,51-76 107 0 0,2 2-1 0 0,2 0 0 0 0,-20 75 0 0 0,-22 151 23 0 0,51-221 1 0 0,5-27 11 0 0,-3 14 51 0 0,1 0 0 0 0,-1 54 0 0 0,7-91-60 0 0,1-1-1 0 0,0 0 1 0 0,0 0 0 0 0,0 0 0 0 0,0 0-1 0 0,0 0 1 0 0,0 0 0 0 0,0 0 0 0 0,0 0-1 0 0,0 0 1 0 0,0 1 0 0 0,0-1 0 0 0,0 0-1 0 0,0 0 1 0 0,0 0 0 0 0,0 0-1 0 0,0 0 1 0 0,0 0 0 0 0,0 0 0 0 0,0 0-1 0 0,0 1 1 0 0,0-1 0 0 0,0 0 0 0 0,0 0-1 0 0,0 0 1 0 0,0 0 0 0 0,0 0 0 0 0,0 0-1 0 0,0 0 1 0 0,0 0 0 0 0,0 0-1 0 0,0 1 1 0 0,0-1 0 0 0,1 0 0 0 0,-1 0-1 0 0,0 0 1 0 0,0 0 0 0 0,0 0 0 0 0,0 0-1 0 0,0 0 1 0 0,0 0 0 0 0,0 0 0 0 0,0 0-1 0 0,0 0 1 0 0,0 0 0 0 0,1 0-1 0 0,-1 0 1 0 0,0 0 0 0 0,0 0 0 0 0,0 0-1 0 0,0 0 1 0 0,0 0 0 0 0,0 0 0 0 0,0 0-1 0 0,1 0 1 0 0,-1 0 0 0 0,0 0 0 0 0,0 0-1 0 0,0 0 1 0 0,0 0 0 0 0,0 0-1 0 0,0 0 1 0 0,0 0 0 0 0,0 0 0 0 0,1 0-1 0 0,6-9 109 0 0,7-18 35 0 0,2-13-71 0 0,-2-1-1 0 0,-1 0 1 0 0,7-48 0 0 0,-1 6-28 0 0,13-40 5 0 0,61-146 0 0 0,-81 239-49 0 0,90-242-17 0 0,-100 267-4 0 0,-1 0-1 0 0,0 0 0 0 0,0 0 1 0 0,0 0-1 0 0,0-10 1 0 0,-1 15 15 0 0,0 0 0 0 0,0 0 0 0 0,0 0 0 0 0,0 0 1 0 0,0 0-1 0 0,0-1 0 0 0,0 1 0 0 0,0 0 1 0 0,0 0-1 0 0,0 0 0 0 0,0 0 0 0 0,0 0 0 0 0,0-1 1 0 0,-1 1-1 0 0,1 0 0 0 0,0 0 0 0 0,0 0 0 0 0,0 0 1 0 0,0 0-1 0 0,0 0 0 0 0,0 0 0 0 0,0 0 1 0 0,-1-1-1 0 0,1 1 0 0 0,0 0 0 0 0,0 0 0 0 0,0 0 1 0 0,0 0-1 0 0,0 0 0 0 0,-1 0 0 0 0,1 0 1 0 0,0 0-1 0 0,0 0 0 0 0,0 0 0 0 0,0 0 0 0 0,0 0 1 0 0,-1 0-1 0 0,1 0 0 0 0,0 0 0 0 0,0 0 0 0 0,0 0 1 0 0,0 0-1 0 0,0 0 0 0 0,-1 0 0 0 0,1 0 1 0 0,0 0-1 0 0,0 1 0 0 0,0-1 0 0 0,0 0 0 0 0,0 0 1 0 0,-1 0-1 0 0,1 0 0 0 0,-16 16-139 0 0,-8 16 36 0 0,1 2-1 0 0,-27 53 1 0 0,30-49 78 0 0,-14 30-10 0 0,4 1 0 0 0,-27 92 0 0 0,2-4 17 0 0,16-60-3 0 0,-110 331 24 0 0,141-402 15 0 0,2 0-1 0 0,1 1 0 0 0,1 0 0 0 0,2 0 0 0 0,0 31 1 0 0,7-34 59 0 0,-4-24-71 0 0,-1 1-1 0 0,0-1 1 0 0,1 1-1 0 0,-1-1 1 0 0,0 0 0 0 0,1 0-1 0 0,-1 1 1 0 0,0-1-1 0 0,1 0 1 0 0,-1 0 0 0 0,1 1-1 0 0,-1-1 1 0 0,0 0-1 0 0,1 0 1 0 0,-1 0-1 0 0,1 0 1 0 0,-1 0 0 0 0,1 1-1 0 0,-1-1 1 0 0,1 0-1 0 0,-1 0 1 0 0,1 0 0 0 0,-1 0-1 0 0,0 0 1 0 0,1-1-1 0 0,-1 1 1 0 0,1 0 0 0 0,-1 0-1 0 0,1 0 1 0 0,-1 0-1 0 0,1 0 1 0 0,-1-1 0 0 0,0 1-1 0 0,1 0 1 0 0,-1 0-1 0 0,1-1 1 0 0,-1 1-1 0 0,0 0 1 0 0,1 0 0 0 0,-1-1-1 0 0,0 1 1 0 0,1-1-1 0 0,-1 1 1 0 0,0 0 0 0 0,0-1-1 0 0,1 1 1 0 0,-1-1-1 0 0,0 1 1 0 0,9-11 32 0 0,0 0-1 0 0,0 0 1 0 0,-1 0-1 0 0,-1-1 1 0 0,8-17-1 0 0,26-67 19 0 0,-34 78-44 0 0,53-158 27 0 0,40-197-1 0 0,-56 196-2 0 0,-23 108-27 0 0,-13 47-50 0 0,-1-1 0 0 0,-2 0 0 0 0,5-27 0 0 0,-12 46-115 0 0,-3 9 85 0 0,-4 9-8 0 0,-12 34-95 0 0,3 1 0 0 0,-24 100 0 0 0,-4 105 55 0 0,-7 111 29 0 0,27 1 78 0 0,25-311 33 0 0,10 75 1 0 0,-6-112 17 0 0,0 0 1 0 0,0 0-1 0 0,2 0 1 0 0,0-1-1 0 0,1 1 1 0 0,1-2-1 0 0,17 31 1 0 0,-24-46-28 0 0,1 0 0 0 0,-1 0 1 0 0,1 0-1 0 0,0-1 0 0 0,-1 1 0 0 0,1 0 0 0 0,0 0 1 0 0,0 0-1 0 0,-1-1 0 0 0,1 1 0 0 0,0 0 0 0 0,0-1 1 0 0,0 1-1 0 0,0-1 0 0 0,0 1 0 0 0,0-1 0 0 0,0 1 1 0 0,0-1-1 0 0,0 0 0 0 0,0 1 0 0 0,0-1 1 0 0,0 0-1 0 0,0 0 0 0 0,0 0 0 0 0,0 0 0 0 0,0 0 1 0 0,1 0-1 0 0,-1 0 0 0 0,0 0 0 0 0,0 0 0 0 0,0-1 1 0 0,1 1-1 0 0,0-2 13 0 0,1 1 0 0 0,-1 0 0 0 0,1-1 0 0 0,-1 1 0 0 0,0-1 0 0 0,1 0 0 0 0,-1 0 0 0 0,0 0 1 0 0,-1 0-1 0 0,4-4 0 0 0,74-123 439 0 0,-18 24-309 0 0,-23 48-73 0 0,60-86 66 0 0,-42 60-50 0 0,50-98-1 0 0,-72 120-61 0 0,69-161 42 0 0,-88 186-62 0 0,82-227 22 0 0,-85 229-25 0 0,-10 27-14 0 0,14-39-73 0 0,10-48 1 0 0,-40 113-203 0 0,-9 21 85 0 0,-30 70-1 0 0,-11 54 89 0 0,52-131 87 0 0,2-5 9 0 0,-178 447-66 0 0,22-72 38 0 0,124-281 59 0 0,-38 174 0 0 0,73-264 2 0 0,-13 77 27 0 0,18-95-28 0 0,1 0 1 0 0,1 1-1 0 0,0-1 1 0 0,1 0-1 0 0,4 22 1 0 0,-5-34-18 0 0,0-1 0 0 0,0 0-1 0 0,0 0 1 0 0,0 0 0 0 0,1 0 0 0 0,-1 0 0 0 0,0 0 0 0 0,1 0 0 0 0,-1 0 0 0 0,1 0 0 0 0,-1 0 0 0 0,1 0 0 0 0,0-1-1 0 0,-1 1 1 0 0,1 0 0 0 0,0 0 0 0 0,0 0 0 0 0,-1-1 0 0 0,1 1 0 0 0,0 0 0 0 0,2 0 0 0 0,-2-1 0 0 0,0 0 1 0 0,0 0-1 0 0,0 1 1 0 0,0-1-1 0 0,0-1 1 0 0,0 1-1 0 0,0 0 1 0 0,0 0-1 0 0,0 0 1 0 0,0 0 0 0 0,0-1-1 0 0,0 1 1 0 0,0 0-1 0 0,0-1 1 0 0,0 1-1 0 0,0-1 1 0 0,1-1-1 0 0,4-2 22 0 0,-1 0-1 0 0,1-1 0 0 0,-1 0 0 0 0,8-11 1 0 0,63-85 91 0 0,-5-4 1 0 0,-4-2 0 0 0,-6-4-1 0 0,49-118 1 0 0,134-381-36 0 0,-87 172-261 0 0,-145 410 91 0 0,-9 24 55 0 0,-1-1 0 0 0,0 1 0 0 0,0-1 0 0 0,0 0-1 0 0,0 1 1 0 0,-1-1 0 0 0,0 0 0 0 0,1-7 0 0 0,-18 29-256 0 0,-54 110-133 0 0,50-87 373 0 0,-124 296-136 0 0,91-202 142 0 0,-76 208-31 0 0,40-102 28 0 0,-49 154 47 0 0,84-191 76 0 0,50-186-55 0 0,1 1 0 0 0,0 19 0 0 0,2-32-3 0 0,1 1 0 0 0,0 0 1 0 0,1 0-1 0 0,-1 0 0 0 0,1 0 1 0 0,0-1-1 0 0,1 1 0 0 0,-1 0 0 0 0,4 7 1 0 0,-5-12-13 0 0,1 0 1 0 0,-1-1-1 0 0,1 1 1 0 0,-1 0-1 0 0,1 0 1 0 0,-1 0-1 0 0,1 0 1 0 0,0-1-1 0 0,-1 1 1 0 0,1 0-1 0 0,0-1 1 0 0,-1 1-1 0 0,1 0 1 0 0,0-1-1 0 0,0 1 1 0 0,0-1-1 0 0,0 1 1 0 0,-1-1-1 0 0,1 0 1 0 0,0 1-1 0 0,0-1 1 0 0,0 0-1 0 0,0 0 1 0 0,0 1-1 0 0,0-1 1 0 0,0 0-1 0 0,0 0 1 0 0,0 0-1 0 0,0 0 1 0 0,0 0-1 0 0,0-1 1 0 0,0 1-1 0 0,0 0 1 0 0,0 0-1 0 0,0 0 1 0 0,0-1-1 0 0,-1 1 1 0 0,1-1-1 0 0,0 1 1 0 0,1-1-1 0 0,4-3 28 0 0,-1 0 0 0 0,0 0-1 0 0,0 0 1 0 0,-1 0 0 0 0,5-6 0 0 0,-5 6-14 0 0,13-15 45 0 0,-2 0-1 0 0,0-1 1 0 0,13-23 0 0 0,32-70 43 0 0,-47 89-85 0 0,86-206 123 0 0,-19-9-30 0 0,-51 147-82 0 0,40-126 5 0 0,100-278-40 0 0,-133 409-40 0 0,3 1 0 0 0,51-80 1 0 0,-77 144 12 0 0,-5 8-17 0 0,1 0-1 0 0,0 1 1 0 0,21-24 0 0 0,-30 37 39 0 0,0 0 0 0 0,0-1 1 0 0,0 1-1 0 0,0 0 0 0 0,0 0 0 0 0,0 0 0 0 0,0-1 1 0 0,1 1-1 0 0,-1 0 0 0 0,0 0 0 0 0,0 0 0 0 0,0-1 1 0 0,0 1-1 0 0,0 0 0 0 0,1 0 0 0 0,-1 0 0 0 0,0 0 1 0 0,0 0-1 0 0,0 0 0 0 0,1-1 0 0 0,-1 1 0 0 0,0 0 1 0 0,0 0-1 0 0,1 0 0 0 0,-1 0 0 0 0,0 0 1 0 0,0 0-1 0 0,0 0 0 0 0,1 0 0 0 0,-1 0 0 0 0,0 0 1 0 0,0 0-1 0 0,1 0 0 0 0,-1 0 0 0 0,0 0 0 0 0,0 0 1 0 0,0 0-1 0 0,1 0 0 0 0,-1 0 0 0 0,0 1 0 0 0,0-1 1 0 0,0 0-1 0 0,1 0 0 0 0,-1 0 0 0 0,0 0 0 0 0,0 0 1 0 0,0 0-1 0 0,1 1 0 0 0,-4 12-109 0 0,-59 84-162 0 0,-4 28 178 0 0,5 4 0 0 0,-69 210-1 0 0,-11 134 90 0 0,99-325-6 0 0,-111 489 51 0 0,133-454 25 0 0,17-137-41 0 0,2-34-4 0 0,0 0 1 0 0,1 0-1 0 0,0-1 1 0 0,1 1 0 0 0,0 0-1 0 0,1 0 1 0 0,1-1-1 0 0,0 1 1 0 0,0-1 0 0 0,7 15-1 0 0,-9-25-13 0 0,-1 0 1 0 0,0 0-1 0 0,0 0 1 0 0,1 0-1 0 0,-1-1 0 0 0,1 1 1 0 0,-1 0-1 0 0,1 0 0 0 0,-1-1 1 0 0,1 1-1 0 0,0 0 0 0 0,-1-1 1 0 0,1 1-1 0 0,-1-1 1 0 0,1 1-1 0 0,0-1 0 0 0,0 1 1 0 0,-1-1-1 0 0,1 1 0 0 0,0-1 1 0 0,0 0-1 0 0,0 1 0 0 0,0-1 1 0 0,-1 0-1 0 0,1 0 1 0 0,0 1-1 0 0,0-1 0 0 0,1 0 1 0 0,0-1 2 0 0,-1 1 0 0 0,1-1 1 0 0,-1 1-1 0 0,1-1 1 0 0,-1 0-1 0 0,1 0 1 0 0,-1 1-1 0 0,1-1 0 0 0,-1 0 1 0 0,0-1-1 0 0,1 1 1 0 0,-1 0-1 0 0,2-2 0 0 0,3-4 23 0 0,-1 0-1 0 0,0-1 1 0 0,8-14-1 0 0,151-353 314 0 0,-47 98-258 0 0,159-261 6 0 0,-197 407-166 0 0,-71 112 10 0 0,-8 19 63 0 0,0 0 0 0 0,0 0 0 0 0,0-1 0 0 0,0 1 1 0 0,0 0-1 0 0,0 0 0 0 0,0 0 0 0 0,0-1 1 0 0,0 1-1 0 0,0 0 0 0 0,0 0 0 0 0,0 0 0 0 0,0 0 1 0 0,0-1-1 0 0,0 1 0 0 0,0 0 0 0 0,0 0 1 0 0,0 0-1 0 0,0 0 0 0 0,0-1 0 0 0,0 1 0 0 0,0 0 1 0 0,-1 0-1 0 0,1 0 0 0 0,0 0 0 0 0,0 0 0 0 0,0 0 1 0 0,0-1-1 0 0,0 1 0 0 0,0 0 0 0 0,-1 0 1 0 0,1 0-1 0 0,0 0 0 0 0,0 0 0 0 0,0 0 0 0 0,0 0 1 0 0,-1 0-1 0 0,1 0 0 0 0,0 0 0 0 0,0 0 0 0 0,0 0 1 0 0,-1-1-1 0 0,0 2-6 0 0,-1-1 1 0 0,1 1-1 0 0,-1-1 1 0 0,1 1-1 0 0,0 0 1 0 0,-1-1-1 0 0,1 1 1 0 0,0 0-1 0 0,-1 0 0 0 0,1 0 1 0 0,0 0-1 0 0,0 0 1 0 0,-2 2-1 0 0,-33 40-73 0 0,2 1-1 0 0,3 2 1 0 0,-32 58-1 0 0,-65 155 44 0 0,89-176 28 0 0,-94 225-2 0 0,110-243 16 0 0,2 2 0 0 0,-17 102 1 0 0,34-150 5 0 0,1 0 0 0 0,1 0 1 0 0,1 1-1 0 0,1-1 0 0 0,0 0 0 0 0,2 0 0 0 0,0 1 1 0 0,6 21-1 0 0,-8-39-6 0 0,1 1 0 0 0,0-1 0 0 0,0 0 0 0 0,0 1 0 0 0,0-1 0 0 0,0 0 0 0 0,0 0 0 0 0,1 0 0 0 0,-1 0 0 0 0,1 0 0 0 0,-1 0 0 0 0,1 0 0 0 0,0 0 0 0 0,0-1-1 0 0,0 1 1 0 0,0-1 0 0 0,3 2 0 0 0,-3-2 4 0 0,0 0-1 0 0,0-1 1 0 0,0 1-1 0 0,0-1 0 0 0,0 0 1 0 0,0 0-1 0 0,0 0 0 0 0,0 0 1 0 0,0 0-1 0 0,0 0 1 0 0,0 0-1 0 0,0-1 0 0 0,0 1 1 0 0,0-1-1 0 0,0 1 0 0 0,4-3 1 0 0,0 0 11 0 0,1-1-1 0 0,-1 0 1 0 0,0 0 0 0 0,0-1 0 0 0,-1 1 0 0 0,1-1 0 0 0,-1-1-1 0 0,0 1 1 0 0,0-1 0 0 0,4-7 0 0 0,90-155 212 0 0,-65 105-169 0 0,3 1 1 0 0,63-79 0 0 0,14 10-14 0 0,56-70-28 0 0,-134 154-3 0 0,-3-1 0 0 0,41-78 0 0 0,-68 114-15 0 0,-1 3-7 0 0,0-1 0 0 0,-1 0 0 0 0,0 0 0 0 0,0 0-1 0 0,2-13 1 0 0,-5 22 2 0 0,-1 1-1 0 0,0 0 1 0 0,0-1-1 0 0,0 1 1 0 0,0 0-1 0 0,0-1 0 0 0,0 1 1 0 0,0 0-1 0 0,0-1 1 0 0,0 1-1 0 0,0 0 1 0 0,0 0-1 0 0,0-1 0 0 0,-1 1 1 0 0,1 0-1 0 0,0-1 1 0 0,0 1-1 0 0,0 0 1 0 0,0-1-1 0 0,-1 1 0 0 0,1 0 1 0 0,0 0-1 0 0,0-1 1 0 0,0 1-1 0 0,-1 0 1 0 0,1 0-1 0 0,0-1 1 0 0,0 1-1 0 0,-1 0 0 0 0,1 0 1 0 0,0 0-1 0 0,-1 0 1 0 0,1-1-1 0 0,0 1 1 0 0,0 0-1 0 0,-1 0 0 0 0,1 0 1 0 0,0 0-1 0 0,-1 0 1 0 0,1 0-1 0 0,0 0 1 0 0,-1 0-1 0 0,1 0 0 0 0,0 0 1 0 0,-1 0-1 0 0,1 0 1 0 0,0 0-1 0 0,-1 0 1 0 0,1 0-1 0 0,0 0 1 0 0,-1 0-1 0 0,1 0 0 0 0,0 1 1 0 0,-1-1-1 0 0,1 0 1 0 0,0 0-1 0 0,0 0 1 0 0,-1 0-1 0 0,1 1 0 0 0,-3 0-9 0 0,1 1-1 0 0,0-1 0 0 0,0 1 0 0 0,-1-1 0 0 0,1 1 0 0 0,0 0 1 0 0,1 0-1 0 0,-3 2 0 0 0,-369 533-312 0 0,325-461 312 0 0,-40 86 0 0 0,70-122 9 0 0,1 0-1 0 0,2 1 1 0 0,3 1 0 0 0,-11 55 0 0 0,14-26 44 0 0,0 123 0 0 0,8-168-10 0 0,0-21-11 0 0,0 1-1 0 0,1-1 0 0 0,0 1 0 0 0,0-1 1 0 0,2 10-1 0 0,-2-14-13 0 0,1-1 0 0 0,-1 0 0 0 0,1 1 0 0 0,-1-1 0 0 0,0 0 0 0 0,1 1 0 0 0,-1-1 0 0 0,1 0 0 0 0,-1 0 0 0 0,1 0 0 0 0,-1 1 0 0 0,1-1 0 0 0,-1 0 0 0 0,0 0 0 0 0,1 0 0 0 0,-1 0 0 0 0,1 0 0 0 0,-1 0 0 0 0,1 0 0 0 0,-1 0 0 0 0,1 0 0 0 0,-1 0 0 0 0,1 0 0 0 0,-1 0 0 0 0,1 0 0 0 0,-1-1 0 0 0,1 1 0 0 0,-1 0 0 0 0,1 0 0 0 0,-1 0 0 0 0,1-1 0 0 0,-1 1 0 0 0,0 0 0 0 0,1-1 0 0 0,-1 1 0 0 0,1-1 0 0 0,18-12 99 0 0,-6-4-60 0 0,-1-1 0 0 0,0-1 0 0 0,-2 0 0 0 0,10-24 0 0 0,8-12-13 0 0,-24 48-29 0 0,-1 1-3 0 0,1 0-1 0 0,-1-1 0 0 0,-1 1 1 0 0,5-13-1 0 0,-7 18 4 0 0,0-1 0 0 0,1 1 0 0 0,-1-1-1 0 0,0 0 1 0 0,0 1 0 0 0,0-1 0 0 0,0 0 0 0 0,0 1-1 0 0,-1-1 1 0 0,1 1 0 0 0,0-1 0 0 0,-1 0 0 0 0,1 1-1 0 0,-1-1 1 0 0,1 1 0 0 0,-1-1 0 0 0,0 1 0 0 0,0 0-1 0 0,0-1 1 0 0,0 1 0 0 0,0 0 0 0 0,0-1 0 0 0,0 1-1 0 0,0 0 1 0 0,0 0 0 0 0,-2-1 0 0 0,-5-3 3 0 0,0 0 1 0 0,0 0-1 0 0,-1 1 1 0 0,0 0-1 0 0,1 0 1 0 0,-1 1-1 0 0,0 1 1 0 0,-1-1 0 0 0,-8 0-1 0 0,2 1-22 0 0,1 1 0 0 0,-1 0 0 0 0,0 1 0 0 0,-25 3 0 0 0,10 4-18 0 0,-1 0-1 0 0,1 2 0 0 0,-48 22 1 0 0,-17 4-8 0 0,51-20-2 0 0,-74 19-121 0 0,30-15 48 0 0,-42 11 0 0 0,118-26 102 0 0,1 0-1 0 0,0 1 1 0 0,0 0-1 0 0,0 1 0 0 0,-12 9 1 0 0,19-12 7 0 0,0 0-1 0 0,0 1 1 0 0,0 0 0 0 0,0 0 0 0 0,1 1-1 0 0,-1-1 1 0 0,1 1 0 0 0,1 0-1 0 0,-1 0 1 0 0,0 0 0 0 0,1 1 0 0 0,-4 9-1 0 0,6-13 12 0 0,0 1-1 0 0,-1-1 0 0 0,1 1 1 0 0,-1-1-1 0 0,0 0 0 0 0,1 1 1 0 0,-1-1-1 0 0,0 0 0 0 0,0 0 1 0 0,0 0-1 0 0,-1-1 0 0 0,1 1 1 0 0,0 0-1 0 0,-4 1 1 0 0,-43 18 69 0 0,19-8-69 0 0,-8 2-32 0 0,30-12 24 0 0,0 0 0 0 0,0 0 1 0 0,0 0-1 0 0,1 1 0 0 0,-10 7 1 0 0,-30 32-23 0 0,40-35 33 0 0,0 0 1 0 0,0-1-1 0 0,-1 0 1 0 0,0-1-1 0 0,0 0 0 0 0,-1 0 1 0 0,0 0-1 0 0,0-1 1 0 0,-14 5-1 0 0,20-9 3 0 0,0-1-1 0 0,-1 1 0 0 0,1-1 1 0 0,0 0-1 0 0,0 0 0 0 0,-1-1 1 0 0,1 1-1 0 0,0-1 0 0 0,0 1 1 0 0,0-1-1 0 0,-1 0 1 0 0,1 0-1 0 0,0-1 0 0 0,-3-1 1 0 0,3 2-10 0 0,0-1 1 0 0,0 1 0 0 0,0 0 0 0 0,0 0 0 0 0,0 0-1 0 0,0 1 1 0 0,0-1 0 0 0,-1 1 0 0 0,1-1 0 0 0,0 1-1 0 0,0 0 1 0 0,-4 1 0 0 0,4 0-5 0 0,0 0 1 0 0,0 1-1 0 0,0-1 0 0 0,0 1 1 0 0,1 0-1 0 0,-1 0 0 0 0,0 0 1 0 0,1 0-1 0 0,0 0 0 0 0,-1 1 1 0 0,1-1-1 0 0,0 1 1 0 0,0-1-1 0 0,0 1 0 0 0,1 0 1 0 0,-3 4-1 0 0,4-6 8 0 0,-1 1 0 0 0,0-1 0 0 0,0 0 1 0 0,1 1-1 0 0,-1-1 0 0 0,0 0 0 0 0,0 1 0 0 0,0-1 1 0 0,0 0-1 0 0,-1 0 0 0 0,1 0 0 0 0,0 0 0 0 0,-2 1 1 0 0,1-1-2 0 0,1-1-1 0 0,0 1 1 0 0,0 0 0 0 0,0-1 0 0 0,0 1 0 0 0,0 0 0 0 0,0 0 0 0 0,0 0 0 0 0,0 0 0 0 0,1 0 0 0 0,-1 0 0 0 0,0 0 0 0 0,0 0-1 0 0,1 0 1 0 0,-1 0 0 0 0,1 0 0 0 0,-1 0 0 0 0,1 1 0 0 0,-1-1 0 0 0,1 0 0 0 0,0 0 0 0 0,-1 1 0 0 0,1-1 0 0 0,0 0 0 0 0,0 0-1 0 0,0 1 1 0 0,0 1 0 0 0,0-1-1 0 0,0 0 0 0 0,0 0 0 0 0,0 0 1 0 0,-1 0-1 0 0,1 0 0 0 0,-1 0 0 0 0,0 0 0 0 0,1 0 0 0 0,-1 0 0 0 0,0 0 0 0 0,0 0 0 0 0,0-1 0 0 0,0 1 0 0 0,0 0 0 0 0,-2 1 0 0 0,-5 8 3 0 0,8-10-1 0 0,0 0 1 0 0,-1 0 0 0 0,1 0 0 0 0,-1 0-1 0 0,1-1 1 0 0,-1 1 0 0 0,1 0-1 0 0,-1 0 1 0 0,0 0 0 0 0,1-1-1 0 0,-1 1 1 0 0,0 0 0 0 0,0-1-1 0 0,1 1 1 0 0,-1 0 0 0 0,0-1-1 0 0,0 1 1 0 0,-2 0 0 0 0,19-9 318 0 0,-14 6-323 0 0,1 0 0 0 0,0 1 0 0 0,0-1 0 0 0,0 1 0 0 0,0-1-1 0 0,6-1 1 0 0,-3 2 3 0 0,1 0 0 0 0,-1-1-1 0 0,1 0 1 0 0,-1 0 0 0 0,1 0-1 0 0,-1-1 1 0 0,9-5 0 0 0,75-40-29 0 0,108-40 1 0 0,-140 65 19 0 0,120-52-37 0 0,-150 63 44 0 0,52-14 0 0 0,-14 4-3 0 0,123-35-33 0 0,-8 2-107 0 0,-29 5-2822 0 0,3 6 0 0 0,167-25 0 0 0,-225 53 606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2:56.48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1093 621 2689 0 0,'2'1'163'0'0,"0"0"0"0"0,0 0 0 0 0,0 0 0 0 0,0 0 0 0 0,-1 0 1 0 0,1 0-1 0 0,0 1 0 0 0,-1-1 0 0 0,1 1 0 0 0,0-1 0 0 0,-1 1 0 0 0,0 0 1 0 0,1-1-1 0 0,-1 1 0 0 0,2 3 0 0 0,-1 0-13 0 0,0 0 1 0 0,0 0-1 0 0,0 0 1 0 0,-1 1-1 0 0,0-1 0 0 0,1 7 1 0 0,-1-2 45 0 0,0-1 0 0 0,-1 1-1 0 0,-1 0 1 0 0,1 0 0 0 0,-1 0 0 0 0,-5 16 0 0 0,4-19 75 0 0,0 0-1 0 0,-1 0 1 0 0,1-1-1 0 0,-2 1 1 0 0,1-1-1 0 0,-1 0 1 0 0,1 0 0 0 0,-17 16 2591 0 0,23-28-2703 0 0,5-13 496 0 0,-1-1-1 0 0,0 1 1 0 0,-2-2-1 0 0,5-26 1 0 0,7-32 129 0 0,4-9-506 0 0,-17 67-258 0 0,0 0-1 0 0,1 0 1 0 0,1 1-1 0 0,1 0 1 0 0,1 0-1 0 0,20-36 1 0 0,-26 54-25 0 0,2-4-14 0 0,0 0-1 0 0,0 0 1 0 0,0 0 0 0 0,-1 0 0 0 0,0-1 0 0 0,0 1 0 0 0,3-14-1 0 0,-9 29-223 0 0,1-4 211 0 0,0 1 0 0 0,0-1 1 0 0,0 1-1 0 0,0 8 1 0 0,-12 58-64 0 0,8 13 107 0 0,3-57 39 0 0,-1-17 39 0 0,4-11-86 0 0,0 0-1 0 0,0 0 0 0 0,0 0 1 0 0,-1 0-1 0 0,1 0 1 0 0,0 0-1 0 0,0 0 1 0 0,0 0-1 0 0,0 0 1 0 0,0 0-1 0 0,-1 0 1 0 0,1 0-1 0 0,0 0 0 0 0,0 0 1 0 0,0 0-1 0 0,0 0 1 0 0,0 0-1 0 0,-1 0 1 0 0,1 0-1 0 0,0 0 1 0 0,0 0-1 0 0,0 0 1 0 0,0 0-1 0 0,0 0 0 0 0,0 0 1 0 0,-1 0-1 0 0,1 0 1 0 0,0-1-1 0 0,0 1 1 0 0,0 0-1 0 0,0 0 1 0 0,0 0-1 0 0,0 0 1 0 0,0 0-1 0 0,0 0 0 0 0,0 0 1 0 0,-1-1-1 0 0,1 1 1 0 0,0 0-1 0 0,0 0 1 0 0,0 0-1 0 0,0 0 1 0 0,0 0-1 0 0,0-1 0 0 0,0 1 1 0 0,0 0-1 0 0,0 0 1 0 0,0 0-1 0 0,0 0 1 0 0,0 0-1 0 0,0-1 1 0 0,0 1-1 0 0,0 0 1 0 0,0 0-1 0 0,1-2 12 0 0,-1 0 0 0 0,0 0 0 0 0,0 1-1 0 0,1-1 1 0 0,-1 0 0 0 0,1 1 0 0 0,-1-1 0 0 0,1 0 0 0 0,0 1-1 0 0,0-1 1 0 0,0 1 0 0 0,-1-1 0 0 0,2 1 0 0 0,0-3 0 0 0,5-7 49 0 0,-2-5-24 0 0,-1 0 1 0 0,-1 0 0 0 0,-1 0-1 0 0,0 0 1 0 0,-1 0-1 0 0,0 0 1 0 0,-4-28 0 0 0,2-30 18 0 0,-3-135-18 0 0,4 206-44 0 0,-1-4-17 0 0,1 0-1 0 0,0 0 0 0 0,0 0 0 0 0,1 0 1 0 0,0 0-1 0 0,3-12 0 0 0,-6 22-15 0 0,0 0-1 0 0,0 0 1 0 0,0 0 0 0 0,0 0-1 0 0,0-1 1 0 0,-4 4-1 0 0,5-5 36 0 0,1-1-1 0 0,-1 1 1 0 0,1 0-1 0 0,-1 0 1 0 0,1 0-1 0 0,-1 0 0 0 0,1 0 1 0 0,0 0-1 0 0,0 0 1 0 0,-1 0-1 0 0,1 0 1 0 0,0 0-1 0 0,0 0 0 0 0,0 0 1 0 0,0 0-1 0 0,0 0 1 0 0,0 0-1 0 0,0 0 1 0 0,0 0-1 0 0,1 1 0 0 0,-2 16-54 0 0,-24 42-86 0 0,18-41 131 0 0,-17 35 0 0 0,19-44 17 0 0,0 1 0 0 0,1-1-1 0 0,0 1 1 0 0,1 0 0 0 0,0 0 0 0 0,-1 17 0 0 0,-1 2-2 0 0,1-15-2 0 0,-1-1-1 0 0,0 1 0 0 0,-1 0 0 0 0,-1-1 0 0 0,0 0 0 0 0,0-1 1 0 0,-2 0-1 0 0,-14 18 0 0 0,-4 1 24 0 0,-59 55 1 0 0,59-61 7 0 0,11-11-5 0 0,-27 22-1 0 0,36-33-23 0 0,0 1-1 0 0,0-1 1 0 0,-1 0 0 0 0,1-1-1 0 0,-1 0 1 0 0,0 0-1 0 0,-14 3 1 0 0,-4-2 24 0 0,0-1 0 0 0,-1-1 0 0 0,1-1 0 0 0,0-1 0 0 0,-43-6 0 0 0,-126-35-158 0 0,163 33 37 0 0,-4 0-507 0 0,0 2 0 0 0,-1 1-1 0 0,1 2 1 0 0,-1 2 0 0 0,0 1-1 0 0,-56 7 1 0 0,45 2-425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08.413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0 269 2953 0 0,'0'-1'50'0'0,"0"0"0"0"0,0 0 0 0 0,0 0 0 0 0,0 0 0 0 0,1 0 1 0 0,-1 0-1 0 0,0 0 0 0 0,0 0 0 0 0,1 0 0 0 0,-1 0 0 0 0,0 0 1 0 0,1 0-1 0 0,-1 1 0 0 0,1-1 0 0 0,-1 0 0 0 0,1 0 0 0 0,-1 0 1 0 0,1 1-1 0 0,0-1 0 0 0,-1 0 0 0 0,1 0 0 0 0,0 1 0 0 0,0-1 1 0 0,-1 1-1 0 0,1-1 0 0 0,0 1 0 0 0,0-1 0 0 0,0 1 0 0 0,0-1 1 0 0,0 1-1 0 0,0 0 0 0 0,0 0 0 0 0,0-1 0 0 0,0 1 0 0 0,0 0 1 0 0,0 0-1 0 0,0 0 0 0 0,0 0 0 0 0,0 0 0 0 0,1 0 0 0 0,7 0 134 0 0,1 0 0 0 0,-1 1 0 0 0,13 1 0 0 0,-15-1 19 0 0,125 16 856 0 0,0-6 0 0 0,145-6 0 0 0,-79-11-239 0 0,201 22 1 0 0,-42-9-456 0 0,-238-8-230 0 0,129-7 164 0 0,-233 10-163 0 0,-12 1 14 0 0,-5-2-134 0 0,1 0 1 0 0,-1 0-1 0 0,1 0 1 0 0,-1 0 0 0 0,0-1-1 0 0,0 1 1 0 0,1-1-1 0 0,-1 1 1 0 0,0-1 0 0 0,-3 1-1 0 0,-127 22 244 0 0,-213 28-113 0 0,-123-37-151 0 0,412-10-8 0 0,1 2-1 0 0,-1 2 1 0 0,-77 23 0 0 0,-49 7 33 0 0,139-31-21 0 0,14-1 3 0 0,-1-2 1 0 0,0-1-1 0 0,0-1 1 0 0,-43-3-1 0 0,59 0-56 0 0,27 5-118 0 0,8 3 127 0 0,-5-2 26 0 0,1 0 0 0 0,0 0 0 0 0,0-2-1 0 0,1 0 1 0 0,26 1 0 0 0,92-6 88 0 0,-79-1 19 0 0,183-15 251 0 0,52-1-215 0 0,103 29-37 0 0,-364-12-68 0 0,51-9-1 0 0,-15 2 38 0 0,-39 5-33 0 0,1 2 0 0 0,-1 0 1 0 0,0 2-1 0 0,0 2 0 0 0,0 0 0 0 0,35 8 0 0 0,-40-5 29 0 0,0-2-1 0 0,0 0 0 0 0,31-1 1 0 0,73 4-14 0 0,-123-6-25 0 0,0 0 0 0 0,1 1 0 0 0,-1 0 0 0 0,0 0 0 0 0,-1 0 0 0 0,1 0 0 0 0,5 3 1 0 0,-6-2-7 0 0,1-1 0 0 0,-1 0 0 0 0,0 1 0 0 0,1-2 0 0 0,-1 1 0 0 0,1 0 0 0 0,3 0 0 0 0,-13 2 54 0 0,-5 3-15 0 0,0 0 0 0 0,0-1 0 0 0,-23 7 1 0 0,-56 11 50 0 0,41-17-58 0 0,1-1 0 0 0,0-3-1 0 0,-68-5 1 0 0,-45 2 44 0 0,35 5-45 0 0,-102 9-6 0 0,212-12-29 0 0,1 0 0 0 0,0-1-1 0 0,-24-4 1 0 0,2 1-3 0 0,-42-4 21 0 0,48 3-33 0 0,1 1 1 0 0,-62 3 0 0 0,-7 16-24 0 0,68-10 41 0 0,0-1 1 0 0,0-2-1 0 0,0-1 1 0 0,-34-1 0 0 0,26-6-5 0 0,-1 3 0 0 0,1 1 0 0 0,-57 6 0 0 0,94-4 2 0 0,-1-1 0 0 0,0 1 1 0 0,0-1-1 0 0,0 0 0 0 0,0 0 1 0 0,1 0-1 0 0,-1-1 0 0 0,0 1 1 0 0,0-1-1 0 0,1 0 0 0 0,-1 1 1 0 0,0-1-1 0 0,1 0 0 0 0,-1-1 1 0 0,1 1-1 0 0,-1 0 0 0 0,-3-4 1 0 0,6 5-6 0 0,0 1 0 0 0,0-1 0 0 0,0 0 0 0 0,1 0 0 0 0,-1 0 0 0 0,0 0 0 0 0,0 0 0 0 0,0 0 0 0 0,1 0 0 0 0,-1 0 1 0 0,0 0-1 0 0,0 0 0 0 0,0 0 0 0 0,1 0 0 0 0,-1 0 0 0 0,0 0 0 0 0,0 0 0 0 0,0 0 0 0 0,1 0 0 0 0,-1 0 0 0 0,0 0 0 0 0,0-1 0 0 0,0 1 1 0 0,0 0-1 0 0,1 0 0 0 0,-1 0 0 0 0,0 0 0 0 0,0 0 0 0 0,0 0 0 0 0,0-1 0 0 0,0 1 0 0 0,1 0 0 0 0,-1 0 0 0 0,0 0 0 0 0,0 0 0 0 0,0-1 1 0 0,0 1-1 0 0,0 0 0 0 0,0 0 0 0 0,0 0 0 0 0,0 0 0 0 0,0-1 0 0 0,0 1 0 0 0,0 0 0 0 0,0 0 0 0 0,0 0 0 0 0,0-1 0 0 0,0 1 0 0 0,0 0 1 0 0,0 0-1 0 0,0 0 0 0 0,0-1 0 0 0,0 1 0 0 0,0 0 0 0 0,0 0 0 0 0,0 0 0 0 0,0-1 0 0 0,0 1 0 0 0,0 0 0 0 0,0 0 0 0 0,0 0 0 0 0,0 0 1 0 0,-1-1-1 0 0,1 1 0 0 0,0 0 0 0 0,0 0 0 0 0,0 0 0 0 0,-1 0 0 0 0,2-1 9 0 0,4 1 42 0 0,9-4-35 0 0,22 2 4 0 0,-26 1-13 0 0,0 1-1 0 0,0-1 0 0 0,1-1 0 0 0,-1 1 0 0 0,12-5 0 0 0,-5 0-11 0 0,36-6-1 0 0,-30 8 0 0 0,15-3 15 0 0,47 0 0 0 0,-25 2-3 0 0,188-11 14 0 0,-85 13-44 0 0,-70 3 38 0 0,123-15 0 0 0,28-30-5 0 0,-201 38-14 0 0,51-3 0 0 0,-53 7-1 0 0,86-1 30 0 0,-93 4 7 0 0,-28 1-23 0 0,0-1 0 0 0,1 0 0 0 0,-1 0 0 0 0,0 0 0 0 0,0-1 0 0 0,0 0 0 0 0,0 0 0 0 0,7-3 0 0 0,32-7-19 0 0,-22 6 3 0 0,-2 0 30 0 0,0-1 0 0 0,-1-1 0 0 0,22-10 0 0 0,-40 15-10 0 0,1-1-1 0 0,0 1 0 0 0,0-1 1 0 0,-1 0-1 0 0,1 0 0 0 0,-1 0 1 0 0,2-4-1 0 0,6-6 12 0 0,-1 4-23 0 0,1 0 1 0 0,0 1-1 0 0,1 0 1 0 0,0 0-1 0 0,23-11 1 0 0,-21 11-6 0 0,0 1 0 0 0,0-1 0 0 0,-1-1 0 0 0,13-12 0 0 0,-15 12 8 0 0,0 0 0 0 0,0 2-1 0 0,1-1 1 0 0,0 1 0 0 0,12-6-1 0 0,63-24 9 0 0,-59 26-11 0 0,-1-3 31 0 0,-22 12-23 0 0,1-1 1 0 0,-1 1 0 0 0,0 0 0 0 0,1 0 0 0 0,0 0 0 0 0,0 0-1 0 0,-1 1 1 0 0,1 0 0 0 0,8-1 0 0 0,-7 2-4 0 0,-3-1-3 0 0,0 1-1 0 0,0 0 1 0 0,0 0 0 0 0,0 0-1 0 0,0 0 1 0 0,0 0-1 0 0,0 1 1 0 0,0 0-1 0 0,0-1 1 0 0,0 1-1 0 0,4 2 1 0 0,6 6 56 0 0,-13-9-57 0 0,0 0 0 0 0,0 0 1 0 0,0 0-1 0 0,0 0 1 0 0,0 0-1 0 0,1 0 1 0 0,-1 0-1 0 0,0 1 1 0 0,0-1-1 0 0,0 0 0 0 0,0 0 1 0 0,1 0-1 0 0,-1 0 1 0 0,0 0-1 0 0,0 0 1 0 0,0 0-1 0 0,0 0 1 0 0,1 0-1 0 0,-1 0 0 0 0,0 0 1 0 0,0 0-1 0 0,0 0 1 0 0,0 0-1 0 0,1 0 1 0 0,-1 0-1 0 0,0 0 1 0 0,0 0-1 0 0,0 0 0 0 0,0 0 1 0 0,0 0-1 0 0,1-1 1 0 0,-1 1-1 0 0,0 0 1 0 0,0 0-1 0 0,0 0 1 0 0,0 0-1 0 0,0 0 1 0 0,1 0-1 0 0,-1 0 0 0 0,0-1 1 0 0,0 1-1 0 0,0 0 1 0 0,0 0-1 0 0,26-9-19 0 0,-25 8 19 0 0,0 0 0 0 0,0 0 1 0 0,0 1-1 0 0,0-1 0 0 0,1 0 1 0 0,-1 1-1 0 0,0-1 0 0 0,0 1 1 0 0,1 0-1 0 0,-1-1 0 0 0,0 1 1 0 0,0 0-1 0 0,1 0 0 0 0,-1 0 1 0 0,0 0-1 0 0,1 0 0 0 0,0 0 1 0 0,8-15 19 0 0,-9 12-15 0 0,0 1-1 0 0,0-1 1 0 0,1 1-1 0 0,-1 0 1 0 0,1 0 0 0 0,0 0-1 0 0,0 0 1 0 0,3-3 0 0 0,10-13 87 0 0,-15 17-65 0 0,1-1 0 0 0,-1 1-1 0 0,0 0 1 0 0,1-1 0 0 0,-1 1 0 0 0,0-1 0 0 0,0 1 0 0 0,0-1 0 0 0,0 1 0 0 0,0-1-1 0 0,0 1 1 0 0,0-3 0 0 0,-1 3-34 0 0,1 1 0 0 0,0-1 1 0 0,0 1-1 0 0,-1-1 0 0 0,1 1 0 0 0,0 0 0 0 0,-1-1 1 0 0,1 1-1 0 0,0-1 0 0 0,-1 1 0 0 0,1 0 0 0 0,-1-1 1 0 0,1 1-1 0 0,0 0 0 0 0,-1-1 0 0 0,1 1 0 0 0,-1 0 1 0 0,1 0-1 0 0,-1 0 0 0 0,1-1 0 0 0,-1 1 0 0 0,1 0 1 0 0,-2 0-1 0 0,-3 0-332 0 0,0 0 1 0 0,0 1-1 0 0,0-1 1 0 0,1 1-1 0 0,-1 0 0 0 0,-6 3 1 0 0,1-2-656 0 0,-36 8-1115 0 0,19-6 421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19.792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52 34 624 0 0,'-33'-33'13109'0'0,"32"33"-13047"0"0,0 0-44 0 0,1 0 0 0 0,-1 0 1 0 0,1 0-1 0 0,-1 0 0 0 0,1 0 0 0 0,-1 1 1 0 0,0-1-1 0 0,1 0 0 0 0,-1 0 0 0 0,1 1 0 0 0,-1-1 1 0 0,1 0-1 0 0,0 1 0 0 0,-1-1 0 0 0,1 1 1 0 0,-1-1-1 0 0,1 0 0 0 0,0 1 0 0 0,-1-1 1 0 0,1 1-1 0 0,0-1 0 0 0,-1 1 0 0 0,1-1 0 0 0,0 1 1 0 0,0-1-1 0 0,-1 1 0 0 0,1 0 0 0 0,0-1 1 0 0,0 1-1 0 0,0-1 0 0 0,0 1 0 0 0,0 0 0 0 0,2 15 345 0 0,-2-15-301 0 0,1 0-1 0 0,-1 1 1 0 0,0-1-1 0 0,1 1 0 0 0,-1-1 1 0 0,0 0-1 0 0,0 1 1 0 0,0-1-1 0 0,0 1 0 0 0,0-1 1 0 0,0 1-1 0 0,0-1 1 0 0,-1 1-1 0 0,1-1 1 0 0,0 0-1 0 0,-1 2 0 0 0,-1 2 3 0 0,0 0-1 0 0,1 0 0 0 0,0 0 1 0 0,0 1-1 0 0,1-1 1 0 0,-1 0-1 0 0,1 0 0 0 0,0 0 1 0 0,2 9-1 0 0,-2 24 349 0 0,-1-29-310 0 0,1-1 1 0 0,0 0 0 0 0,1 0-1 0 0,1 10 1 0 0,2 16 197 0 0,-6 32 68 0 0,0-38-293 0 0,2 0 0 0 0,0 0 1 0 0,2 0-1 0 0,1 0 0 0 0,8 30 0 0 0,-8-41-44 0 0,0 0 0 0 0,-1 0-1 0 0,0 0 1 0 0,-2 23 0 0 0,2 24 85 0 0,1-32-51 0 0,8 138 390 0 0,-10-153-416 0 0,1 0 1 0 0,1 0-1 0 0,5 19 1 0 0,4 30 18 0 0,11 521 849 0 0,-15-395-745 0 0,-2-107-54 0 0,-3 63 147 0 0,6 71 13 0 0,-6-178-210 0 0,-3 59 1 0 0,1 8 40 0 0,3 188 143 0 0,0-127-138 0 0,-4-67-33 0 0,0-6 30 0 0,2 83 41 0 0,-3-110-99 0 0,2 65 56 0 0,4 187 29 0 0,-6-209-96 0 0,-2 14 30 0 0,2 70-12 0 0,-1 4 39 0 0,-2-121-30 0 0,8 79 0 0 0,6 75-2 0 0,-3-87-25 0 0,-3-90-24 0 0,-15 428 122 0 0,5-381-117 0 0,7 3-8 0 0,0-44 0 0 0,3 432 113 0 0,-4-454-111 0 0,-4 119 92 0 0,-4-1-59 0 0,7-24-1 0 0,0 7-26 0 0,-4 125 37 0 0,6-163-33 0 0,9 107 38 0 0,-4-88-14 0 0,-2-75-5 0 0,-4 85 0 0 0,-8 53 28 0 0,2-78-56 0 0,4 147 56 0 0,5-181 23 0 0,0-45-82 0 0,-2-1 1 0 0,-4 47-1 0 0,0-40 17 0 0,2 57-1 0 0,2-60-5 0 0,-2 0-1 0 0,-5 40 0 0 0,-2 0 6 0 0,2 126 0 0 0,6-184-20 0 0,-2 21 16 0 0,-11 66 1 0 0,12-92-16 0 0,-1 7 4 0 0,1-1 0 0 0,2 19 0 0 0,-1-20 3 0 0,0 0 1 0 0,-1 0 0 0 0,-3 19-1 0 0,-3-3 8 0 0,-5 33-41 0 0,11-52 31 0 0,1 1-1 0 0,0 0 1 0 0,2 11-1 0 0,-1-15-5 0 0,0 1 0 0 0,0 0 0 0 0,-1 0-1 0 0,0-1 1 0 0,-1 1 0 0 0,0 0 0 0 0,-2 8-1 0 0,2-11 2 0 0,0 1-1 0 0,1 0 0 0 0,-1-1 0 0 0,1 1 0 0 0,0 0 0 0 0,1 0 0 0 0,1 10 0 0 0,-1-10 0 0 0,0 0-1 0 0,0 0 1 0 0,-1 0 0 0 0,0 0 0 0 0,0 0 0 0 0,-1 0-1 0 0,0 7 1 0 0,0-8 0 0 0,1 0 0 0 0,1 1 0 0 0,-1-1-1 0 0,1 0 1 0 0,1 7 0 0 0,2 18 2 0 0,-1-14-3 0 0,-3-15 0 0 0,0 0 0 0 0,1 0 0 0 0,-1 0 0 0 0,0 1 0 0 0,0-1 0 0 0,0 0 0 0 0,1 0 0 0 0,-1 0 0 0 0,-1 1 0 0 0,1-1 0 0 0,0 0 0 0 0,0 0 0 0 0,0 0 0 0 0,-1 1 0 0 0,1-1 0 0 0,0 0 0 0 0,-1 0 0 0 0,1 0 0 0 0,-2 2 0 0 0,2 0 0 0 0,-1 0 0 0 0,1 0 0 0 0,0 0 0 0 0,-1 0 0 0 0,1 0 0 0 0,1 0 0 0 0,-1 0 0 0 0,0 0 0 0 0,1 0 0 0 0,0 0 0 0 0,-1-1 0 0 0,1 1 0 0 0,2 4 0 0 0,2 16 3 0 0,-4-13 4 0 0,-1-5 2 0 0,0 1 0 0 0,0-1 0 0 0,-1 0 0 0 0,1 0 0 0 0,-3 9 0 0 0,2-10-12 0 0,1-1 1 0 0,0 0-1 0 0,0 1 0 0 0,1-1 0 0 0,-1 0 0 0 0,0 1 1 0 0,1-1-1 0 0,1 4 0 0 0,2 18-12 0 0,-3-15 17 0 0,0-9-1 0 0,-1 1-1 0 0,0 0 1 0 0,1-1 0 0 0,-1 1-1 0 0,0 0 1 0 0,0-1 0 0 0,-1 1-1 0 0,1 0 1 0 0,0-1 0 0 0,-1 4-1 0 0,0-3 2 0 0,1 1 0 0 0,-1-1 0 0 0,1 1 0 0 0,-1 0 0 0 0,1-1-1 0 0,0 1 1 0 0,0 0 0 0 0,1-1 0 0 0,-1 1 0 0 0,0 0-1 0 0,1-1 1 0 0,0 1 0 0 0,-1-1 0 0 0,3 5 0 0 0,-2-4-1 0 0,0-1 1 0 0,0 1 0 0 0,0 0 0 0 0,-1 0-1 0 0,1 0 1 0 0,-1 0 0 0 0,1-1-1 0 0,-1 1 1 0 0,0 0 0 0 0,0 0 0 0 0,0 0-1 0 0,-1 0 1 0 0,1 0 0 0 0,-1 0-1 0 0,0 2 1 0 0,-3 7 0 0 0,6-6-4 0 0,-2 2 0 0 0,1-1 23 0 0,-6-9-33 0 0,4 2 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22.417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181 4 1528 0 0,'-3'-1'307'0'0,"0"0"0"0"0,0 1 0 0 0,0-1 0 0 0,-1 1 0 0 0,1-1 0 0 0,0 1 0 0 0,0 0 0 0 0,-1 1 0 0 0,1-1 0 0 0,0 0 0 0 0,0 1 0 0 0,0 0 0 0 0,-6 1 0 0 0,-39 18 2027 0 0,3-6 1663 0 0,41-13-3727 0 0,-19 10 1097 0 0,22-11-1325 0 0,0 1 0 0 0,0-1 0 0 0,1 1 0 0 0,-1 0 0 0 0,0-1 0 0 0,1 1 0 0 0,-1 0 0 0 0,0 0 1 0 0,1 0-1 0 0,-1-1 0 0 0,1 1 0 0 0,-1 0 0 0 0,1 0 0 0 0,0 0 0 0 0,-1 0 0 0 0,1 0 0 0 0,0 0 0 0 0,0 0 0 0 0,0 0 0 0 0,0 0 1 0 0,0 0-1 0 0,0 0 0 0 0,0 0 0 0 0,0 1 0 0 0,1 3 102 0 0,2 5 690 0 0,9-12-407 0 0,9-5-79 0 0,0 2-1 0 0,0 0 0 0 0,0 2 0 0 0,0 0 0 0 0,40 1 1 0 0,107 15 283 0 0,0 0-192 0 0,421-9 736 0 0,-507-3-919 0 0,109 14 1 0 0,-29 1-57 0 0,117-10-38 0 0,-91-5-58 0 0,15 22-36 0 0,-83-6-17 0 0,-21-4-10 0 0,-52-5-21 0 0,0-3 0 0 0,1-1 0 0 0,56-4 0 0 0,213-7 39 0 0,-258 7-24 0 0,112 8-5 0 0,6 1-2 0 0,76-22 23 0 0,-137 3 4 0 0,185 8-1 0 0,-208 11-10 0 0,-80-9-45 0 0,8 1 8 0 0,-1-2-1 0 0,39-5 1 0 0,-26 0 3 0 0,1 2 0 0 0,45 0-1 0 0,180-9 95 0 0,-145 8-52 0 0,-41 3-33 0 0,3 5 15 0 0,-16 0-17 0 0,31 1 24 0 0,-77-2-27 0 0,-13-1-14 0 0,1-1 1 0 0,-1 1 0 0 0,0-1 0 0 0,1 0-1 0 0,-1 0 1 0 0,0 0 0 0 0,1 0 0 0 0,-1 0-1 0 0,1 0 1 0 0,-1 0 0 0 0,0 0 0 0 0,1 0-1 0 0,-1 0 1 0 0,1-1 0 0 0,0 0-1 0 0,3 0 4 0 0,0 0-1 0 0,0 0 0 0 0,-1 1 0 0 0,1 0 1 0 0,0 0-1 0 0,9 0 0 0 0,-1 1 4 0 0,-10-1-5 0 0,-1 0-1 0 0,0-1-1 0 0,0 1 0 0 0,0 0 1 0 0,0 0-1 0 0,0 1 0 0 0,0-1 1 0 0,0 0-1 0 0,-1 0 0 0 0,1 1 1 0 0,0 0-1 0 0,0-1 0 0 0,0 1 1 0 0,0 0-1 0 0,0 0 0 0 0,-1 0 1 0 0,1 0-1 0 0,0 0 0 0 0,-1 0 1 0 0,3 2-1 0 0,-6-5 10 0 0,-5-6 1 0 0,7 6-5 0 0,5 5 3 0 0,12-2 24 0 0,-9-1 7 0 0,-10 4 19 0 0,6-7-48 0 0,-3 3-9 0 0,-1-1 0 0 0,1 1 0 0 0,-1-1 0 0 0,1 1 0 0 0,-1 0 1 0 0,1-1-1 0 0,-1 1 0 0 0,1 0 0 0 0,0 0 0 0 0,-1-1 0 0 0,1 1 0 0 0,-1 0 0 0 0,1 0 0 0 0,0 0 0 0 0,-1 0 0 0 0,1 0 0 0 0,0 0 0 0 0,-1 0 0 0 0,1 0 0 0 0,0 0 0 0 0,-1 0 0 0 0,1 0 0 0 0,-1 0 0 0 0,1 0 0 0 0,0 0 1 0 0,-1 0-1 0 0,1 1 0 0 0,0-1 0 0 0,-1 0 0 0 0,1 1 0 0 0,-1-1 0 0 0,1 1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28.918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1 48 1552 0 0,'19'-47'7281'0'0,"-10"66"-5460"0"0,-8-16-1508 0 0,0-1 0 0 0,0 1-1 0 0,0 0 1 0 0,1-1-1 0 0,-1 1 1 0 0,1-1 0 0 0,-1 0-1 0 0,1 1 1 0 0,2 2-1 0 0,-1-2-92 0 0,0 1-1 0 0,0-1 0 0 0,0 1 0 0 0,0 0 0 0 0,-1 0 1 0 0,0 1-1 0 0,1-1 0 0 0,-2 0 0 0 0,1 1 1 0 0,0-1-1 0 0,0 7 0 0 0,6 9-9 0 0,3 12 137 0 0,-1 0 0 0 0,-1 1 0 0 0,-2 0 0 0 0,4 37-1 0 0,13 59-9 0 0,21 72 195 0 0,-11-35 124 0 0,-26-119-350 0 0,19 56-1 0 0,18 69-172 0 0,-38-146-59 0 0,2 1-1 0 0,18 36 0 0 0,2 6 27 0 0,33 98-46 0 0,-50-135-17 0 0,29 84 6 0 0,-35-95-7 0 0,-4-16-25 0 0,0-1-1 0 0,-1 1 1 0 0,0 0 0 0 0,0 0-1 0 0,0 0 1 0 0,-1 7 0 0 0,1-8 3 0 0,-1 0 1 0 0,1 0 0 0 0,0 0 0 0 0,0 0 0 0 0,1 0 0 0 0,-1 0 0 0 0,4 7 0 0 0,-3-8-3 0 0,0 1 0 0 0,0 0 0 0 0,-1 0 0 0 0,1 1 0 0 0,-1-1 0 0 0,0 0 1 0 0,1 9-1 0 0,-1 5 2 0 0,1 1 0 0 0,1-1 0 0 0,1 1 0 0 0,8 25 0 0 0,4 17 52 0 0,-3-18-40 0 0,-9-35-20 0 0,-1 1 0 0 0,0 0-1 0 0,1 11 1 0 0,0 22 39 0 0,-4-31-31 0 0,1 0 0 0 0,0 0 0 0 0,5 18 0 0 0,0-4 6 0 0,-5-19-16 0 0,1 0 0 0 0,-1 0 1 0 0,1 0-1 0 0,4 9 1 0 0,-3-8-7 0 0,0 1 0 0 0,0 0 0 0 0,-1 0 1 0 0,0 0-1 0 0,0 0 0 0 0,-1 1 0 0 0,0-1 0 0 0,0 12 1 0 0,9 21 9 0 0,-9-37-8 0 0,0 0 1 0 0,0 0-1 0 0,0 0 0 0 0,0 0 1 0 0,1 0-1 0 0,2 3 1 0 0,-3-4 0 0 0,1 1-1 0 0,-1-1 1 0 0,0 0 0 0 0,0 1 0 0 0,0-1 0 0 0,0 0 0 0 0,0 1-1 0 0,-1 4 1 0 0,0 15 21 0 0,-1-14-19 0 0,1-1 1 0 0,0 0 0 0 0,1 1-1 0 0,-1-1 1 0 0,2 0-1 0 0,3 16 1 0 0,-3-9-5 0 0,-2-14 1 0 0,0 0 0 0 0,0 0 0 0 0,0 0 0 0 0,0 0 0 0 0,0 0 0 0 0,1 0 0 0 0,-1 0 0 0 0,0 0 0 0 0,0 0 0 0 0,1 0 0 0 0,-1 0 0 0 0,1 0 0 0 0,-1 0 0 0 0,1 1 0 0 0,5 9 1 0 0,-1-1 1 0 0,0 1-1 0 0,-1 1 1 0 0,0-1 0 0 0,-1 0-1 0 0,0 1 1 0 0,-1 0-1 0 0,-1 0 1 0 0,1 12 0 0 0,5 26 20 0 0,-4 5-4 0 0,-2-14-8 0 0,20 31 20 0 0,-17-36 25 0 0,-1 65 0 0 0,-3-93-52 0 0,8 114 188 0 0,3 7-108 0 0,-5-77-62 0 0,-3-30-5 0 0,1 0-1 0 0,14 40 1 0 0,-4-15-1 0 0,21 106 49 0 0,-32-147-62 0 0,-1-1-1 0 0,0 0 0 0 0,1 0 0 0 0,0 0 0 0 0,0-1 1 0 0,4 6-1 0 0,-2-4-3 0 0,-1-1-1 0 0,-1 1 1 0 0,1 0 0 0 0,2 7 0 0 0,5 14 8 0 0,-3-8 9 0 0,-1-1 0 0 0,-1 1-1 0 0,6 29 1 0 0,-8-10 3 0 0,-4-28-13 0 0,1 0 1 0 0,0-1-1 0 0,1 1 1 0 0,0 0-1 0 0,5 14 1 0 0,-3-10 1 0 0,1 0 1 0 0,-2 0-1 0 0,3 23 0 0 0,5 19 12 0 0,-6-39-19 0 0,30 96 1 0 0,-30-99 11 0 0,-1 0-1 0 0,0 1 1 0 0,3 19 0 0 0,-5-23-8 0 0,1 0 1 0 0,0 0-1 0 0,8 16 1 0 0,-7-18-1 0 0,-1 1 1 0 0,1-1-1 0 0,-1 1 0 0 0,2 20 1 0 0,-2-11-5 0 0,1 0 0 0 0,8 26 0 0 0,-2-9 0 0 0,10 21 7 0 0,-17-44 0 0 0,1 0 1 0 0,7 17 0 0 0,-6-19-1 0 0,-1 0 0 0 0,0 0-1 0 0,-1 1 1 0 0,1 12 0 0 0,5 98 33 0 0,4-68-31 0 0,-10-45-6 0 0,0 1-1 0 0,0 0 1 0 0,-1 0-1 0 0,0 0 0 0 0,0 11 1 0 0,-2-14-5 0 0,1-1 0 0 0,1 0 1 0 0,-1 0-1 0 0,1 0 0 0 0,0 0 1 0 0,1 0-1 0 0,-1 0 0 0 0,7 8 0 0 0,1 7 1 0 0,-5-13-2 0 0,-1 0 0 0 0,1 0 1 0 0,8 8-1 0 0,6 10 14 0 0,-16-20-8 0 0,-1-1 1 0 0,0 1-1 0 0,0 0 1 0 0,0-1 0 0 0,-1 1-1 0 0,1 7 1 0 0,4 13 7 0 0,-6-24-10 0 0,1 0 1 0 0,-1 0-1 0 0,0 0 1 0 0,0-1-1 0 0,0 1 1 0 0,0 0-1 0 0,0 0 1 0 0,0 0 0 0 0,0 0-1 0 0,-1 2 1 0 0,-1 16 9 0 0,15 40-27 0 0,-12-54 18 0 0,-1-4 0 0 0,0 0 1 0 0,1 0-1 0 0,0 0 1 0 0,-1 0-1 0 0,1 1 0 0 0,0-1 1 0 0,0 0-1 0 0,0 0 1 0 0,3 3-1 0 0,-1-1 46 0 0,-4-5-21 0 0,0 1-24 0 0,0-1 0 0 0,1 1-1 0 0,-1 0 1 0 0,0 0 0 0 0,1-1-1 0 0,-1 1 1 0 0,0 0 0 0 0,0 0-1 0 0,1 0 1 0 0,-1 0-1 0 0,0 0 1 0 0,0 0 0 0 0,1 0-1 0 0,-1 0 1 0 0,0 0 0 0 0,0 0-1 0 0,1 1 1 0 0,-1-1 0 0 0,0 0-1 0 0,1 0 1 0 0,-1 1 0 0 0,-1 0-1 0 0,1-1-3 0 0,1 1 0 0 0,-1-1-1 0 0,1 0 1 0 0,-1 1-1 0 0,1-1 1 0 0,-1 1 0 0 0,1-1-1 0 0,-1 1 1 0 0,1-1 0 0 0,0 1-1 0 0,-1 0 1 0 0,1-1 0 0 0,0 1-1 0 0,-1 0 1 0 0,1-1 0 0 0,0 1-1 0 0,0-1 1 0 0,0 1-1 0 0,-1 0 1 0 0,1-1 0 0 0,0 1-1 0 0,0 0 1 0 0,0 0 0 0 0,0-1-1 0 0,0 1 1 0 0,0 0 0 0 0,1-1-1 0 0,-1 1 1 0 0,0 0 0 0 0,0-1-1 0 0,0 1 1 0 0,1 0 0 0 0,-1-1-1 0 0,1 2 1 0 0,15 28-54 0 0,-5-10 52 0 0,-9-16 2 0 0,-1-1 0 0 0,1 0 0 0 0,-1 1 1 0 0,1-1-1 0 0,0 0 0 0 0,3 3 0 0 0,-4-4 5 0 0,1 0 0 0 0,-1-1 0 0 0,1 1 0 0 0,-1 0 0 0 0,0 0 0 0 0,0-1 0 0 0,0 1-1 0 0,0 0 1 0 0,-1 0 0 0 0,1 0 0 0 0,0 0 0 0 0,-1 0 0 0 0,1 0 0 0 0,-1 1 0 0 0,0-1 0 0 0,0 0 0 0 0,1 0-1 0 0,-2 0 1 0 0,1 0 0 0 0,0 0 0 0 0,0 0 0 0 0,-1 1 0 0 0,0 1 0 0 0,1-1-5 0 0,0 0 1 0 0,-1 0-1 0 0,1 0 1 0 0,0-1-1 0 0,1 1 1 0 0,-1 0-1 0 0,0 0 1 0 0,1 0 0 0 0,1 4-1 0 0,1 9-18 0 0,-2-6 15 0 0,0 0 1 0 0,0 0-1 0 0,1-1 0 0 0,0 1 1 0 0,1 0-1 0 0,7 16 1 0 0,-9-23 6 0 0,0 0 1 0 0,-1-1-1 0 0,1 1 1 0 0,-1 0-1 0 0,1 0 1 0 0,-1 0-1 0 0,0 0 1 0 0,0-1 0 0 0,-1 7-1 0 0,1-6 0 0 0,-1-1 0 0 0,1 1 0 0 0,0 0 0 0 0,0 0-1 0 0,0-1 1 0 0,1 1 0 0 0,-1 0 0 0 0,1 0 0 0 0,1 4 0 0 0,12 28-3 0 0,-12-31-3 0 0,-1-1 1 0 0,0 1 0 0 0,1 0 0 0 0,-1 0 0 0 0,0 0 0 0 0,-1 0-1 0 0,1 6 1 0 0,3 8-4 0 0,14 74 23 0 0,-16-80-2 0 0,1 5-21 0 0,1 1 1 0 0,1-1 0 0 0,11 29-1 0 0,-9-19 23 0 0,1 3-3 0 0,-7-24-16 0 0,1 0 1 0 0,-1-1 0 0 0,0 1-1 0 0,0 0 1 0 0,0 0-1 0 0,-1 0 1 0 0,0-1-1 0 0,0 1 1 0 0,-1 8-1 0 0,0 22-6 0 0,22 66-14 0 0,-12-61 36 0 0,-7-33-10 0 0,1 4-3 0 0,-1-1 0 0 0,2 24 0 0 0,12 26 22 0 0,-14-46-25 0 0,0 12-6 0 0,10 40 0 0 0,-6-37 33 0 0,2 31 1 0 0,-5-33-18 0 0,9 20-14 0 0,-9-39 4 0 0,-1 0-1 0 0,0 0 0 0 0,0 0 1 0 0,1 17-1 0 0,-2-12 9 0 0,0 1 0 0 0,2-1 0 0 0,4 19 0 0 0,4 23 13 0 0,10 68-36 0 0,-15-79 55 0 0,-1 49 1 0 0,-5-74-38 0 0,1 1 0 0 0,1 0 0 0 0,1 0 0 0 0,6 25 0 0 0,12 40 34 0 0,2 45-4 0 0,-17-95-27 0 0,9 20 9 0 0,-2-15 24 0 0,15 101 33 0 0,-25-124-60 0 0,0 0 1 0 0,-1 0 0 0 0,-1 0 0 0 0,-1 34 0 0 0,-1-29 13 0 0,1-1 1 0 0,4 33 0 0 0,47 145 0 0 0,-48-187-20 0 0,0 0-1 0 0,1 17 1 0 0,-4-20-8 0 0,1 0 0 0 0,1 0 0 0 0,0 0 1 0 0,0-1-1 0 0,1 1 0 0 0,5 12 1 0 0,6 9 11 0 0,-2 0 1 0 0,9 39 0 0 0,11 29 6 0 0,10-20 15 0 0,-33-57-20 0 0,-1 1 1 0 0,6 35-1 0 0,-12-51-10 0 0,0 0 0 0 0,1-1 0 0 0,-1 0 0 0 0,1 1 0 0 0,1-1 0 0 0,-1 0 0 0 0,1-1-1 0 0,8 9 1 0 0,-7-7 1 0 0,1 1-1 0 0,-1-1 0 0 0,-1 1 1 0 0,6 10-1 0 0,3 7 16 0 0,-10-21-12 0 0,-1 0-1 0 0,1 0 0 0 0,-1 0 1 0 0,0 1-1 0 0,0-1 1 0 0,-1 0-1 0 0,0 1 0 0 0,1-1 1 0 0,-1 1-1 0 0,0 5 0 0 0,-6 23 35 0 0,6-23-37 0 0,0-1 1 0 0,0 1-1 0 0,1-1 0 0 0,0 1 0 0 0,5 8 1 0 0,-4-6 1 0 0,1 0 0 0 0,1 17-1 0 0,4 18-5 0 0,1-9-18 0 0,-6-28 17 0 0,-2-5 4 0 0,0-1 0 0 0,0 1 0 0 0,1-1 1 0 0,0 1-1 0 0,6 7 0 0 0,-6-9 0 0 0,-1 0 0 0 0,0 0 1 0 0,1 0-1 0 0,-1 0 0 0 0,0 1 1 0 0,-1-1-1 0 0,1 1 0 0 0,2 6 1 0 0,-3-6 1 0 0,0-1-1 0 0,1 1 1 0 0,-1 0 0 0 0,1-1 0 0 0,0 1-1 0 0,4 4 1 0 0,8 17-2 0 0,-8-11-10 0 0,0-1 0 0 0,0 0 0 0 0,12 16 0 0 0,-11-18 20 0 0,0 1-1 0 0,0 0 0 0 0,-1 1 0 0 0,6 18 1 0 0,-11-27-9 0 0,0 0 0 0 0,0 0 0 0 0,1 1 0 0 0,-1-1 1 0 0,1 0-1 0 0,0-1 0 0 0,5 8 0 0 0,-7-10-2 0 0,0 0 1 0 0,1 0-1 0 0,-1 0 0 0 0,0 0 0 0 0,1 0 1 0 0,-1 1-1 0 0,0-1 0 0 0,0 0 0 0 0,0 0 1 0 0,0 0-1 0 0,0 0 0 0 0,0 1 1 0 0,0-1-1 0 0,0 0 0 0 0,-1 0 0 0 0,1 0 1 0 0,0 0-1 0 0,-1 1 0 0 0,1-1 0 0 0,-1 0 1 0 0,0 1-1 0 0,-3 11 2 0 0,5 1 4 0 0,0-11-5 0 0,-1-1 1 0 0,0 0-1 0 0,0 0 1 0 0,0 1-1 0 0,0-1 1 0 0,0 0-1 0 0,0 0 1 0 0,-1 1-1 0 0,1-1 1 0 0,-1 0 0 0 0,0 3-1 0 0,0-2-1 0 0,0 0 1 0 0,1 0-1 0 0,-1 0 1 0 0,1 0-1 0 0,0 0 0 0 0,0 0 1 0 0,0 0-1 0 0,0 1 0 0 0,1-1 1 0 0,-1 0-1 0 0,1 0 1 0 0,-1 0-1 0 0,3 5 0 0 0,2 20 4 0 0,-5-22-3 0 0,1 0 0 0 0,-1 0-1 0 0,1 0 1 0 0,0-1 0 0 0,0 1-1 0 0,1 0 1 0 0,4 9 0 0 0,-2 11-8 0 0,17 10 14 0 0,-20-33-5 0 0,0 0-1 0 0,0 1 1 0 0,0-1 0 0 0,0 1-1 0 0,0-1 1 0 0,-1 1 0 0 0,0-1 0 0 0,1 1-1 0 0,-1-1 1 0 0,-1 1 0 0 0,0 4 0 0 0,0 12 2 0 0,1-18-5 0 0,1 1 1 0 0,-1 0-1 0 0,1-1 1 0 0,-1 1-1 0 0,1-1 0 0 0,0 1 1 0 0,-1-1-1 0 0,1 1 0 0 0,1-1 1 0 0,-1 1-1 0 0,0-1 1 0 0,3 4-1 0 0,-2-4 0 0 0,-1 0 1 0 0,1 0-1 0 0,-1 0 1 0 0,0 1-1 0 0,0-1 0 0 0,0 0 1 0 0,0 1-1 0 0,0-1 0 0 0,-1 0 1 0 0,1 1-1 0 0,-1-1 1 0 0,1 5-1 0 0,-1 5 11 0 0,1-1 1 0 0,0 0-1 0 0,5 19 0 0 0,-6-9-24 0 0,0-19 13 0 0,0 0 0 0 0,-1 0 0 0 0,1 1 0 0 0,0-1 0 0 0,1 0-1 0 0,-1 0 1 0 0,0 0 0 0 0,1 1 0 0 0,0 1 0 0 0,5 10 6 0 0,-4-11-4 0 0,0 0 1 0 0,-1 0 0 0 0,1 0 0 0 0,-1 1 0 0 0,0-1 0 0 0,0 1 0 0 0,0-1 0 0 0,0 5-1 0 0,0-1 0 0 0,-1-3-2 0 0,1 0-1 0 0,0 0 0 0 0,0 0 0 0 0,0 0 0 0 0,0 0 1 0 0,0-1-1 0 0,4 7 0 0 0,-4-8 6 0 0,-1-1-1 0 0,1 1 0 0 0,-1 0 1 0 0,0-1-1 0 0,0 1 1 0 0,0 0-1 0 0,0-1 1 0 0,0 1-1 0 0,0 0 0 0 0,0 0 1 0 0,0-1-1 0 0,-2 4 1 0 0,0 10 16 0 0,-14-15-140 0 0,14-4-307 0 0,0 0-1 0 0,0 0 1 0 0,1-1-1 0 0,-1 1 1 0 0,1 0-1 0 0,0 0 1 0 0,0-1-1 0 0,-1-8 1 0 0,-2-92-6081 0 0,2 63 4171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34.252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96 1856 1528 0 0,'-5'0'375'0'0,"0"0"0"0"0,1 0-1 0 0,-1 1 1 0 0,1 0-1 0 0,-1 0 1 0 0,1 0-1 0 0,-1 1 1 0 0,1 0 0 0 0,-1-1-1 0 0,1 1 1 0 0,0 1-1 0 0,0-1 1 0 0,-33 28 4954 0 0,44-31-5093 0 0,1 0 0 0 0,0-1 1 0 0,-1 1-1 0 0,0-2 1 0 0,0 1-1 0 0,8-4 1 0 0,23-8 168 0 0,-7 7-180 0 0,16-5 270 0 0,1 2-1 0 0,76-5 0 0 0,40 6 413 0 0,0 1-448 0 0,-54 2-352 0 0,15-4-30 0 0,-14-12 30 0 0,-69 17-55 0 0,-6 1 43 0 0,-1 1-1 0 0,43 2 1 0 0,316 5 314 0 0,-224-23-200 0 0,-64 5-99 0 0,-47 10-17 0 0,99 5 1 0 0,-82 8-75 0 0,-46-5 16 0 0,41 1 1 0 0,137-14 5 0 0,2 0 30 0 0,-63 6-38 0 0,126 4 37 0 0,-224 1-45 0 0,90-9 0 0 0,-37 0-4 0 0,-1 2-23 0 0,-12 0 16 0 0,117 9 0 0 0,-156 0-7 0 0,74 9 58 0 0,209-8-1 0 0,-94-9 15 0 0,-183 4-71 0 0,66 8 28 0 0,4 0 0 0 0,-35-6-34 0 0,74-2 20 0 0,89-12 9 0 0,-7 25-1 0 0,-131-5 13 0 0,12 2 34 0 0,255 6-17 0 0,-255-12-5 0 0,-105-1-50 0 0,33 8-1 0 0,-35-6-9 0 0,40 4 0 0 0,-12-5-1 0 0,-22-1 20 0 0,-1-1-1 0 0,1-2 0 0 0,33-3 1 0 0,-7-5 10 0 0,-11 9-25 0 0,-11-1-6 0 0,57-5 0 0 0,-64 2 48 0 0,-9 0-57 0 0,31-1-1 0 0,-37 3 14 0 0,0 1-1 0 0,0 1 1 0 0,0 0-1 0 0,-1 0 1 0 0,1 0-1 0 0,0 1 1 0 0,-1 0 0 0 0,1 1-1 0 0,-1 0 1 0 0,0 0-1 0 0,14 9 1 0 0,-18-11 9 0 0,0 0 0 0 0,0 0 0 0 0,0-1 1 0 0,0 1-1 0 0,0-1 0 0 0,0 0 0 0 0,0 0 0 0 0,1-1 1 0 0,5 0-1 0 0,8-1-11 0 0,-18 2-5 0 0,-27-3-85 0 0,-15-1 95 0 0,-62-5 10 0 0,33-1 12 0 0,-93-14-8 0 0,14-8-90 0 0,-460-93-582 0 0,-5 37 294 0 0,337 53 319 0 0,-13 0-36 0 0,10 2-85 0 0,-15-2-61 0 0,-19 9-70 0 0,-491-34-849 0 0,-741 6 450 0 0,1426 52 696 0 0,-124-19 0 0 0,231 20-4 0 0,7 0 6 0 0,0 0-1 0 0,0 0 1 0 0,0 0-1 0 0,1-1 0 0 0,-1 0 1 0 0,-12-6-1 0 0,18 8 0 0 0,1 0-1 0 0,0 0 0 0 0,-1 0 1 0 0,1 0-1 0 0,0-1 0 0 0,0 1 0 0 0,-1 0 1 0 0,1 0-1 0 0,0 0 0 0 0,0-1 1 0 0,-1 1-1 0 0,1 0 0 0 0,0 0 0 0 0,0-1 1 0 0,0 1-1 0 0,-1 0 0 0 0,1-1 1 0 0,0 1-1 0 0,0 0 0 0 0,0-1 1 0 0,0 1-1 0 0,0 0 0 0 0,0-1 0 0 0,-1 1 1 0 0,1 0-1 0 0,0-1 0 0 0,0 1 1 0 0,0 0-1 0 0,0-1 0 0 0,0 1 1 0 0,0 0-1 0 0,0-1 0 0 0,1 1 0 0 0,-1-1 1 0 0,9-9 21 0 0,20-6 23 0 0,-27 16-41 0 0,25-12 52 0 0,1 1-1 0 0,0 2 1 0 0,39-8 0 0 0,92-10 193 0 0,-92 18-159 0 0,774-71 776 0 0,-308 71-663 0 0,156 8-21 0 0,-452 4-108 0 0,1052-9 242 0 0,-642 26-285 0 0,-414-18 47 0 0,-212-5-50 0 0,-1-1 0 0 0,0 0-1 0 0,38-16 1 0 0,-32 11-57 0 0,-23 9 18 0 0,0-1 0 0 0,-1 1 0 0 0,1 0 0 0 0,0 0 0 0 0,-1 0 0 0 0,1 0 0 0 0,0 0 0 0 0,-1 0 0 0 0,1 1 0 0 0,0-1 0 0 0,-1 1 0 0 0,4 1 0 0 0,35 16-45 0 0,-12-5 61 0 0,183 53-13 0 0,-183-58-2 0 0,-11-4 0 0 0,0 0 0 0 0,-1 2 0 0 0,1 0 0 0 0,-1 1 0 0 0,0 1 0 0 0,27 17 0 0 0,-43-25 9 0 0,0 1 0 0 0,0 0-1 0 0,0-1 1 0 0,0 1 0 0 0,0 0 0 0 0,0 0 0 0 0,0 0-1 0 0,-1 0 1 0 0,1 0 0 0 0,0 0 0 0 0,0 0-1 0 0,-1 0 1 0 0,1 0 0 0 0,-1 0 0 0 0,1 0 0 0 0,-1 0-1 0 0,1 2 1 0 0,-1-2 1 0 0,0 0 0 0 0,-1-1 1 0 0,1 1-1 0 0,0-1 0 0 0,0 1 0 0 0,-1 0 0 0 0,1-1 0 0 0,0 1 0 0 0,-1-1 1 0 0,1 1-1 0 0,-1-1 0 0 0,1 1 0 0 0,-1-1 0 0 0,1 1 0 0 0,-1-1 1 0 0,1 0-1 0 0,-1 1 0 0 0,1-1 0 0 0,-1 0 0 0 0,1 1 0 0 0,-1-1 1 0 0,0 0-1 0 0,1 0 0 0 0,-1 0 0 0 0,0 1 0 0 0,1-1 0 0 0,-1 0 0 0 0,1 0 1 0 0,-2 0-1 0 0,-13 2 7 0 0,0 0-1 0 0,0-2 1 0 0,1 1 0 0 0,-1-2 0 0 0,0 0-1 0 0,-27-6 1 0 0,-88-28 53 0 0,93 23-55 0 0,9 3-3 0 0,-28-8 21 0 0,-75-14 0 0 0,-284-45-10 0 0,98 16 3 0 0,153 29-9 0 0,-134-21-6 0 0,77 20-45 0 0,-302-38-132 0 0,514 69 175 0 0,0 1-15 0 0,0-1 0 0 0,0 0-1 0 0,1-1 1 0 0,-1 0 0 0 0,-12-5-1 0 0,24 8 3 0 0,0-1 0 0 0,0 1 0 0 0,0-1 0 0 0,0 0-1 0 0,0 0 1 0 0,0 0 0 0 0,4-1 0 0 0,10 0-25 0 0,580 44-190 0 0,-489-32 226 0 0,667 71-13 0 0,-325-49 4 0 0,-380-28 35 0 0,0 3-1 0 0,115 29 0 0 0,-168-33-48 0 0,0 2-1 0 0,0 0 1 0 0,23 12 0 0 0,-39-18 23 0 0,-1 0 1 0 0,1 0-1 0 0,-1 0 0 0 0,1 0 1 0 0,-1 1-1 0 0,1-1 1 0 0,-1 0-1 0 0,1 1 1 0 0,-1-1-1 0 0,1 0 1 0 0,-1 0-1 0 0,0 1 0 0 0,1-1 1 0 0,-1 1-1 0 0,0-1 1 0 0,1 0-1 0 0,-1 1 1 0 0,0-1-1 0 0,1 1 1 0 0,-1-1-1 0 0,0 1 0 0 0,0-1 1 0 0,1 1-1 0 0,-1-1 1 0 0,0 1-1 0 0,0-1 1 0 0,0 1-1 0 0,0-1 1 0 0,0 1-1 0 0,0-1 0 0 0,0 1 1 0 0,0-1-1 0 0,0 1 1 0 0,0-1-1 0 0,0 1 1 0 0,0 0-1 0 0,0-1 1 0 0,-1 1-1 0 0,-14 13 23 0 0,7-7 42 0 0,9-6-58 0 0,0-1-1 0 0,0 1 0 0 0,0-1 1 0 0,0 1-1 0 0,0-1 1 0 0,0 0-1 0 0,0 0 1 0 0,0 1-1 0 0,0-1 0 0 0,1 0 1 0 0,-1 0-1 0 0,0 0 1 0 0,0 0-1 0 0,0 0 1 0 0,1-1-1 0 0,11 1-10 0 0,-1 1 0 0 0,0 0 0 0 0,0 1 0 0 0,0 0-1 0 0,0 1 1 0 0,-1 0 0 0 0,1 1 0 0 0,-1 0 0 0 0,0 1 0 0 0,0 0 0 0 0,14 9 0 0 0,-21-10-7 0 0,0 0 1 0 0,0 1 0 0 0,-1-1-1 0 0,0 1 1 0 0,0-1-1 0 0,0 1 1 0 0,0 0 0 0 0,-1 0-1 0 0,3 9 1 0 0,-3-9 15 0 0,-1-1 1 0 0,1 0-1 0 0,0 0 1 0 0,0 0-1 0 0,0 0 1 0 0,0 0-1 0 0,1-1 1 0 0,0 1-1 0 0,-1 0 1 0 0,1-1-1 0 0,1 0 1 0 0,-1 0 0 0 0,5 4-1 0 0,4-1 15 0 0,1 0 1 0 0,0-1-1 0 0,1 0 1 0 0,-1-1-1 0 0,1-1 1 0 0,0 0-1 0 0,0-1 1 0 0,28 1-1 0 0,-14 0-7 0 0,-21-2 3 0 0,23 0 139 0 0,-29-1-149 0 0,-1 0 0 0 0,0 0 0 0 0,1 0-1 0 0,-1 0 1 0 0,0 0 0 0 0,1 0-1 0 0,-1 0 1 0 0,0-1 0 0 0,1 1 0 0 0,-1 0-1 0 0,0 0 1 0 0,0 0 0 0 0,1 0-1 0 0,-1-1 1 0 0,0 1 0 0 0,0 0 0 0 0,1 0-1 0 0,-1-1 1 0 0,0 1 0 0 0,0 0-1 0 0,0 0 1 0 0,1-1 0 0 0,-1 1 0 0 0,0 0-1 0 0,0-1 1 0 0,0 1 0 0 0,0 0-1 0 0,0-1 1 0 0,0 0 0 0 0,0 0-1 0 0,0 0 1 0 0,0 0-1 0 0,-1 0 0 0 0,1 0 1 0 0,0 0-1 0 0,-1 0 1 0 0,1 0-1 0 0,-1 0 1 0 0,1 0-1 0 0,-1 0 1 0 0,0 0-1 0 0,1 0 1 0 0,-2 0-1 0 0,-9-15 30 0 0,1-1-1 0 0,0 0 0 0 0,-13-32 1 0 0,12 24-8 0 0,-17-28-1 0 0,7 19-28 0 0,7 9 9 0 0,-2 1-1 0 0,-1 0 0 0 0,-30-34 0 0 0,46 58-4 0 0,1-1 0 0 0,-1 0 0 0 0,1 1 0 0 0,-1-1 0 0 0,1 0-1 0 0,0 1 1 0 0,-1-1 0 0 0,1 0 0 0 0,0 1 0 0 0,0-1 0 0 0,0 0-1 0 0,-1 0 1 0 0,1 1 0 0 0,0-1 0 0 0,0 0 0 0 0,0 0-1 0 0,0 1 1 0 0,0-1 0 0 0,0 0 0 0 0,0 0 0 0 0,1 1 0 0 0,-1-1-1 0 0,0 0 1 0 0,0 0 0 0 0,0 1 0 0 0,1-1 0 0 0,-1 0 0 0 0,0 1-1 0 0,1-1 1 0 0,-1 0 0 0 0,1 1 0 0 0,-1-1 0 0 0,1 0-1 0 0,-1 1 1 0 0,1-1 0 0 0,-1 1 0 0 0,1-1 0 0 0,0 1 0 0 0,-1-1-1 0 0,1 1 1 0 0,0-1 0 0 0,0 0 4 0 0,-1 0-1 0 0,0 0 0 0 0,0 0 1 0 0,0 0-1 0 0,0 0 0 0 0,0 0 1 0 0,0 0-1 0 0,0 0 1 0 0,0 0-1 0 0,-1 0 0 0 0,1 0 1 0 0,0 0-1 0 0,-1 0 1 0 0,0-1-1 0 0,-2-15 31 0 0,4 15-31 0 0,-1 1 0 0 0,1 0 0 0 0,0-1 0 0 0,0 1 0 0 0,-1-1 0 0 0,1 1 0 0 0,0 0 0 0 0,0 0 0 0 0,0 0 0 0 0,1-1 0 0 0,-1 1 0 0 0,2-1 0 0 0,11-14 8 0 0,-6 3-14 0 0,-7 11 6 0 0,1 1-1 0 0,-1-1 0 0 0,0 1 1 0 0,-1-1-1 0 0,1 1 1 0 0,0-1-1 0 0,0 0 1 0 0,-1 1-1 0 0,1-1 1 0 0,-1 0-1 0 0,1 1 0 0 0,-1-1 1 0 0,0 0-1 0 0,0-2 1 0 0,-1-16 5 0 0,-1 1 1 0 0,-1 0-1 0 0,-10-34 1 0 0,1 3-1 0 0,-27-87 77 0 0,27 81-74 0 0,-22-61-1 0 0,30 108-19 0 0,0-1 1 0 0,-1 0-1 0 0,0 1 1 0 0,-1 0-1 0 0,0 0 0 0 0,0 1 1 0 0,-1 0-1 0 0,0 0 1 0 0,-1 0-1 0 0,1 1 1 0 0,-10-7-1 0 0,-12-7-7 0 0,-60-32 1 0 0,82 50 16 0 0,-87-48-3256 0 0,59 40 1088 0 0,16 6 294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3:36.271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83 422 7810 0 0,'-5'-84'2663'0'0,"-15"-42"-1470"0"0,-9 2-1430 0 0,9 43 356 0 0,16 75-297 0 0,2 11 98 0 0,0 13 23 0 0,65 1054 399 0 0,86 534 924 0 0,-149-1604-1264 0 0,139 1426 587 0 0,-104-556-113 0 0,-49-610-30 0 0,5-127-110 0 0,7-108-207 0 0,-1 0-1 0 0,-1 0 1 0 0,-1-1 0 0 0,-1 1 0 0 0,-2-1-1 0 0,-1 0 1 0 0,0-1 0 0 0,-21 37 0 0 0,29-61-123 0 0,1 0 0 0 0,0 0 0 0 0,-1 0 0 0 0,0 0-1 0 0,1-1 1 0 0,-1 1 0 0 0,1 0 0 0 0,-1 0 0 0 0,0-1 0 0 0,0 1 0 0 0,1 0 0 0 0,-1-1 0 0 0,0 1 0 0 0,0-1 0 0 0,0 1 0 0 0,0-1 0 0 0,0 1 0 0 0,1-1 0 0 0,-1 0 0 0 0,0 1 0 0 0,0-1 0 0 0,0 0 0 0 0,0 0 0 0 0,0 0 0 0 0,0 0 0 0 0,0 0-1 0 0,0 0 1 0 0,0 0 0 0 0,0 0 0 0 0,0 0 0 0 0,0 0 0 0 0,0 0 0 0 0,0-1 0 0 0,-2 0 0 0 0,1 0 3 0 0,0 0 1 0 0,0 0-1 0 0,0 0 0 0 0,0 0 0 0 0,0-1 0 0 0,1 1 1 0 0,-1-1-1 0 0,0 0 0 0 0,1 1 0 0 0,-1-1 1 0 0,1 0-1 0 0,-1 0 0 0 0,1 0 0 0 0,-1-2 0 0 0,-5-13 4 0 0,0-1 0 0 0,2 0 0 0 0,0 0 0 0 0,-4-29 0 0 0,-4-78-28 0 0,-5-386-32 0 0,66-219 34 0 0,67-165-1 0 0,26-211 29 0 0,-31 6 4 0 0,-12 290-15 0 0,-83 701-382 0 0,-34 400-314 0 0,21 791 392 0 0,44-9 400 0 0,-8-521-35 0 0,41 260 81 0 0,-8-200 41 0 0,27 122 281 0 0,-82-540-12 0 0,-18-170-311 0 0,2-24-140 0 0,0 1 1 0 0,0-1-1 0 0,0 0 0 0 0,0 0 0 0 0,0 1 0 0 0,0-1 1 0 0,0 0-1 0 0,0 1 0 0 0,0-1 0 0 0,-1 0 0 0 0,1 0 1 0 0,0 1-1 0 0,0-1 0 0 0,0 0 0 0 0,0 0 0 0 0,-1 1 1 0 0,1-1-1 0 0,0 0 0 0 0,0 0 0 0 0,0 0 0 0 0,-1 1 1 0 0,1-1-1 0 0,0 0 0 0 0,0 0 0 0 0,-1 0 0 0 0,1 0 1 0 0,0 0-1 0 0,-1 0 0 0 0,1 1 0 0 0,0-1 0 0 0,0 0 1 0 0,-1 0-1 0 0,1 0 0 0 0,-2-2 15 0 0,0 1 0 0 0,0-1-1 0 0,0 0 1 0 0,1 0 0 0 0,-1 1 0 0 0,1-1-1 0 0,-1 0 1 0 0,1 0 0 0 0,0 0 0 0 0,-1-1 0 0 0,1 1-1 0 0,0 0 1 0 0,1 0 0 0 0,-2-5 0 0 0,-11-36 108 0 0,-13-84 1 0 0,21 98-133 0 0,-40-388 1 0 0,36-2-53 0 0,42-402-21 0 0,49 4 20 0 0,-25 363 42 0 0,47-402 15 0 0,-25 99-9 0 0,-67 637-3 0 0,13-104-71 0 0,-19 191-27 0 0,10-34 0 0 0,-16 66 103 0 0,0 1 1 0 0,0-1-1 0 0,0 0 0 0 0,0 0 1 0 0,1 1-1 0 0,-1-1 0 0 0,0 0 1 0 0,0 0-1 0 0,1 1 0 0 0,-1-1 1 0 0,0 0-1 0 0,1 1 0 0 0,-1-1 1 0 0,1 1-1 0 0,-1-1 0 0 0,0 0 1 0 0,1 1-1 0 0,0-1 0 0 0,-1 1 1 0 0,1-1-1 0 0,0 3-22 0 0,-1 1-1 0 0,1 0 1 0 0,-1-1 0 0 0,0 1-1 0 0,0 0 1 0 0,0-1-1 0 0,0 1 1 0 0,-1 0 0 0 0,0 4-1 0 0,-20 228-438 0 0,20-227 463 0 0,-15 262-160 0 0,3 1268 49 0 0,92-270 232 0 0,-19-533-10 0 0,45 559 353 0 0,-100-1238-413 0 0,5 203 378 0 0,-14-244-229 0 0,-2-23-119 0 0,-5-36 1 0 0,-8-70-23 0 0,-94-894-192 0 0,62-20-9 0 0,52 388 97 0 0,1 464 28 0 0,39-627-94 0 0,39 30 13 0 0,-14 263 74 0 0,21 19-30 0 0,-81 461 42 0 0,30-111-193 0 0,-27 122 34 0 0,-9 19 174 0 0,0 0 0 0 0,0 0 0 0 0,0 0 0 0 0,0 0 0 0 0,0-1 0 0 0,0 1 0 0 0,0 0 0 0 0,1 0 0 0 0,-1 0 0 0 0,0 0 0 0 0,0 0 0 0 0,0 0 0 0 0,0 0 1 0 0,0 0-1 0 0,0 0 0 0 0,1 0 0 0 0,-1 0 0 0 0,0 0 0 0 0,0 0 0 0 0,0 0 0 0 0,0 0 0 0 0,0 0 0 0 0,1 0 0 0 0,-1 0 0 0 0,0 0 0 0 0,0 1 0 0 0,0-1 0 0 0,0 0 0 0 0,0 0 0 0 0,0 0 0 0 0,0 0 0 0 0,1 0 0 0 0,-1 0 0 0 0,0 0 0 0 0,0 0 1 0 0,0 0-1 0 0,0 0 0 0 0,0 1 0 0 0,0-1 0 0 0,0 0 0 0 0,0 0 0 0 0,0 0 0 0 0,0 0 0 0 0,0 0 0 0 0,0 0 0 0 0,0 1 0 0 0,0-1 0 0 0,0 0 0 0 0,0 0 0 0 0,0 0 0 0 0,0 0 0 0 0,0 0 0 0 0,0 0 0 0 0,0 1 0 0 0,0-1 0 0 0,0 0 0 0 0,0 0 1 0 0,3 38-134 0 0,-3-28 103 0 0,2 94-64 0 0,-12 617 146 0 0,0 15 51 0 0,24 364 119 0 0,54-5-591 0 0,23-446-3101 0 0,-53-472 2201 0 0,-22-108 434 0 0,6 40-832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04.725"/>
    </inkml:context>
    <inkml:brush xml:id="br0">
      <inkml:brushProperty name="width" value="0.3" units="cm"/>
      <inkml:brushProperty name="height" value="0.6" units="cm"/>
      <inkml:brushProperty name="color" value="#FF725B"/>
      <inkml:brushProperty name="tip" value="rectangle"/>
      <inkml:brushProperty name="rasterOp" value="maskPen"/>
    </inkml:brush>
  </inkml:definitions>
  <inkml:trace contextRef="#ctx0" brushRef="#br0">801 2690 5329 0 0,'-12'60'502'0'0,"2"1"1"0"0,-2 69-1 0 0,8 123 339 0 0,4-186-796 0 0,-1-34 15 0 0,2 0 0 0 0,1 1 1 0 0,13 62-1 0 0,-15-95-56 0 0,0-1 0 0 0,0 0 0 0 0,0 0 0 0 0,0 0 0 0 0,0 1-1 0 0,0-1 1 0 0,0 0 0 0 0,0 0 0 0 0,0 1 0 0 0,1-1 0 0 0,-1 0 0 0 0,0 0 0 0 0,0 0 0 0 0,0 1 0 0 0,0-1-1 0 0,0 0 1 0 0,1 0 0 0 0,-1 0 0 0 0,0 0 0 0 0,0 1 0 0 0,0-1 0 0 0,0 0 0 0 0,1 0 0 0 0,-1 0 0 0 0,0 0-1 0 0,0 0 1 0 0,0 0 0 0 0,1 0 0 0 0,-1 1 0 0 0,0-1 0 0 0,0 0 0 0 0,1 0 0 0 0,-1 0 0 0 0,0 0 0 0 0,1 0-1 0 0,7-6 115 0 0,3-13 55 0 0,0-11-44 0 0,-2 1 0 0 0,-2-2 1 0 0,8-55-1 0 0,-10 57-87 0 0,44-390 629 0 0,-20-7 421 0 0,-13 175-363 0 0,-2-338 554 0 0,-14 565-1192 0 0,0 10-27 0 0,0 0 0 0 0,-1 0 0 0 0,0 0-1 0 0,-1 0 1 0 0,-1 1 0 0 0,-5-17-1 0 0,8 30-60 0 0,0-1-1 0 0,0 1 0 0 0,0 0 0 0 0,0 0 0 0 0,-1 0 0 0 0,1 0 0 0 0,0 0 0 0 0,0 0 0 0 0,0 0 0 0 0,0 0 0 0 0,0-1 0 0 0,-1 1 0 0 0,1 0 0 0 0,0 0 0 0 0,0 0 0 0 0,0 0 0 0 0,0 0 0 0 0,-1 0 0 0 0,1 0 0 0 0,0 0 0 0 0,0 0 0 0 0,0 0 0 0 0,-1 0 0 0 0,1 0 0 0 0,0 0 0 0 0,0 0 0 0 0,0 0 0 0 0,0 0 0 0 0,-1 1 0 0 0,1-1 0 0 0,0 0 0 0 0,0 0 0 0 0,0 0 0 0 0,0 0 0 0 0,0 0 0 0 0,-1 0 0 0 0,1 0 0 0 0,0 0 0 0 0,0 1 0 0 0,0-1 0 0 0,0 0 0 0 0,0 0 0 0 0,0 0 0 0 0,0 0 0 0 0,0 0 0 0 0,-1 1 0 0 0,1-1 0 0 0,0 0 0 0 0,0 0 0 0 0,0 0 0 0 0,0 0 0 0 0,0 1 0 0 0,0-1 0 0 0,0 0 0 0 0,0 0 0 0 0,0 0 0 0 0,0 1 0 0 0,-7 13 54 0 0,6-12-40 0 0,-7 20 2 0 0,1 0 1 0 0,1 1-1 0 0,1-1 1 0 0,-5 47-1 0 0,6-33-21 0 0,-41 380-56 0 0,9 453-1 0 0,67-39 170 0 0,40-9 76 0 0,-65-764-174 0 0,47 628 427 0 0,-52-614-125 0 0,-10 83 0 0 0,9-152-285 0 0,0 1 0 0 0,0-1 1 0 0,-1 0-1 0 0,1 1 0 0 0,-1-1 0 0 0,1 0 0 0 0,-1 1 0 0 0,0-1 0 0 0,0 0 0 0 0,0 0 0 0 0,0 0 1 0 0,-1 0-1 0 0,-1 3 0 0 0,2-5-18 0 0,1 1 1 0 0,-1-1-1 0 0,1 0 1 0 0,0 0-1 0 0,-1 1 1 0 0,1-1-1 0 0,-1 0 1 0 0,1 0-1 0 0,-1 0 0 0 0,1 1 1 0 0,-1-1-1 0 0,1 0 1 0 0,-1 0-1 0 0,1 0 1 0 0,-1 0-1 0 0,1 0 1 0 0,-1 0-1 0 0,1 0 1 0 0,-1 0-1 0 0,1 0 1 0 0,-1-1-1 0 0,1 1 0 0 0,-1 0 1 0 0,0 0-1 0 0,-1-1 12 0 0,1 0-1 0 0,-1 0 1 0 0,0 0-1 0 0,1-1 1 0 0,-1 1-1 0 0,1 0 1 0 0,-1-1-1 0 0,1 1 1 0 0,-2-3-1 0 0,-11-18 91 0 0,2-1 1 0 0,0 0-1 0 0,1-1 0 0 0,-14-47 1 0 0,21 57-112 0 0,-31-99 42 0 0,-23-133-1 0 0,-3-123-39 0 0,41 237 7 0 0,-85-826 38 0 0,86 689-44 0 0,-10-105 4 0 0,16 225-1 0 0,-11-105 24 0 0,16 199-24 0 0,-3 1-1 0 0,-25-81 0 0 0,32 124-22 0 0,-1 1 0 0 0,0-1 0 0 0,-11-18 0 0 0,13 26-2 0 0,0-1 0 0 0,1 0-1 0 0,-1 1 1 0 0,-1-1 0 0 0,1 1 0 0 0,0 0 0 0 0,-1 0-1 0 0,1 0 1 0 0,-1 1 0 0 0,-7-5 0 0 0,10 7 12 0 0,0 0 1 0 0,1 0 0 0 0,-1 0-1 0 0,0 0 1 0 0,1 0-1 0 0,-1 0 1 0 0,1 0-1 0 0,-1 0 1 0 0,0 1 0 0 0,1-1-1 0 0,-1 0 1 0 0,0 0-1 0 0,1 0 1 0 0,-1 1-1 0 0,1-1 1 0 0,-1 0-1 0 0,1 1 1 0 0,-1-1 0 0 0,1 1-1 0 0,-1-1 1 0 0,1 1-1 0 0,-1-1 1 0 0,1 0-1 0 0,-1 1 1 0 0,1 0 0 0 0,0-1-1 0 0,-1 1 1 0 0,0 0-1 0 0,-10 21-85 0 0,9-18 58 0 0,-4 9-28 0 0,1 0 0 0 0,0 0 0 0 0,1 1 0 0 0,1 0 0 0 0,-2 15 0 0 0,-4 72-108 0 0,5-49 109 0 0,-13 197-103 0 0,10-1 1 0 0,32 310-1 0 0,78 197 110 0 0,-1-236 64 0 0,-86-440 9 0 0,97 575 290 0 0,-109-588-123 0 0,-5-58-32 0 0,-1-13-68 0 0,-6-26-18 0 0,5 17-39 0 0,-10-39 22 0 0,-33-150-8 0 0,-8-83-81 0 0,8 49 28 0 0,29 142 9 0 0,-103-692 36 0 0,99 594-37 0 0,-33-357 2 0 0,13-383-24 0 0,56 611-63 0 0,-10 253 61 0 0,-3 28-58 0 0,3 0 0 0 0,1 1 0 0 0,21-73 0 0 0,-22 102-84 0 0,-1 11 81 0 0,-2 18-25 0 0,19 639-672 0 0,-6-448 728 0 0,59 645 1 0 0,18-106 88 0 0,-42-430-1 0 0,15 135 44 0 0,-17 149 143 0 0,-45-539-154 0 0,-1 62 304 0 0,-4-102-224 0 0,2-23-145 0 0,0 0 1 0 0,0 0 0 0 0,0 0 0 0 0,0 0 0 0 0,0 1 0 0 0,0-1 0 0 0,0 0 0 0 0,-1 0 0 0 0,1 0 0 0 0,0 1 0 0 0,0-1-1 0 0,0 0 1 0 0,0 0 0 0 0,0 0 0 0 0,0 0 0 0 0,0 0 0 0 0,0 1 0 0 0,0-1 0 0 0,0 0 0 0 0,-1 0 0 0 0,1 0 0 0 0,0 0-1 0 0,0 0 1 0 0,0 0 0 0 0,0 0 0 0 0,0 1 0 0 0,-1-1 0 0 0,1 0 0 0 0,0 0 0 0 0,0 0 0 0 0,0 0 0 0 0,0 0-1 0 0,-1 0 1 0 0,1 0 0 0 0,0 0 0 0 0,0 0 0 0 0,0 0 0 0 0,0 0 0 0 0,-1 0 0 0 0,1 0 0 0 0,0 0 0 0 0,0 0 0 0 0,0 0-1 0 0,-1 0 1 0 0,1 0 0 0 0,0 0 0 0 0,0 0 0 0 0,0 0 0 0 0,0 0 0 0 0,0-1 0 0 0,-1 1 0 0 0,1 0 0 0 0,0 0 0 0 0,0 0-1 0 0,0 0 1 0 0,0 0 0 0 0,0 0 0 0 0,-1-1 0 0 0,-6-8 60 0 0,5 7-37 0 0,-14-22 38 0 0,2 0 1 0 0,0-1 0 0 0,1-1 0 0 0,-14-41 0 0 0,-28-112-90 0 0,53 172 27 0 0,-127-617-66 0 0,56-9 9 0 0,46-68 32 0 0,24 518 21 0 0,0-49 4 0 0,-21-484-59 0 0,-8 421-24 0 0,30 281 40 0 0,-1 1 1 0 0,0-1-1 0 0,0 1 1 0 0,-1 0-1 0 0,-1 0 0 0 0,-9-16 1 0 0,6 19-142 0 0,2 15 21 0 0,0 17-50 0 0,6-18 193 0 0,-8 52-336 0 0,-1 110 0 0 0,8-113 276 0 0,-2 203-144 0 0,16 245 145 0 0,21 0 1 0 0,108 540-1 0 0,25-108 171 0 0,-46-74 200 0 0,-107-733-122 0 0,-6 0 0 0 0,-12 196 0 0 0,3-312-129 0 0,0 1-1 0 0,-1-1 1 0 0,-5 15-1 0 0,6-23-32 0 0,1-1-1 0 0,0 1 0 0 0,-1 0 0 0 0,1-1 0 0 0,-1 1 1 0 0,0-1-1 0 0,1 1 0 0 0,-1-1 0 0 0,0 1 1 0 0,0-1-1 0 0,0 1 0 0 0,0-1 0 0 0,0 0 0 0 0,-1 0 1 0 0,1 0-1 0 0,0 1 0 0 0,0-1 0 0 0,-1 0 0 0 0,1 0 1 0 0,-1-1-1 0 0,1 1 0 0 0,-1 0 0 0 0,1 0 0 0 0,-1-1 1 0 0,1 1-1 0 0,-4 0 0 0 0,2-2 4 0 0,0 0 0 0 0,0 0 0 0 0,0 0 0 0 0,0 0 0 0 0,0 0 0 0 0,0-1 0 0 0,0 1 0 0 0,1-1 0 0 0,-1 0 0 0 0,1 0 0 0 0,-1 0 0 0 0,1 0 0 0 0,0 0 0 0 0,0-1 0 0 0,-4-4 0 0 0,-24-39 21 0 0,20 25-40 0 0,1-1 1 0 0,1 0-1 0 0,-10-39 1 0 0,5 10-12 0 0,-11-36-36 0 0,-17-136 1 0 0,8-91-11 0 0,27 247 56 0 0,-11-542-39 0 0,18 404 33 0 0,0-191-8 0 0,-7-351-19 0 0,0 609 40 0 0,-38-513-7 0 0,37 580 4 0 0,-11-73-139 0 0,9 116-17 0 0,9 28 157 0 0,0 0 0 0 0,0 0 0 0 0,0 0 0 0 0,0 0 0 0 0,0-1 0 0 0,-1 1 0 0 0,1 0 0 0 0,0 0 0 0 0,0 0 0 0 0,0 0-1 0 0,0 0 1 0 0,0 0 0 0 0,-1 0 0 0 0,1 0 0 0 0,0 0 0 0 0,0-1 0 0 0,0 1 0 0 0,0 0 0 0 0,0 0 0 0 0,-1 0 0 0 0,1 0 0 0 0,0 0 0 0 0,0 0 0 0 0,0 0 0 0 0,0 0 0 0 0,-1 0-1 0 0,1 0 1 0 0,0 0 0 0 0,0 0 0 0 0,0 0 0 0 0,0 1 0 0 0,-1-1 0 0 0,1 0 0 0 0,0 0 0 0 0,0 0 0 0 0,0 0 0 0 0,0 0 0 0 0,-1 0 0 0 0,1 0 0 0 0,0 0 0 0 0,0 0 0 0 0,0 1 0 0 0,0-1-1 0 0,0 0 1 0 0,0 0 0 0 0,0 0 0 0 0,-1 0 0 0 0,1 0 0 0 0,0 0 0 0 0,0 1 0 0 0,0-1 0 0 0,0 0 0 0 0,0 0 0 0 0,0 0 0 0 0,0 0 0 0 0,0 1 0 0 0,0-1 0 0 0,0 0 0 0 0,0 0 0 0 0,-3 9-51 0 0,1 0 0 0 0,0-1 0 0 0,-1 15 1 0 0,-8 94-158 0 0,5 143 0 0 0,24 119 201 0 0,-17-355 2 0 0,115 994-19 0 0,-104-936 30 0 0,124 842 118 0 0,-128-868-110 0 0,143 1195 254 0 0,-130-928-90 0 0,-20-243-48 0 0,-3 1-1 0 0,-14 83 0 0 0,15-155-95 0 0,0-1 0 0 0,0 1 1 0 0,-1 0-1 0 0,-1-1 0 0 0,0 0 1 0 0,0 0-1 0 0,0 0 0 0 0,-1 0 1 0 0,0 0-1 0 0,0-1 0 0 0,-1 1 1 0 0,0-1-1 0 0,-1 0 1 0 0,1-1-1 0 0,-13 12 0 0 0,17-18-27 0 0,0 1 0 0 0,-1 0 1 0 0,1-1-1 0 0,0 1 0 0 0,0 0 0 0 0,-1-1 0 0 0,1 0 0 0 0,0 1 0 0 0,-1-1 0 0 0,1 0 0 0 0,0 0 1 0 0,-1 0-1 0 0,1 1 0 0 0,0-1 0 0 0,-1-1 0 0 0,1 1 0 0 0,0 0 0 0 0,-1 0 0 0 0,1 0 0 0 0,0-1 1 0 0,-1 1-1 0 0,1-1 0 0 0,0 1 0 0 0,-1-1 0 0 0,1 0 0 0 0,0 1 0 0 0,0-1 0 0 0,0 0 1 0 0,0 0-1 0 0,0 1 0 0 0,-2-3 0 0 0,-3-3 7 0 0,-1-1 0 0 0,1 0 0 0 0,-9-11 0 0 0,9 10 2 0 0,-19-26-22 0 0,2-1 0 0 0,1-1 0 0 0,2-2 0 0 0,1 0 1 0 0,-23-69-1 0 0,-42-208-102 0 0,82 308 111 0 0,-23-129-39 0 0,-11-170 0 0 0,36 300 38 0 0,-17-954-64 0 0,54 208 52 0 0,-4 136 56 0 0,-27 231-50 0 0,-6 376-12 0 0,0 0-1 0 0,0 1 0 0 0,-1-1 0 0 0,-4-16 1 0 0,5 25 16 0 0,0 0 0 0 0,0 0 1 0 0,0 1-1 0 0,0-1 0 0 0,0 0 0 0 0,0 0 1 0 0,0 0-1 0 0,0 0 0 0 0,-1 1 0 0 0,1-1 1 0 0,0 0-1 0 0,0 0 0 0 0,0 0 0 0 0,0 0 1 0 0,0 0-1 0 0,0 0 0 0 0,0 1 1 0 0,0-1-1 0 0,0 0 0 0 0,-1 0 0 0 0,1 0 1 0 0,0 0-1 0 0,0 0 0 0 0,0 0 0 0 0,0 0 1 0 0,0 0-1 0 0,-1 0 0 0 0,1 1 0 0 0,0-1 1 0 0,0 0-1 0 0,0 0 0 0 0,0 0 0 0 0,0 0 1 0 0,-1 0-1 0 0,1 0 0 0 0,0 0 0 0 0,0 0 1 0 0,0 0-1 0 0,0 0 0 0 0,-1 0 1 0 0,1 0-1 0 0,0 0 0 0 0,0 0 0 0 0,0-1 1 0 0,0 1-1 0 0,-1 0 0 0 0,1 0 0 0 0,0 0 1 0 0,0 0-1 0 0,0 0 0 0 0,0 0 0 0 0,0 0 1 0 0,0 0-1 0 0,-1 0 0 0 0,1-1 0 0 0,0 1 1 0 0,0 0-1 0 0,0 0 0 0 0,0 0 0 0 0,0 0 1 0 0,0 0-1 0 0,0 0 0 0 0,0-1 1 0 0,0 1-1 0 0,0 0 0 0 0,0 0 0 0 0,0 0 1 0 0,-1-1-1 0 0,-3 15-50 0 0,-4 22-50 0 0,3 1 1 0 0,-3 55-1 0 0,9 74 51 0 0,-1-156 48 0 0,35 500 2 0 0,31-4-2 0 0,64 341 66 0 0,-3 223 217 0 0,-115-936-171 0 0,-5 0 1 0 0,-6 0 0 0 0,-27 219 0 0 0,22-325-72 0 0,-2 0 1 0 0,-1 0 0 0 0,-1-1-1 0 0,-2 0 1 0 0,0-1 0 0 0,-2 0-1 0 0,-19 32 1 0 0,25-49-12 0 0,-1 1-1 0 0,0-1 1 0 0,-1 0 0 0 0,0 0 0 0 0,-16 12-1 0 0,19-17-13 0 0,0-1-1 0 0,1 1 1 0 0,-1-1-1 0 0,-1 0 1 0 0,1-1-1 0 0,0 1 1 0 0,-1-1-1 0 0,1 0 1 0 0,-1 0-1 0 0,1-1 1 0 0,-1 1-1 0 0,-10 0 1 0 0,9-2-8 0 0,0 0 1 0 0,1-1 0 0 0,-1 0 0 0 0,0 0-1 0 0,1 0 1 0 0,-1-1 0 0 0,0 0 0 0 0,1 0-1 0 0,0-1 1 0 0,0 1 0 0 0,0-1 0 0 0,0-1-1 0 0,0 1 1 0 0,0-1 0 0 0,-8-8 0 0 0,2-2-16 0 0,1-1 1 0 0,0-1 0 0 0,1 0 0 0 0,0-1-1 0 0,2 0 1 0 0,0 0 0 0 0,0-1 0 0 0,-4-18-1 0 0,-3-23-45 0 0,-10-68-1 0 0,1-51-23 0 0,1-347 1 0 0,42 98 40 0 0,-11 312 38 0 0,20-181-17 0 0,14 2 0 0 0,115-428 1 0 0,-89 494 3 0 0,-12 42 15 0 0,-54 179-2 0 0,89-294 51 0 0,-72 225-50 0 0,-10 59-1 0 0,-4 11-17 0 0,-4 6 16 0 0,-1 0 0 0 0,0 0-1 0 0,0 0 1 0 0,0 0 0 0 0,0 0 0 0 0,0 0-1 0 0,1 0 1 0 0,-1 0 0 0 0,0 0 0 0 0,0 0-1 0 0,0 0 1 0 0,0 0 0 0 0,0 0 0 0 0,1 0-1 0 0,-1 0 1 0 0,0 1 0 0 0,0-1 0 0 0,0 0-1 0 0,0 0 1 0 0,0 0 0 0 0,0 0 0 0 0,0 0-1 0 0,1 0 1 0 0,-1 0 0 0 0,0 0 0 0 0,0 1-1 0 0,0-1 1 0 0,0 0 0 0 0,0 0 0 0 0,0 0-1 0 0,0 0 1 0 0,0 0 0 0 0,0 1 0 0 0,0-1-1 0 0,0 0 1 0 0,0 0 0 0 0,0 0 0 0 0,0 0-1 0 0,0 0 1 0 0,0 1 0 0 0,0-1 0 0 0,0 0-1 0 0,3 21-63 0 0,-2 0-1 0 0,-1 34 0 0 0,-1-21 33 0 0,3 128-92 0 0,-2 113 25 0 0,1 818-7 0 0,34 1 241 0 0,-46-43 192 0 0,-2-889-160 0 0,8-129-80 0 0,0-1 1 0 0,-18 52-1 0 0,21-75-40 0 0,-2-1 0 0 0,1 1 1 0 0,-1-1-1 0 0,0 0 0 0 0,-1-1 0 0 0,-7 11 0 0 0,11-16-37 0 0,0-1-1 0 0,0 0 0 0 0,0 0 0 0 0,0 0 0 0 0,0 0 0 0 0,-1 0 0 0 0,1 0 1 0 0,0 0-1 0 0,0 0 0 0 0,-1 0 0 0 0,1-1 0 0 0,0 1 0 0 0,-1 0 0 0 0,1-1 1 0 0,-1 1-1 0 0,1-1 0 0 0,-1 0 0 0 0,1 1 0 0 0,-1-1 0 0 0,1 0 0 0 0,-1 0 1 0 0,1 0-1 0 0,-1 0 0 0 0,1 0 0 0 0,-1 0 0 0 0,1 0 0 0 0,-1-1 0 0 0,1 1 1 0 0,-1-1-1 0 0,1 1 0 0 0,0-1 0 0 0,-1 1 0 0 0,1-1 0 0 0,0 0 0 0 0,-1 0 1 0 0,1 1-1 0 0,0-1 0 0 0,0 0 0 0 0,-1 0 0 0 0,1 0 0 0 0,-1-2 0 0 0,-6-5 18 0 0,1-1-1 0 0,0 1 0 0 0,0-1 0 0 0,1-1 0 0 0,0 1 0 0 0,-7-18 0 0 0,-21-63 14 0 0,25 61-36 0 0,-15-55-30 0 0,3 0-1 0 0,-11-109 1 0 0,25 144 24 0 0,-19-246-46 0 0,24-1-5 0 0,9 89 11 0 0,41-255 0 0 0,38 47 10 0 0,-80 386 32 0 0,46-165 26 0 0,84-204 0 0 0,-109 337-10 0 0,-20 45-13 0 0,0 0 0 0 0,8-27-1 0 0,-15 43-1 0 0,0-1 0 0 0,0 1-1 0 0,0 0 1 0 0,0 0-1 0 0,0 0 1 0 0,0 0-1 0 0,0-1 1 0 0,0 1 0 0 0,0 0-1 0 0,0 0 1 0 0,0 0-1 0 0,0-1 1 0 0,0 1 0 0 0,0 0-1 0 0,0 0 1 0 0,0 0-1 0 0,0 0 1 0 0,0-1-1 0 0,0 1 1 0 0,0 0 0 0 0,0 0-1 0 0,0 0 1 0 0,0 0-1 0 0,0-1 1 0 0,0 1-1 0 0,0 0 1 0 0,1 0 0 0 0,-1 0-1 0 0,0 0 1 0 0,0 0-1 0 0,0-1 1 0 0,0 1-1 0 0,0 0 1 0 0,1 0 0 0 0,-1 0-1 0 0,0 0 1 0 0,0 0-1 0 0,0 0 1 0 0,0 0 0 0 0,1 0-1 0 0,-1 0 1 0 0,0 0-1 0 0,0 0 1 0 0,0 0-1 0 0,0-1 1 0 0,1 1 0 0 0,-1 0-1 0 0,0 1 1 0 0,3 10-39 0 0,-1 24-23 0 0,-4 44-5 0 0,-24 480-50 0 0,6-230 85 0 0,11-123 6 0 0,-16 399-53 0 0,22-56 63 0 0,5 37 162 0 0,-7-480-87 0 0,-4-1-1 0 0,-25 108 0 0 0,25-173-1 0 0,-3-1-1 0 0,-2 0 1 0 0,-1-1-1 0 0,-34 62 1 0 0,44-90-7 0 0,-1-1 0 0 0,0 0 0 0 0,-1-1 0 0 0,0 1 0 0 0,-12 10 0 0 0,15-15-18 0 0,0-1-1 0 0,0 0 1 0 0,-1 1 0 0 0,1-1-1 0 0,-1 0 1 0 0,1-1-1 0 0,-1 1 1 0 0,0-1 0 0 0,0 0-1 0 0,0-1 1 0 0,0 1-1 0 0,-1-1 1 0 0,-6 1 0 0 0,8-2-20 0 0,0 0 0 0 0,1 0 1 0 0,-1-1-1 0 0,1 0 1 0 0,-1 0-1 0 0,1 0 0 0 0,-1 0 1 0 0,1-1-1 0 0,0 1 0 0 0,-1-1 1 0 0,1 0-1 0 0,0 1 1 0 0,0-2-1 0 0,0 1 0 0 0,1 0 1 0 0,-1-1-1 0 0,0 1 0 0 0,1-1 1 0 0,0 0-1 0 0,-1 1 1 0 0,1-1-1 0 0,0 0 0 0 0,-3-7 1 0 0,-3-6-23 0 0,1 0 1 0 0,0-1-1 0 0,-6-25 1 0 0,10 32 12 0 0,-4-16-25 0 0,1 0 0 0 0,2-1 0 0 0,-3-36 0 0 0,6-83-24 0 0,1 129 44 0 0,4-63-12 0 0,3 0-1 0 0,26-122 1 0 0,67-150-193 0 0,40-159-521 0 0,-51-8 334 0 0,-56 252 314 0 0,48-283-61 0 0,-81 547 129 0 0,0 0 1 0 0,1 0 0 0 0,0 0-1 0 0,-1 0 1 0 0,1 0 0 0 0,0 0-1 0 0,1 0 1 0 0,-1 0 0 0 0,0 1-1 0 0,1-1 1 0 0,3-4 0 0 0,-5 7 8 0 0,1 0 0 0 0,-1 0 0 0 0,0-1 1 0 0,0 1-1 0 0,0 0 0 0 0,1 0 0 0 0,-1 0 1 0 0,0 0-1 0 0,0 0 0 0 0,1 0 0 0 0,-1 0 1 0 0,0 0-1 0 0,0 0 0 0 0,0 0 1 0 0,1 0-1 0 0,-1 0 0 0 0,0 0 0 0 0,0 0 1 0 0,1 0-1 0 0,-1 0 0 0 0,0 1 0 0 0,0-1 1 0 0,0 0-1 0 0,1 0 0 0 0,-1 0 0 0 0,0 0 1 0 0,0 0-1 0 0,0 0 0 0 0,0 1 0 0 0,1-1 1 0 0,-1 0-1 0 0,0 0 0 0 0,0 0 1 0 0,0 0-1 0 0,0 1 0 0 0,0-1 0 0 0,0 0 1 0 0,1 0-1 0 0,-1 1 0 0 0,6 19-61 0 0,-2 25-26 0 0,-1 73 0 0 0,-3-56 57 0 0,-19 382-50 0 0,4-198 65 0 0,-15 999 95 0 0,21-956-21 0 0,10 196 492 0 0,-2-460-377 0 0,0-17-69 0 0,-1-7 29 0 0,0-13 112 0 0,1-145 58 0 0,5-247-249 0 0,19 94-44 0 0,-9 144-2 0 0,61-483 20 0 0,-62 552-24 0 0,226-1376 37 0 0,-171 1081-2 0 0,-41 233-27 0 0,98-465-279 0 0,-123 615 219 0 0,1 0 0 0 0,1 1 0 0 0,5-12 0 0 0,-9 19 38 0 0,1 0 1 0 0,0 0-1 0 0,-1 0 0 0 0,1 0 0 0 0,-1 1 1 0 0,1-1-1 0 0,0 0 0 0 0,0 0 0 0 0,-1 0 1 0 0,1 1-1 0 0,0-1 0 0 0,0 1 1 0 0,2-2-1 0 0,-3 2 6 0 0,1 0 0 0 0,-1 0 0 0 0,1 0-1 0 0,-1 0 1 0 0,1 0 0 0 0,-1 0 0 0 0,1 0 0 0 0,-1 1 0 0 0,1-1 0 0 0,-1 0 0 0 0,0 0 0 0 0,1 0-1 0 0,-1 1 1 0 0,1-1 0 0 0,-1 0 0 0 0,0 0 0 0 0,1 1 0 0 0,-1-1 0 0 0,0 0 0 0 0,1 1 0 0 0,-1-1 0 0 0,0 1-1 0 0,1-1 1 0 0,-1 0 0 0 0,0 1 0 0 0,0-1 0 0 0,0 1 0 0 0,1-1 0 0 0,-1 0 0 0 0,0 1 0 0 0,0-1 0 0 0,0 1-1 0 0,2 4-11 0 0,-1 1-1 0 0,0-1 0 0 0,0 0 0 0 0,0 0 0 0 0,-1 1 0 0 0,0-1 1 0 0,0 0-1 0 0,0 0 0 0 0,-1 7 0 0 0,0 6-11 0 0,-22 302-185 0 0,-22 70 152 0 0,4-33 35 0 0,-48 517 120 0 0,61-261 29 0 0,27-590-118 0 0,3 878 199 0 0,12-568-71 0 0,-3-114 160 0 0,-10-214-269 0 0,-1-5-17 0 0,0 1 0 0 0,0 0 1 0 0,0 0-1 0 0,1 0 1 0 0,-1 0-1 0 0,0 0 0 0 0,0-1 1 0 0,0 1-1 0 0,0 0 1 0 0,-1 0-1 0 0,1 0 0 0 0,0 0 1 0 0,0 0-1 0 0,0-1 1 0 0,-1 1-1 0 0,1 0 0 0 0,0 0 1 0 0,-1 0-1 0 0,1-1 1 0 0,-1 1-1 0 0,0 1 1 0 0,-3-6 63 0 0,-2-15-44 0 0,1-1 1 0 0,1 1-1 0 0,-4-31 1 0 0,6 34-27 0 0,-12-114-30 0 0,4-162 0 0 0,24-124-11 0 0,-12 372 38 0 0,82-635-51 0 0,-72 605 52 0 0,156-758-47 0 0,-126 643 34 0 0,-25 110 18 0 0,97-455 20 0 0,84-514-23 0 0,-181 972-122 0 0,33-97 0 0 0,-35 144 44 0 0,-14 28 72 0 0,-1 0 1 0 0,1 0 0 0 0,0 0 0 0 0,-1 1-1 0 0,1-1 1 0 0,0 0 0 0 0,0 0 0 0 0,0 1-1 0 0,0-1 1 0 0,0 1 0 0 0,0-1 0 0 0,-1 1-1 0 0,1-1 1 0 0,1 1 0 0 0,-1-1 0 0 0,1 1-1 0 0,-1 0 3 0 0,-1 0-1 0 0,1 0 1 0 0,0 0-1 0 0,-1 0 0 0 0,1 0 1 0 0,0 0-1 0 0,-1 1 1 0 0,1-1-1 0 0,-1 0 0 0 0,1 0 1 0 0,0 1-1 0 0,-1-1 1 0 0,1 0-1 0 0,-1 1 0 0 0,1-1 1 0 0,-1 1-1 0 0,1-1 1 0 0,-1 1-1 0 0,1-1 0 0 0,-1 1 1 0 0,1-1-1 0 0,-1 1 1 0 0,0-1-1 0 0,1 2 0 0 0,1 1-10 0 0,-1 0 0 0 0,1 1 0 0 0,-1-1 0 0 0,0 1 0 0 0,0-1 0 0 0,1 7 0 0 0,2 27-55 0 0,-1 0 1 0 0,-4 72-1 0 0,-17 80 16 0 0,-10 45-4 0 0,-70 643-39 0 0,10 173 185 0 0,30-321 36 0 0,55-694-116 0 0,-80 697 228 0 0,79-712-222 0 0,-53 262 118 0 0,47-243-69 0 0,-3 0 1 0 0,0-1 0 0 0,-3 0 0 0 0,-39 69-1 0 0,51-100-33 0 0,0-1-1 0 0,-1 0 0 0 0,0 0 1 0 0,0 0-1 0 0,0-1 0 0 0,-1 0 0 0 0,1 0 1 0 0,-1 0-1 0 0,0 0 0 0 0,-1-1 0 0 0,-11 6 1 0 0,13-8-5 0 0,0 0 1 0 0,0-1-1 0 0,-1 1 1 0 0,1-1 0 0 0,0-1-1 0 0,-1 1 1 0 0,1-1 0 0 0,0 0-1 0 0,-1 0 1 0 0,1 0 0 0 0,0-1-1 0 0,-1 1 1 0 0,1-2-1 0 0,0 1 1 0 0,0 0 0 0 0,-7-3-1 0 0,9 2-17 0 0,0 1-1 0 0,0-1 0 0 0,0 0 0 0 0,0 0 0 0 0,0 0 1 0 0,0 0-1 0 0,1 0 0 0 0,-1-1 0 0 0,1 1 1 0 0,0-1-1 0 0,-1 0 0 0 0,1 0 0 0 0,0 1 1 0 0,-2-6-1 0 0,-1-2-5 0 0,0-1 0 0 0,-5-21 0 0 0,3 12 6 0 0,-11-35-22 0 0,3-1 0 0 0,1 0 0 0 0,-7-84 0 0 0,5-33-47 0 0,8-198 0 0 0,45-171-18 0 0,-26 451 51 0 0,3 0 0 0 0,46-156 0 0 0,-48 212-8 0 0,-5 25-48 0 0,-3 16 42 0 0,-4 19-16 0 0,-10 23 21 0 0,-2 0 0 0 0,-2 0 0 0 0,-21 46 0 0 0,15-39 27 0 0,-36 119-24 0 0,9 1 0 0 0,-30 208-1 0 0,53-190-41 0 0,8 1-1 0 0,15 309 0 0 0,5-410 95 0 0,5 0 1 0 0,40 179 0 0 0,-48-268-6 0 0,-1-1 1 0 0,2 0-1 0 0,-1 0 1 0 0,0 0-1 0 0,1 0 1 0 0,-1 0-1 0 0,5 5 1 0 0,-6-8-11 0 0,0 1 1 0 0,0-1-1 0 0,1 0 1 0 0,-1 0-1 0 0,0 1 1 0 0,1-1-1 0 0,-1 0 1 0 0,0 0-1 0 0,1 1 1 0 0,-1-1-1 0 0,0 0 1 0 0,1 0-1 0 0,-1 0 1 0 0,0 0-1 0 0,1 0 1 0 0,-1 0-1 0 0,0 1 1 0 0,1-1-1 0 0,-1 0 1 0 0,1 0-1 0 0,-1 0 1 0 0,0 0-1 0 0,1 0 1 0 0,-1 0-1 0 0,0 0 1 0 0,1-1-1 0 0,-1 1 1 0 0,1 0-1 0 0,-1 0 1 0 0,2-1 1 0 0,-1 0 0 0 0,0 0 0 0 0,0 0 1 0 0,-1 0-1 0 0,1 0 0 0 0,0 0 1 0 0,0 0-1 0 0,0 0 0 0 0,-1-1 0 0 0,1 1 1 0 0,0 0-1 0 0,-1 0 0 0 0,1-3 1 0 0,36-121 155 0 0,-15 44-114 0 0,96-274-1 0 0,-74 244-41 0 0,66-120 0 0 0,-34 82 15 0 0,101-285 1 0 0,-61 17 6 0 0,-29-7-4 0 0,-66 314-18 0 0,186-1241 75 0 0,-181 1161-54 0 0,51-187 1 0 0,-65 330-42 0 0,2 2 0 0 0,3 0 0 0 0,32-64 0 0 0,-45 102 6 0 0,1 0 0 0 0,0 0 1 0 0,0 0-1 0 0,0 1 0 0 0,0-1 0 0 0,1 1 0 0 0,11-8 0 0 0,-16 13 5 0 0,1 0 0 0 0,-1-1 0 0 0,1 1 0 0 0,0 0 0 0 0,-1 0 0 0 0,1 0 0 0 0,0 0 0 0 0,0 1 0 0 0,0-1 0 0 0,0 0 0 0 0,-1 1-1 0 0,1-1 1 0 0,0 1 0 0 0,0 0 0 0 0,0 0 0 0 0,0 0 0 0 0,0 0 0 0 0,0 0 0 0 0,0 0 0 0 0,0 0 0 0 0,0 0 0 0 0,0 1 0 0 0,0-1 0 0 0,0 1-1 0 0,0 0 1 0 0,0-1 0 0 0,0 1 0 0 0,0 0 0 0 0,-1 0 0 0 0,1 0 0 0 0,0 0 0 0 0,-1 1 0 0 0,1-1 0 0 0,-1 0 0 0 0,3 3 0 0 0,4 6-15 0 0,1 1 0 0 0,-2 0 1 0 0,1 1-1 0 0,-2-1 1 0 0,1 1-1 0 0,-2 1 1 0 0,1-1-1 0 0,-2 1 1 0 0,7 25-1 0 0,7 76-14 0 0,7 172 0 0 0,-25 121 41 0 0,-8-236 3 0 0,-33 196 0 0 0,23-264-5 0 0,-75 388 26 0 0,-82 423 84 0 0,134-455-16 0 0,39-307-50 0 0,4-124-29 0 0,0 1 0 0 0,2-1 0 0 0,8 29 0 0 0,-12-56-18 0 0,0 0 0 0 0,0 0 0 0 0,0 0 0 0 0,1 0 0 0 0,-1 0 1 0 0,0 0-1 0 0,0 0 0 0 0,1 0 0 0 0,-1 0 0 0 0,1 0 0 0 0,-1 0 0 0 0,1 0 0 0 0,-1 0 0 0 0,1 0 0 0 0,0-1 0 0 0,-1 1 0 0 0,1 0 0 0 0,0 0 0 0 0,0-1 0 0 0,0 1 0 0 0,-1 0 0 0 0,1-1 0 0 0,0 1 0 0 0,0-1 0 0 0,0 1 0 0 0,0-1 0 0 0,0 0 0 0 0,0 1 0 0 0,0-1 0 0 0,0 0 1 0 0,1 0-1 0 0,0 0 0 0 0,-1 0 1 0 0,0-1-1 0 0,0 1 1 0 0,0-1-1 0 0,0 1 1 0 0,0-1 0 0 0,0 0-1 0 0,0 0 1 0 0,0 1-1 0 0,0-1 1 0 0,0 0-1 0 0,0 0 1 0 0,-1 0 0 0 0,1 0-1 0 0,0 0 1 0 0,0 0-1 0 0,-1 0 1 0 0,1 0-1 0 0,-1 0 1 0 0,1 0 0 0 0,-1 0-1 0 0,0 0 1 0 0,1-1-1 0 0,-1 0 1 0 0,14-62 56 0 0,7-69 0 0 0,-12 63-31 0 0,115-835 70 0 0,-54 350-60 0 0,11-85-33 0 0,74-457 29 0 0,-105 707 10 0 0,-14 103-82 0 0,-31 239-86 0 0,-5 38 7 0 0,-6 33 7 0 0,-345 1567-355 0 0,144-752 635 0 0,69 14-31 0 0,108-455-67 0 0,-42 341 276 0 0,70-728-330 0 0,-3 23 35 0 0,5-31-48 0 0,-1-1 0 0 0,1 1 0 0 0,0-1 1 0 0,-1 0-1 0 0,1 1 0 0 0,-1-1 1 0 0,1 0-1 0 0,-1 1 0 0 0,0-1 0 0 0,0 0 1 0 0,1 0-1 0 0,-1 0 0 0 0,0 0 1 0 0,0 1-1 0 0,0-1 0 0 0,0 0 0 0 0,-2 0 1 0 0,3-1-6 0 0,0 0 1 0 0,-1 0-1 0 0,1 0 1 0 0,0 0-1 0 0,-1 0 1 0 0,1 0-1 0 0,0 0 1 0 0,0 0-1 0 0,-1 0 1 0 0,1 0-1 0 0,0-1 1 0 0,0 1-1 0 0,-1 0 1 0 0,1 0-1 0 0,0 0 1 0 0,0 0-1 0 0,-1-1 1 0 0,1 1-1 0 0,0 0 1 0 0,0 0-1 0 0,0-1 1 0 0,-1 1-1 0 0,1 0 0 0 0,0 0 1 0 0,0-1-1 0 0,0 1 1 0 0,0 0-1 0 0,0-1 1 0 0,-1 1-1 0 0,1 0 1 0 0,0 0-1 0 0,0-1 1 0 0,0 0-1 0 0,-5-12 12 0 0,1 0-1 0 0,0-1 0 0 0,1 0 0 0 0,-2-16 0 0 0,-4-64-4 0 0,5 42-13 0 0,-26-480-65 0 0,95-1132-1 0 0,10 843 140 0 0,-64 647-117 0 0,-11 149-6 0 0,0 25 53 0 0,0 0 0 0 0,0 0-1 0 0,0 0 1 0 0,0 0-1 0 0,0 0 1 0 0,0 0 0 0 0,0 1-1 0 0,0-1 1 0 0,0 0-1 0 0,-1 0 1 0 0,1 0 0 0 0,0 0-1 0 0,0 0 1 0 0,0 0-1 0 0,0 0 1 0 0,0 0 0 0 0,0 0-1 0 0,0 0 1 0 0,0 0-1 0 0,0 0 1 0 0,0 0-1 0 0,0 0 1 0 0,-1 0 0 0 0,1 0-1 0 0,0 0 1 0 0,0 0-1 0 0,0 0 1 0 0,0 0 0 0 0,0 0-1 0 0,0 0 1 0 0,0 0-1 0 0,0 0 1 0 0,0 0 0 0 0,-1 0-1 0 0,1 0 1 0 0,0 0-1 0 0,0 0 1 0 0,0 0-1 0 0,0 0 1 0 0,0 0 0 0 0,0 0-1 0 0,0 0 1 0 0,0 0-1 0 0,0 0 1 0 0,-1 0 0 0 0,1 0-1 0 0,0 0 1 0 0,0 0-1 0 0,0 0 1 0 0,0 0 0 0 0,0 0-1 0 0,0 0 1 0 0,0-1-1 0 0,0 1 1 0 0,0 0 0 0 0,0 0-1 0 0,0 0 1 0 0,0 0-1 0 0,-14 44-139 0 0,-40 269-136 0 0,39-213 236 0 0,-107 1149-208 0 0,117-1103 233 0 0,0 435 37 0 0,33 207 22 0 0,-20-700 28 0 0,5-1 1 0 0,32 123 0 0 0,-43-205-51 0 0,0 0 1 0 0,-1 0 0 0 0,1 0 0 0 0,1 0 0 0 0,3 5 0 0 0,-6-10-20 0 0,0 0 0 0 0,0 0 0 0 0,0 1 0 0 0,0-1 0 0 0,0 0 0 0 0,0 0 0 0 0,0 0 0 0 0,0 0-1 0 0,0 0 1 0 0,1 0 0 0 0,-1 1 0 0 0,0-1 0 0 0,0 0 0 0 0,0 0 0 0 0,0 0 0 0 0,0 0 0 0 0,0 0 0 0 0,1 0 0 0 0,-1 0 0 0 0,0 0 0 0 0,0 0 0 0 0,0 0 0 0 0,0 0 0 0 0,1 1 0 0 0,-1-1 0 0 0,0 0 0 0 0,0 0 0 0 0,0 0 0 0 0,0 0 0 0 0,1 0 0 0 0,-1 0 0 0 0,0 0 0 0 0,0-1 0 0 0,0 1-1 0 0,0 0 1 0 0,0 0 0 0 0,1 0 0 0 0,-1 0 0 0 0,0 0 0 0 0,0 0 0 0 0,0 0 0 0 0,0 0 0 0 0,0 0 0 0 0,1 0 0 0 0,-1 0 0 0 0,0-1 0 0 0,0 1 0 0 0,0 0 0 0 0,0 0 0 0 0,0 0 0 0 0,0 0 0 0 0,1-1 0 0 0,2-22 75 0 0,-2-215 103 0 0,5-133-179 0 0,83-1385-69 0 0,-23 1058 74 0 0,36-5-20 0 0,-77 559 2 0 0,84-380-357 0 0,-99 491 190 0 0,-5 23 54 0 0,-5 10 122 0 0,0 0 0 0 0,0 0 0 0 0,0 1 0 0 0,0-1-1 0 0,0 0 1 0 0,0 0 0 0 0,-1 0 0 0 0,1 0 0 0 0,0 0-1 0 0,0 0 1 0 0,0 0 0 0 0,0 0 0 0 0,0 0 0 0 0,0 0-1 0 0,0 0 1 0 0,0 0 0 0 0,0 1 0 0 0,0-1 0 0 0,0 0-1 0 0,0 0 1 0 0,0 0 0 0 0,0 0 0 0 0,0 0 0 0 0,0 0-1 0 0,0 0 1 0 0,0 0 0 0 0,0 0 0 0 0,0 0 0 0 0,0 1-1 0 0,0-1 1 0 0,0 0 0 0 0,0 0 0 0 0,0 0 0 0 0,1 0-1 0 0,-1 0 1 0 0,0 0 0 0 0,0 0 0 0 0,0 0-1 0 0,0 0 1 0 0,0 0 0 0 0,0 0 0 0 0,0 0 0 0 0,0 0-1 0 0,0 1 1 0 0,0-1 0 0 0,0 0 0 0 0,0 0 0 0 0,0 0-1 0 0,1 0 1 0 0,-1 0 0 0 0,0 0 0 0 0,0 0 0 0 0,0 0-1 0 0,0 0 1 0 0,0 0 0 0 0,0 0 0 0 0,0 0 0 0 0,0 0-1 0 0,0 0 1 0 0,0 0 0 0 0,1 0 0 0 0,-1 0 0 0 0,0 0-1 0 0,0 0 1 0 0,0 0 0 0 0,0 0 0 0 0,0 0 0 0 0,0-1 0 0 0,0 11-55 0 0,0 0 1 0 0,-1-1 0 0 0,0 1 0 0 0,-1 0-1 0 0,-5 17 1 0 0,-22 51-86 0 0,10-31 84 0 0,-43 150-42 0 0,27-81 74 0 0,-120 470-66 0 0,-75 742 86 0 0,181-1018 28 0 0,-27 210 2 0 0,67-448-26 0 0,-17 174 26 0 0,12-128 5 0 0,-1 14 3 0 0,14-111-6 0 0,1 1-1 0 0,0-1 0 0 0,2 0 0 0 0,5 24 0 0 0,-7-44-22 0 0,0-1-1 0 0,0 0 1 0 0,0 0-1 0 0,0 1 1 0 0,0-1 0 0 0,0 0-1 0 0,0 0 1 0 0,1 1-1 0 0,-1-1 1 0 0,0 0 0 0 0,0 0-1 0 0,0 0 1 0 0,0 1-1 0 0,0-1 1 0 0,1 0 0 0 0,-1 0-1 0 0,0 0 1 0 0,0 0-1 0 0,0 1 1 0 0,1-1 0 0 0,-1 0-1 0 0,0 0 1 0 0,0 0-1 0 0,1 0 1 0 0,-1 0-1 0 0,0 0 1 0 0,0 0 0 0 0,1 1-1 0 0,-1-1 1 0 0,0 0-1 0 0,0 0 1 0 0,1 0 0 0 0,-1 0-1 0 0,0 0 1 0 0,0 0-1 0 0,1 0 1 0 0,-1 0 0 0 0,0 0-1 0 0,0-1 1 0 0,1 1-1 0 0,-1 0 1 0 0,0 0 0 0 0,0 0-1 0 0,0 0 1 0 0,1 0-1 0 0,-1 0 1 0 0,0 0 0 0 0,1-1-1 0 0,14-12 49 0 0,-9 0-36 0 0,1 0 0 0 0,-2 0 0 0 0,1 0 1 0 0,-2-1-1 0 0,0 0 0 0 0,4-24 0 0 0,-5 23-6 0 0,29-168 44 0 0,-16 82-36 0 0,42-323 37 0 0,32-169 18 0 0,52-53-22 0 0,44 5-22 0 0,36 15 0 0 0,-209 587-27 0 0,229-735 52 0 0,-228 717-46 0 0,87-303 74 0 0,-98 353-92 0 0,-1 8-4 0 0,0 31-52 0 0,-25 224-117 0 0,10-145 153 0 0,-171 1424-100 0 0,114-988 166 0 0,39-294 4 0 0,-30 224 2 0 0,18-53 16 0 0,36-334-42 0 0,-6 557 93 0 0,14-595-86 0 0,14 208 80 0 0,-15-259-100 0 0,0 0 1 0 0,0 1-1 0 0,0-1 1 0 0,1 0 0 0 0,-1 1-1 0 0,0-1 1 0 0,1 0 0 0 0,-1 0-1 0 0,1 1 1 0 0,-1-1 0 0 0,1 0-1 0 0,0 0 1 0 0,0 2 0 0 0,0-3-2 0 0,-1 0 1 0 0,0 0 0 0 0,0 0 0 0 0,1 1 0 0 0,-1-1 0 0 0,0 0-1 0 0,1 0 1 0 0,-1 0 0 0 0,0 0 0 0 0,1 0 0 0 0,-1 0 0 0 0,0 0 0 0 0,1 0-1 0 0,-1 0 1 0 0,0 0 0 0 0,1 0 0 0 0,-1 0 0 0 0,0 0 0 0 0,1 0 0 0 0,-1 0-1 0 0,0 0 1 0 0,0 0 0 0 0,1 0 0 0 0,-1 0 0 0 0,0-1 0 0 0,1 1 0 0 0,-1 0-1 0 0,0 0 1 0 0,0 0 0 0 0,1 0 0 0 0,-1-1 0 0 0,1 1 0 0 0,0-2 2 0 0,1 0 0 0 0,0 0 0 0 0,-1 0 0 0 0,1-1 0 0 0,-1 1 0 0 0,1 0 0 0 0,-1-1 0 0 0,0 1 0 0 0,0-1 0 0 0,0 1 0 0 0,1-5 1 0 0,32-218 14 0 0,-22 133-23 0 0,122-1027-89 0 0,-96 781 79 0 0,294-1632 141 0 0,-282 1771-56 0 0,77-197-1 0 0,-116 365-68 0 0,2 1-1 0 0,1 0 1 0 0,2 0 0 0 0,1 2-1 0 0,21-28 1 0 0,-36 52-1 0 0,1 0-3 0 0,-1 1 0 0 0,1-1 0 0 0,-1 1 0 0 0,1 0 0 0 0,0 0 1 0 0,1 0-1 0 0,6-5 0 0 0,-10 8 1 0 0,1 0 1 0 0,0-1 0 0 0,0 1-1 0 0,0 0 1 0 0,-1 0-1 0 0,1-1 1 0 0,0 1 0 0 0,0 0-1 0 0,0 0 1 0 0,0 0 0 0 0,0 0-1 0 0,-1 0 1 0 0,1 0-1 0 0,0 0 1 0 0,0 0 0 0 0,0 1-1 0 0,0-1 1 0 0,1 1-1 0 0,0 0-1 0 0,-1 0 0 0 0,1 0 1 0 0,0 0-1 0 0,-1 0 0 0 0,1 1 0 0 0,-1-1 0 0 0,0 0 0 0 0,1 1 0 0 0,-1-1 0 0 0,0 1 0 0 0,2 3 0 0 0,3 7-9 0 0,0 0-1 0 0,-1 0 1 0 0,0 1 0 0 0,-1 0 0 0 0,0 0 0 0 0,-1 0 0 0 0,0 0 0 0 0,0 19 0 0 0,-1 116-30 0 0,-4-73 23 0 0,-26 440-19 0 0,17-422 35 0 0,-72 513 0 0 0,-78 327 83 0 0,27 12 108 0 0,114-777-137 0 0,-35 314 79 0 0,30-4 169 0 0,38-647-71 0 0,-4 66-216 0 0,49-574 3 0 0,78-329-28 0 0,10 226 4 0 0,-48 269 23 0 0,-29 142-8 0 0,47-256 3 0 0,2 25 35 0 0,-108 554-44 0 0,127-475-10 0 0,-120 471-24 0 0,-16 48 29 0 0,-1 1 1 0 0,1 0-1 0 0,0-1 1 0 0,-1 1-1 0 0,1 0 1 0 0,0 0-1 0 0,0-1 1 0 0,0 1-1 0 0,0 0 1 0 0,0 0-1 0 0,0 0 1 0 0,1-1-1 0 0,-1 2 3 0 0,-1 0 0 0 0,0 0-1 0 0,0 0 1 0 0,1-1-1 0 0,-1 1 1 0 0,0 0-1 0 0,1 0 1 0 0,-1 0-1 0 0,0 0 1 0 0,1 0 0 0 0,-1 0-1 0 0,0 0 1 0 0,1 0-1 0 0,-1 0 1 0 0,0 0-1 0 0,1 0 1 0 0,-1 1-1 0 0,0-1 1 0 0,1 0 0 0 0,-1 0-1 0 0,0 0 1 0 0,0 0-1 0 0,1 0 1 0 0,-1 1-1 0 0,0-1 1 0 0,1 0 0 0 0,-1 0-1 0 0,0 0 1 0 0,0 1-1 0 0,0-1 1 0 0,1 0-1 0 0,0 2-5 0 0,0 0 0 0 0,0 0-1 0 0,0 0 1 0 0,0 1 0 0 0,0-1-1 0 0,0 0 1 0 0,0 0 0 0 0,-1 0-1 0 0,1 1 1 0 0,-1 3 0 0 0,2 59-50 0 0,-4-1 1 0 0,-19 121 0 0 0,10-104 46 0 0,-137 861 35 0 0,60-410-35 0 0,30-169-6 0 0,-258 1777 38 0 0,239-1535 271 0 0,73-583-201 0 0,2-26 67 0 0,5-46-8 0 0,47-526-70 0 0,0 84-92 0 0,101-745 14 0 0,-132 1096 3 0 0,93-581-13 0 0,-87 570 17 0 0,48-203-9 0 0,-62 309-16 0 0,6-24-7 0 0,-17 68 19 0 0,1 0-1 0 0,-1 0 1 0 0,1 1-1 0 0,-1-1 0 0 0,1 0 1 0 0,0 0-1 0 0,0 0 0 0 0,0 0 1 0 0,0 1-1 0 0,0-1 1 0 0,0 0-1 0 0,0 1 0 0 0,0-1 1 0 0,1 1-1 0 0,-1-1 1 0 0,1 1-1 0 0,-1 0 0 0 0,1-1 1 0 0,-1 1-1 0 0,1 0 0 0 0,3-2 1 0 0,-4 3 0 0 0,0 0 0 0 0,-1 0 1 0 0,1 0-1 0 0,0 0 0 0 0,-1 1 1 0 0,1-1-1 0 0,0 0 0 0 0,-1 0 0 0 0,1 0 1 0 0,0 0-1 0 0,-1 1 0 0 0,1-1 1 0 0,-1 0-1 0 0,1 1 0 0 0,0-1 0 0 0,-1 0 1 0 0,1 1-1 0 0,-1-1 0 0 0,1 1 1 0 0,-1-1-1 0 0,1 1 0 0 0,0 1-1 0 0,1 0 0 0 0,-1-1 1 0 0,0 1-1 0 0,0 0 0 0 0,0 0 0 0 0,-1 0 0 0 0,1 0 0 0 0,0 0 0 0 0,0 3 0 0 0,9 56-57 0 0,-2 1-1 0 0,-1 75 0 0 0,-5-106 54 0 0,-9 543-31 0 0,-36-1 14 0 0,42-563 25 0 0,-3 36 1 0 0,-107 1175-17 0 0,71-766 55 0 0,7-69 0 0 0,-18 221 83 0 0,22-327-10 0 0,12-136 1 0 0,17-138-100 0 0,-1 0 0 0 0,1 0 0 0 0,-1 0 0 0 0,0 0 0 0 0,-1 0 0 0 0,1-1 0 0 0,-1 1-1 0 0,0 0 1 0 0,-1-1 0 0 0,1 0 0 0 0,-1 1 0 0 0,0-1 0 0 0,0 0 0 0 0,-5 5 0 0 0,7-9-9 0 0,1 0-1 0 0,-1 0 1 0 0,0-1 0 0 0,1 1 0 0 0,-1-1-1 0 0,0 1 1 0 0,0 0 0 0 0,1-1-1 0 0,-1 0 1 0 0,0 1 0 0 0,0-1 0 0 0,0 1-1 0 0,0-1 1 0 0,0 0 0 0 0,1 0 0 0 0,-1 1-1 0 0,0-1 1 0 0,0 0 0 0 0,0 0 0 0 0,0 0-1 0 0,0 0 1 0 0,0 0 0 0 0,0 0-1 0 0,0 0 1 0 0,0 0 0 0 0,0-1 0 0 0,1 1-1 0 0,-1 0 1 0 0,0 0 0 0 0,0-1 0 0 0,0 1-1 0 0,0-1 1 0 0,0 1 0 0 0,1-1 0 0 0,-1 1-1 0 0,0-1 1 0 0,0 1 0 0 0,1-1 0 0 0,-1 0-1 0 0,0 1 1 0 0,1-1 0 0 0,-1 0-1 0 0,1 1 1 0 0,-1-1 0 0 0,0-1 0 0 0,-3-5 4 0 0,0 0 1 0 0,0-1 0 0 0,0 0 0 0 0,-2-9-1 0 0,3 9 4 0 0,-17-48 2 0 0,2-2 0 0 0,-19-117 0 0 0,2-126-75 0 0,26 203 55 0 0,-8-271-23 0 0,14 247 18 0 0,2 93 8 0 0,-12-564-34 0 0,23-10 23 0 0,0 329 3 0 0,6-116 16 0 0,36-219-2 0 0,-28 375 5 0 0,23-178 9 0 0,-40 365-19 0 0,26-150-112 0 0,-24 170 30 0 0,-9 27 84 0 0,0-1-1 0 0,0 1 0 0 0,0 0 1 0 0,0 0-1 0 0,0 0 1 0 0,0 0-1 0 0,0 0 0 0 0,1 0 1 0 0,-1-1-1 0 0,0 1 1 0 0,0 0-1 0 0,0 0 0 0 0,0 0 1 0 0,0 0-1 0 0,1 0 1 0 0,-1 0-1 0 0,0 0 0 0 0,0 0 1 0 0,0 0-1 0 0,0 0 1 0 0,1 0-1 0 0,-1 0 0 0 0,0 0 1 0 0,0 0-1 0 0,0 0 1 0 0,0 0-1 0 0,0 0 0 0 0,1 0 1 0 0,-1 0-1 0 0,0 0 1 0 0,0 0-1 0 0,0 0 0 0 0,0 0 1 0 0,1 0-1 0 0,-1 0 1 0 0,0 0-1 0 0,0 0 0 0 0,0 0 1 0 0,0 1-1 0 0,0-1 1 0 0,0 0-1 0 0,1 0 0 0 0,-1 0 1 0 0,0 0-1 0 0,0 0 1 0 0,0 0-1 0 0,0 1 0 0 0,0-1 1 0 0,0 0-1 0 0,0 0 1 0 0,0 0-1 0 0,0 0 0 0 0,0 0 1 0 0,1 1-1 0 0,-1-1 1 0 0,0 0-1 0 0,0 0 0 0 0,0 0 1 0 0,0 1-1 0 0,2 7-32 0 0,0 0 1 0 0,0 1-1 0 0,1 11 0 0 0,3 48-80 0 0,-5 118 0 0 0,-20 76 54 0 0,8-122 25 0 0,-35 344-27 0 0,13-156 44 0 0,-54 356 22 0 0,36-321 14 0 0,31-217-7 0 0,-20 172 40 0 0,-34 427 233 0 0,73-730-202 0 0,-1 1 0 0 0,-7 24 0 0 0,9-40-80 0 0,0 0 0 0 0,0 0 0 0 0,0 0 1 0 0,0 1-1 0 0,0-1 0 0 0,0 0 0 0 0,0 0 0 0 0,0 0 0 0 0,0 0 1 0 0,0 0-1 0 0,0 1 0 0 0,0-1 0 0 0,0 0 0 0 0,0 0 1 0 0,0 0-1 0 0,0 0 0 0 0,0 0 0 0 0,0 1 0 0 0,0-1 0 0 0,0 0 1 0 0,0 0-1 0 0,0 0 0 0 0,0 0 0 0 0,0 0 0 0 0,0 1 1 0 0,0-1-1 0 0,-1 0 0 0 0,1 0 0 0 0,0 0 0 0 0,0 0 0 0 0,0 0 1 0 0,0 0-1 0 0,0 0 0 0 0,0 0 0 0 0,0 1 0 0 0,-1-1 1 0 0,1 0-1 0 0,0 0 0 0 0,0 0 0 0 0,0 0 0 0 0,0 0 0 0 0,0 0 1 0 0,-1 0-1 0 0,1 0 0 0 0,0 0 0 0 0,0 0 0 0 0,0 0 1 0 0,0 0-1 0 0,0 0 0 0 0,-1 0 0 0 0,1 0 0 0 0,0 0 0 0 0,0 0 1 0 0,-3-11 82 0 0,-1-25 7 0 0,3 31-80 0 0,-6-303 31 0 0,8 205-42 0 0,72-1319-39 0 0,-9 1010 29 0 0,-44 291 9 0 0,121-504 62 0 0,-93 433-47 0 0,-37 144-17 0 0,3 2-1 0 0,32-77 0 0 0,-36 109-21 0 0,-10 13 23 0 0,0 1-1 0 0,0 0 1 0 0,0 0 0 0 0,0 0 0 0 0,1 1 0 0 0,-1-1-1 0 0,0 0 1 0 0,0 0 0 0 0,0 0 0 0 0,0 0 0 0 0,1 0 0 0 0,-1 0-1 0 0,0 0 1 0 0,0 0 0 0 0,0 0 0 0 0,0 0 0 0 0,1 0 0 0 0,-1 0-1 0 0,0 1 1 0 0,0-1 0 0 0,0 0 0 0 0,0 0 0 0 0,0 0 0 0 0,0 0-1 0 0,1 0 1 0 0,-1 1 0 0 0,0-1 0 0 0,0 0 0 0 0,0 0-1 0 0,0 0 1 0 0,0 0 0 0 0,0 1 0 0 0,0-1 0 0 0,0 0 0 0 0,0 0-1 0 0,0 0 1 0 0,0 0 0 0 0,0 1 0 0 0,0-1 0 0 0,0 0 0 0 0,0 0-1 0 0,0 0 1 0 0,0 1 0 0 0,0 36-102 0 0,0-29 92 0 0,-1 11-16 0 0,-1-1 1 0 0,-1 0 0 0 0,-1 0 0 0 0,-7 23 0 0 0,-5 21-9 0 0,-82 326-66 0 0,2-8 65 0 0,-132 831-68 0 0,168-680 105 0 0,56-494 0 0 0,-36 439 51 0 0,-9 297 102 0 0,28-485 32 0 0,20-276-158 0 0,0 1 1 0 0,-1-1-1 0 0,0 0 0 0 0,-1 0 0 0 0,0 0 0 0 0,-10 21 0 0 0,13-33-26 0 0,0 1 0 0 0,0-1 0 0 0,0 0 0 0 0,0 1 0 0 0,-1-1 0 0 0,1 0 0 0 0,0 0 0 0 0,0 1 0 0 0,0-1 0 0 0,-1 0 0 0 0,1 0 0 0 0,0 1 0 0 0,0-1 0 0 0,-1 0 0 0 0,1 0 0 0 0,0 0 0 0 0,-1 1 0 0 0,1-1 0 0 0,0 0 0 0 0,-1 0 0 0 0,1 0 0 0 0,0 0 0 0 0,-1 0 0 0 0,1 0 0 0 0,0 0 0 0 0,-1 0 0 0 0,1 0 0 0 0,0 0 0 0 0,-1 0 0 0 0,1 0 0 0 0,0 0 0 0 0,-1 0 0 0 0,1 0 0 0 0,0 0 0 0 0,-1 0 0 0 0,1 0 0 0 0,0 0 0 0 0,-1 0 0 0 0,1-1 0 0 0,0 1 0 0 0,0 0 0 0 0,-1 0 0 0 0,1 0 0 0 0,0-1 0 0 0,-1 1 0 0 0,1 0 0 0 0,0-1 0 0 0,-11-12 30 0 0,6 4-23 0 0,1 0 0 0 0,1-1 1 0 0,-1 1-1 0 0,1-1 1 0 0,-2-16-1 0 0,-5-59-5 0 0,10 83-4 0 0,-21-1103-139 0 0,83 326 116 0 0,-61 772 23 0 0,68-465-41 0 0,-67 457 31 0 0,-2 13 6 0 0,0-1 0 0 0,0 0-1 0 0,1 0 1 0 0,-1 1-1 0 0,1-1 1 0 0,0 0-1 0 0,-1 1 1 0 0,1-1-1 0 0,1 1 1 0 0,-1-1-1 0 0,0 1 1 0 0,0-1-1 0 0,4-3 1 0 0,-5 6 2 0 0,0-1 0 0 0,0 1-1 0 0,0 0 1 0 0,1 0 0 0 0,-1 0 0 0 0,0-1 0 0 0,0 1 0 0 0,0 0 0 0 0,0 0-1 0 0,0 0 1 0 0,1-1 0 0 0,-1 1 0 0 0,0 0 0 0 0,0 0 0 0 0,0 0 0 0 0,1 0-1 0 0,-1-1 1 0 0,0 1 0 0 0,0 0 0 0 0,1 0 0 0 0,-1 0 0 0 0,0 0 0 0 0,0 0 0 0 0,1 0-1 0 0,-1 0 1 0 0,0 0 0 0 0,0 0 0 0 0,1 0 0 0 0,-1 0 0 0 0,0 0 0 0 0,0 0-1 0 0,1 0 1 0 0,-1 0 0 0 0,0 0 0 0 0,0 0 0 0 0,1 0 0 0 0,-1 0 0 0 0,0 0-1 0 0,0 0 1 0 0,1 0 0 0 0,-1 0 0 0 0,0 1 0 0 0,1-1 0 0 0,2 15-55 0 0,-4 26 3 0 0,1-37 48 0 0,-17 247-63 0 0,-9 137-27 0 0,-4 654 42 0 0,29-938 66 0 0,-5 247 40 0 0,-23-2 44 0 0,-7-166-18 0 0,21-111-52 0 0,9-45 26 0 0,-1 1 0 0 0,-12 27-1 0 0,19-54-47 0 0,0 0 0 0 0,0 0 1 0 0,-1 0-1 0 0,1 0 0 0 0,0-1 0 0 0,-1 1 0 0 0,1 0 0 0 0,0 0 0 0 0,-1-1 1 0 0,1 1-1 0 0,-1 0 0 0 0,1-1 0 0 0,-1 1 0 0 0,0 0 0 0 0,1-1 1 0 0,-1 1-1 0 0,0-1 0 0 0,1 1 0 0 0,-1-1 0 0 0,0 1 0 0 0,1-1 0 0 0,-1 1 1 0 0,0-1-1 0 0,0 0 0 0 0,0 1 0 0 0,1-1 0 0 0,-1 0 0 0 0,0 0 0 0 0,0 0 1 0 0,0 1-1 0 0,0-1 0 0 0,0 0 0 0 0,1 0 0 0 0,-1 0 0 0 0,0-1 0 0 0,0 1 1 0 0,0 0-1 0 0,0 0 0 0 0,0 0 0 0 0,1-1 0 0 0,-1 1 0 0 0,0 0 0 0 0,0-1 1 0 0,1 1-1 0 0,-2-1 0 0 0,-1-1 4 0 0,1 0 0 0 0,-1 0 0 0 0,1-1-1 0 0,0 1 1 0 0,-1-1 0 0 0,1 1 0 0 0,0-1 0 0 0,1 0 0 0 0,-1 0 0 0 0,-2-4 0 0 0,-8-27 22 0 0,-16-65 1 0 0,3 7-12 0 0,18 77-12 0 0,0 1 0 0 0,0 0-1 0 0,-2 0 1 0 0,1 0 0 0 0,-2 1 0 0 0,0 0 0 0 0,0 1 0 0 0,-24-21 0 0 0,-11 2 37 0 0,40 27-39 0 0,-117-92 57 0 0,89 65-55 0 0,-56-68 1 0 0,76 85-18 0 0,-27-24 0 0 0,30 30 5 0 0,1 0 1 0 0,1 0-1 0 0,0-1 1 0 0,0 0-1 0 0,0 0 1 0 0,1 0-1 0 0,-9-19 1 0 0,4 3-29 0 0,2-1 0 0 0,1-1 0 0 0,1 0 0 0 0,-7-42 1 0 0,28 213-375 0 0,37 366 300 0 0,-33-322 462 0 0,-31-270-192 0 0,2 17-153 0 0,-91-951 3 0 0,84 786-14 0 0,-59-1255-88 0 0,77 1404-90 0 0,3 66 64 0 0,1 18-10 0 0,3 27-35 0 0,-6 103-48 0 0,-1-76 185 0 0,-18 276-66 0 0,9-77 54 0 0,-1 74 6 0 0,8-62 18 0 0,8 294-5 0 0,-2-508 21 0 0,9 95 72 0 0,-7-108 31 0 0,-5-35 18 0 0,-2-28-42 0 0,-20-213 49 0 0,-5-65-136 0 0,3-162-18 0 0,-22-278 19 0 0,-28 146 17 0 0,61 516-38 0 0,-7-31-212 0 0,18 156-105 0 0,12 547-17 0 0,6-222 310 0 0,-4-151 37 0 0,-7 170-9 0 0,-2-32 190 0 0,-2-345-143 0 0,-1 4 81 0 0,-4-20-41 0 0,-3-10 1 0 0,-2-5-27 0 0,2-1-1 0 0,-10-32 0 0 0,5 15-19 0 0,-23-82 12 0 0,-31-183 1 0 0,-105-967 18 0 0,161 1175-51 0 0,-65-499-86 0 0,69 570-140 0 0,5 42 107 0 0,1-8 71 0 0,-35 661-341 0 0,2-49 338 0 0,22-477 172 0 0,11-143-108 0 0,0-4-9 0 0,0 1-1 0 0,0-1 1 0 0,0 0 0 0 0,0 0-1 0 0,-1 0 1 0 0,1 0 0 0 0,0 1-1 0 0,0-1 1 0 0,-1 0-1 0 0,1 0 1 0 0,-1 0 0 0 0,1 0-1 0 0,-1 0 1 0 0,-1 2 0 0 0,2-4 0 0 0,-1 1 0 0 0,1-1 0 0 0,-1 1 0 0 0,1-1 0 0 0,-1 1 0 0 0,1-1 0 0 0,0 1 0 0 0,-1-1 0 0 0,1 0 0 0 0,0 1 0 0 0,-1-1 1 0 0,1 0-1 0 0,0 1 0 0 0,0-1 0 0 0,-1 0 0 0 0,1 1 0 0 0,0-3 0 0 0,-13-60 54 0 0,-6-84-1 0 0,14 95-46 0 0,-66-1132 131 0 0,117 460-153 0 0,-45 715 1 0 0,0 0 1 0 0,1 1-1 0 0,0-1 1 0 0,6-14-1 0 0,-8 23 7 0 0,0 0 0 0 0,0 0 0 0 0,0 0 0 0 0,0 0 0 0 0,0 0 0 0 0,0 1 0 0 0,0-1 0 0 0,0 0 0 0 0,0 0 0 0 0,0 0 0 0 0,0 0 0 0 0,0 0 0 0 0,0 0 0 0 0,0 0 0 0 0,0 0 0 0 0,0 0 0 0 0,0 0 0 0 0,0 0 0 0 0,0 0 0 0 0,0 0 0 0 0,0 0 1 0 0,1 0-1 0 0,-1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0,0 0 0 0 0,0-1 0 0 0,0 1 0 0 0,0 0 0 0 0,0 0 0 0 0,0 0 0 0 0,0 0 0 0 0,2 8-39 0 0,0 13 2 0 0,-43 462-123 0 0,35-431 154 0 0,-10 55 11 0 0,-3 24 20 0 0,19-127-15 0 0,-1 0 1 0 0,1 1-1 0 0,-1-1 1 0 0,0 0-1 0 0,-1 0 1 0 0,1 0 0 0 0,-1 0-1 0 0,0 0 1 0 0,0 0-1 0 0,-3 4 1 0 0,4-11 6 0 0,-1 0 0 0 0,0 0 0 0 0,1 0 1 0 0,-1-1-1 0 0,1 1 0 0 0,0-1 0 0 0,-1-6 0 0 0,-6-50-2 0 0,2 0 0 0 0,5-113-1 0 0,2 140-4 0 0,42-547 19 0 0,-12 249-10 0 0,-17 155-6 0 0,36-586 63 0 0,-53 333 29 0 0,-11 222-51 0 0,0 73-2 0 0,-3-123 54 0 0,1 99-55 0 0,-3 48 9 0 0,2 11 0 0 0,-1-74-59 0 0,11 82 30 0 0,7-144-1 0 0,0 213 22 0 0,-4-40-1 0 0,-1-4 0 0 0,3 42-47 0 0,-1 1 1 0 0,0 0 0 0 0,-9-28-1 0 0,3 11-1 0 0,-16-121 19 0 0,24 154-20 0 0,1-1 8 0 0,-1 1 1 0 0,1-1-1 0 0,-2 1 1 0 0,1-1 0 0 0,-1 1-1 0 0,0 0 1 0 0,-1-1-1 0 0,1 1 1 0 0,-2 0 0 0 0,1 0-1 0 0,-1 1 1 0 0,-6-10 0 0 0,-4-2 19 0 0,1-1 1 0 0,0-1 0 0 0,2 0 0 0 0,-17-38 0 0 0,6 18-45 0 0,17 32 9 0 0,0-1 1 0 0,1 0-1 0 0,-1 1 1 0 0,2-1-1 0 0,-6-19 1 0 0,-4-26 14 0 0,12 49-6 0 0,-1 0 1 0 0,0 0-1 0 0,0 1 0 0 0,0-1 0 0 0,-1 1 0 0 0,1-1 0 0 0,-1 1 0 0 0,0 0 1 0 0,-1 0-1 0 0,1 0 0 0 0,0 1 0 0 0,-7-6 0 0 0,5 4-5 0 0,-1 0-1 0 0,2 0 0 0 0,-1-1 1 0 0,0 1-1 0 0,1-1 1 0 0,-5-10-1 0 0,-18-33-11 0 0,19 36 16 0 0,0-1 1 0 0,1 0 0 0 0,-5-14 0 0 0,-12-40-2 0 0,4 0 0 0 0,-18-116 0 0 0,37 181-4 0 0,-5-42-5 0 0,5 42-1 0 0,0-1-1 0 0,0 1 1 0 0,0-1-1 0 0,0 1 0 0 0,0-1 1 0 0,-1 1-1 0 0,0 0 0 0 0,1 0 1 0 0,-5-5-1 0 0,5 9 1 0 0,1 0 1 0 0,-1 0-1 0 0,0 0 0 0 0,0 0 0 0 0,0 0 0 0 0,1 0 1 0 0,-1 0-1 0 0,1 0 0 0 0,-1 0 0 0 0,1 0 1 0 0,-1 1-1 0 0,1-1 0 0 0,-1 0 0 0 0,1 0 0 0 0,0 0 1 0 0,0 3-1 0 0,-39 171-177 0 0,28 16 12 0 0,10-122 136 0 0,-11 197-27 0 0,-3 231 48 0 0,45-143 101 0 0,-29-345-79 0 0,-1-4 6 0 0,1 3 8 0 0,0 0-1 0 0,0-1 0 0 0,0 1 1 0 0,1 0-1 0 0,0-1 1 0 0,6 13-1 0 0,-8-20-14 0 0,1 0 0 0 0,-1 0 1 0 0,0 0-1 0 0,1-1 0 0 0,-1 1 0 0 0,1 0 0 0 0,-1 0 0 0 0,1 0 0 0 0,-1 0 0 0 0,0-1 1 0 0,1 1-1 0 0,-1 0 0 0 0,1 0 0 0 0,-1-1 0 0 0,0 1 0 0 0,1 0 0 0 0,-1-1 0 0 0,0 1 1 0 0,0 0-1 0 0,1-1 0 0 0,-1 1 0 0 0,0 0 0 0 0,0-1 0 0 0,1 1 0 0 0,-1-1 0 0 0,0 1 1 0 0,0-1-1 0 0,0 1 0 0 0,0 0 0 0 0,0-2 0 0 0,8-14 54 0 0,-1-8-25 0 0,-1 0 1 0 0,-1-1-1 0 0,1-34 1 0 0,0 10-8 0 0,119-670 48 0 0,-89 570-74 0 0,-26 116-7 0 0,1 1 0 0 0,23-46 0 0 0,-7 36-84 0 0,-25 40 8 0 0,-2 8 23 0 0,0 17-5 0 0,0 0 33 0 0,9 68-96 0 0,-6 179 0 0 0,-9 30 57 0 0,7-9 85 0 0,2-125 22 0 0,2-93-20 0 0,-2-35 8 0 0,-3-37-21 0 0,0 1 0 0 0,0-1 0 0 0,1 1 0 0 0,-1-1 0 0 0,0 1 1 0 0,0-1-1 0 0,1 1 0 0 0,-1-1 0 0 0,0 0 0 0 0,1 1 0 0 0,0-1 1 0 0,-1 1-1 0 0,1-1 0 0 0,0 0 0 0 0,0 0 0 0 0,-1 0 0 0 0,1 1 0 0 0,0-1 1 0 0,0 0-1 0 0,0 0 0 0 0,1 0 0 0 0,-1 0 0 0 0,0 0 0 0 0,0-1 0 0 0,0 1 1 0 0,3 1-1 0 0,3 2 20 0 0,-7-3-21 0 0,1-1 0 0 0,-1 0 1 0 0,1 0-1 0 0,-1 0 0 0 0,0 0 1 0 0,1 0-1 0 0,-1 0 0 0 0,0 0 1 0 0,1 0-1 0 0,-1 0 0 0 0,0 0 0 0 0,1 0 1 0 0,-1-1-1 0 0,0 1 0 0 0,1 0 1 0 0,-1 0-1 0 0,0 0 0 0 0,1 0 1 0 0,-1 0-1 0 0,0-1 0 0 0,0 1 1 0 0,1 0-1 0 0,-1 0 0 0 0,0-1 0 0 0,1 1 1 0 0,-1 0-1 0 0,0 0 0 0 0,0-1 1 0 0,0 1-1 0 0,1 0 0 0 0,-1-1 1 0 0,0 1-1 0 0,0 0 0 0 0,0-1 1 0 0,0 1-1 0 0,0 0 0 0 0,1-1 0 0 0,5-13 44 0 0,-6 13-42 0 0,6-22 31 0 0,-1 0 1 0 0,-1-1-1 0 0,1-32 0 0 0,5-27-5 0 0,20-172 46 0 0,3-10-68 0 0,75-152-56 0 0,-94 366 41 0 0,-9 28-17 0 0,2 1 0 0 0,13-34 0 0 0,-20 56 23 0 0,0 0-1 0 0,0 0 1 0 0,1 0 0 0 0,-1 0-1 0 0,0 0 1 0 0,0 0-1 0 0,0 0 1 0 0,0 0 0 0 0,0 1-1 0 0,0-1 1 0 0,0 0 0 0 0,0 0-1 0 0,0 0 1 0 0,0 0-1 0 0,0 0 1 0 0,0 0 0 0 0,0 0-1 0 0,0 0 1 0 0,0 0 0 0 0,0 0-1 0 0,0 0 1 0 0,0 0-1 0 0,0 0 1 0 0,0 0 0 0 0,0 0-1 0 0,1 0 1 0 0,-1 0-1 0 0,0 0 1 0 0,0 0 0 0 0,0 0-1 0 0,0 0 1 0 0,0 0 0 0 0,0 1-1 0 0,0-1 1 0 0,0 0-1 0 0,0 0 1 0 0,0 0 0 0 0,0 0-1 0 0,0-1 1 0 0,1 1-1 0 0,-1 0 1 0 0,0 0 0 0 0,0 0-1 0 0,0 0 1 0 0,0 0 0 0 0,0 0-1 0 0,0 0 1 0 0,0 0-1 0 0,0 0 1 0 0,0 0 0 0 0,0 0-1 0 0,0 0 1 0 0,0 0-1 0 0,0 0 1 0 0,0 0 0 0 0,1 0-1 0 0,-1 0 1 0 0,0 0 0 0 0,0 0-1 0 0,0 0 1 0 0,0 0-1 0 0,0 0 1 0 0,0-1 0 0 0,0 1-1 0 0,0 0 1 0 0,0 0 0 0 0,0 0-1 0 0,2 11-33 0 0,1 14-3 0 0,-3-11-1 0 0,1 1-1 0 0,1-1 1 0 0,0 1-1 0 0,1-1 0 0 0,1 0 1 0 0,0 0-1 0 0,1 0 1 0 0,0-1-1 0 0,9 16 0 0 0,-3-7-39 0 0,23 36-1 0 0,-29-51 72 0 0,0 0-1 0 0,0-1 1 0 0,1 1-1 0 0,0-1 1 0 0,0-1-1 0 0,1 1 0 0 0,-1-1 1 0 0,12 7-1 0 0,-8-6 20 0 0,2 0 0 0 0,-1 0-1 0 0,0-1 1 0 0,1-1 0 0 0,0 0-1 0 0,0 0 1 0 0,1-1 0 0 0,-1-1-1 0 0,1 0 1 0 0,-1-1 0 0 0,16 0-1 0 0,-20-1 8 0 0,0 0-1 0 0,1 0 1 0 0,-1-1-1 0 0,0-1 0 0 0,1 1 1 0 0,-1-1-1 0 0,0-1 1 0 0,0 1-1 0 0,-1-1 0 0 0,1-1 1 0 0,0 1-1 0 0,-1-1 1 0 0,0-1-1 0 0,0 1 0 0 0,0-1 1 0 0,-1-1-1 0 0,1 1 1 0 0,-1-1-1 0 0,0 0 0 0 0,6-9 1 0 0,-2 3 16 0 0,-1-1-1 0 0,0 0 1 0 0,11-23 0 0 0,-18 32-21 0 0,0-1 0 0 0,0 0 0 0 0,0 0-1 0 0,-1 0 1 0 0,1 0 0 0 0,-1 0 0 0 0,-1-1 0 0 0,1 1 0 0 0,-1 0 0 0 0,0 0-1 0 0,0-1 1 0 0,0 1 0 0 0,-1 0 0 0 0,-2-10 0 0 0,2 12-3 0 0,-1 0 0 0 0,0 0 1 0 0,0 0-1 0 0,0 0 0 0 0,0 0 0 0 0,-1 1 1 0 0,1-1-1 0 0,-1 1 0 0 0,1-1 0 0 0,-1 1 1 0 0,0 0-1 0 0,0 0 0 0 0,0 0 1 0 0,0 1-1 0 0,0-1 0 0 0,-1 1 0 0 0,1-1 1 0 0,-7 0-1 0 0,-7-4 14 0 0,0 2 0 0 0,-22-3 0 0 0,38 7-24 0 0,-96-13 29 0 0,-59-9-20 0 0,127 18-43 0 0,0 1 1 0 0,-31 1-1 0 0,52 0-121 0 0,13-4 22 0 0,16-2-54 0 0,22-1 50 0 0,-1-1-1 0 0,61-24 1 0 0,-5 1 89 0 0,91-18 46 0 0,2 9 1 0 0,1 8-1 0 0,256-12 0 0 0,-321 39-4 0 0,605 11 68 0 0,-715-3-59 0 0,40 4 72 0 0,1-3-1 0 0,77-8 0 0 0,-127 6-38 0 0,0-1 1 0 0,-1-1 0 0 0,1 0-1 0 0,-1 0 1 0 0,0 0 0 0 0,0-1-1 0 0,14-6 1 0 0,-21 8-28 0 0,0 1 0 0 0,1 0 0 0 0,-1-1-1 0 0,0 1 1 0 0,1 0 0 0 0,-1 0 0 0 0,0-1 0 0 0,1 1-1 0 0,-1 0 1 0 0,1 0 0 0 0,-1-1 0 0 0,1 1 0 0 0,-1 0-1 0 0,1 0 1 0 0,-1 0 0 0 0,0 0 0 0 0,1 0 0 0 0,-1 0-1 0 0,1 0 1 0 0,-1 0 0 0 0,1 0 0 0 0,-1 0 0 0 0,1 0-1 0 0,-1 0 1 0 0,1 0 0 0 0,-1 0 0 0 0,1 0 0 0 0,-1 0-1 0 0,1 1 1 0 0,-1-1 0 0 0,0 0 0 0 0,1 0 0 0 0,-1 1-1 0 0,1-1 1 0 0,-1 0 0 0 0,0 0 0 0 0,1 1 0 0 0,-1-1 0 0 0,1 1-1 0 0,-1-1 0 0 0,0 1-1 0 0,0-1 0 0 0,0 1 1 0 0,0-1-1 0 0,0 1 0 0 0,-1-1 1 0 0,1 1-1 0 0,0-1 0 0 0,0 1 1 0 0,0-1-1 0 0,-1 0 0 0 0,1 1 1 0 0,0-1-1 0 0,0 1 0 0 0,-1-1 1 0 0,1 0-1 0 0,0 1 0 0 0,-1-1 1 0 0,1 0-1 0 0,-1 0 0 0 0,1 1 1 0 0,0-1-1 0 0,-1 0 0 0 0,1 0 1 0 0,-1 1-1 0 0,1-1 0 0 0,0 0 1 0 0,-1 0-1 0 0,1 0 0 0 0,-1 0 1 0 0,1 0-1 0 0,-1 1 0 0 0,1-1 1 0 0,-1 0-1 0 0,1 0 0 0 0,-1 0 1 0 0,1-1-1 0 0,-1 1 0 0 0,1 0 1 0 0,-1 0-1 0 0,1 0 0 0 0,0 0 1 0 0,-1 0-1 0 0,-49 6 168 0 0,14 0-66 0 0,-139 18 79 0 0,-118-6-62 0 0,-251 29-113 0 0,525-44-27 0 0,-141 26-287 0 0,164-26 39 0 0,5 0 195 0 0,70 10-118 0 0,131 15 124 0 0,126-5 53 0 0,308 42 88 0 0,-455-51-2 0 0,-41-4-23 0 0,-25-4 26 0 0,64 4 142 0 0,-55-5-13 0 0,-116-3-186 0 0,-1 0-1 0 0,18 5 1 0 0,22 4 44 0 0,-51-10-65 0 0,0 1-1 0 0,1-1 1 0 0,-1 1 0 0 0,0 0 0 0 0,0 0 0 0 0,0 0 0 0 0,0 1 0 0 0,0-1 0 0 0,-1 1-1 0 0,1 0 1 0 0,-1 0 0 0 0,0 0 0 0 0,0 1 0 0 0,0-1 0 0 0,0 1 0 0 0,4 7-1 0 0,2 3-14 0 0,-1 0 0 0 0,0 0 0 0 0,8 25 0 0 0,28 123 41 0 0,-32-111 9 0 0,27 75-1 0 0,-38-122-34 0 0,14 28 47 0 0,-14-30-40 0 0,0-1 0 0 0,0 1 0 0 0,0-1 1 0 0,0 1-1 0 0,0-1 0 0 0,0 1 0 0 0,0-1 0 0 0,1 0 0 0 0,-1 0 0 0 0,0 0 0 0 0,1 0 0 0 0,-1 0 0 0 0,1 0 0 0 0,-1 0 0 0 0,4 1 0 0 0,-4-2-2 0 0,0 0-1 0 0,0 0 0 0 0,0 0 0 0 0,0 0 0 0 0,0 0 0 0 0,0 0 0 0 0,0-1 0 0 0,0 1 0 0 0,0 0 0 0 0,0-1 0 0 0,0 1 0 0 0,0-1 1 0 0,0 1-1 0 0,0-1 0 0 0,0 1 0 0 0,0-1 0 0 0,0 0 0 0 0,0 1 0 0 0,-1-1 0 0 0,1 0 0 0 0,0 0 0 0 0,0 0 0 0 0,-1 1 0 0 0,1-3 1 0 0,17-26 88 0 0,-12 19-52 0 0,61-119 221 0 0,-51 95-203 0 0,29-76 59 0 0,-14 31-86 0 0,1-5-1 0 0,19-40-31 0 0,-35 92-9 0 0,18-34-15 0 0,-30 59 7 0 0,0 0-1 0 0,1 0 0 0 0,0 1 1 0 0,0 0-1 0 0,1 0 0 0 0,9-8 1 0 0,-14 14 10 0 0,-1-1 0 0 0,0 1 0 0 0,1 0 0 0 0,-1 0 0 0 0,1-1 0 0 0,-1 1 0 0 0,0 0 0 0 0,1 0 0 0 0,-1 0 0 0 0,1 0 0 0 0,-1-1 0 0 0,1 1 0 0 0,-1 0 0 0 0,0 0 0 0 0,1 0 0 0 0,-1 0 0 0 0,1 0 0 0 0,-1 0 0 0 0,1 0 0 0 0,-1 0 0 0 0,1 0 0 0 0,-1 0 0 0 0,1 1 0 0 0,-1-1 0 0 0,0 0 0 0 0,1 0 0 0 0,-1 0 0 0 0,1 0 0 0 0,-1 1 0 0 0,0-1 0 0 0,1 0 0 0 0,-1 0 0 0 0,1 1 0 0 0,-1-1 0 0 0,0 0 0 0 0,1 1 0 0 0,-1-1 1 0 0,0 0-1 0 0,0 1 0 0 0,1-1 0 0 0,-1 1 0 0 0,0-1 0 0 0,0 0 0 0 0,0 1 0 0 0,1 0 0 0 0,7 25-83 0 0,-6-18 61 0 0,4 17-9 0 0,-1 0 0 0 0,-1 0 1 0 0,-1 1-1 0 0,-1 26 0 0 0,-9 108 20 0 0,1-63 12 0 0,0 0-20 0 0,-2 35 14 0 0,19 116-34 0 0,-2-98 48 0 0,-9-83 11 0 0,-1-42 15 0 0,1-1 1 0 0,1 0 0 0 0,7 35 0 0 0,-7-54-7 0 0,0-1 1 0 0,1 0-1 0 0,0 0 0 0 0,-1 0 1 0 0,5 6-1 0 0,-6-9-19 0 0,0-1 0 0 0,1 1 0 0 0,-1-1 1 0 0,1 1-1 0 0,-1-1 0 0 0,0 1 0 0 0,1-1 0 0 0,-1 1 0 0 0,1-1 0 0 0,-1 0 0 0 0,1 1 0 0 0,-1-1 1 0 0,1 0-1 0 0,-1 1 0 0 0,1-1 0 0 0,0 0 0 0 0,-1 0 0 0 0,1 1 0 0 0,1-1 0 0 0,-2 0-1 0 0,1-1 0 0 0,-1 1 0 0 0,1 0 0 0 0,0 0 0 0 0,-1-1 0 0 0,1 1-1 0 0,0 0 1 0 0,-1-1 0 0 0,1 1 0 0 0,-1-1 0 0 0,1 1 0 0 0,-1-1 0 0 0,1 1 0 0 0,-1-1 0 0 0,0 1-1 0 0,1-1 1 0 0,-1 0 0 0 0,1 1 0 0 0,-1-1 0 0 0,0 1 0 0 0,0-1 0 0 0,1-1 0 0 0,4-12 42 0 0,0 0-1 0 0,-1 0 1 0 0,0 0 0 0 0,3-28 0 0 0,-2-62 14 0 0,-3 62-30 0 0,0-409 105 0 0,-4 232-144 0 0,0 162-9 0 0,1 29-66 0 0,3-45 1 0 0,1 63-115 0 0,1 16 16 0 0,2 19 9 0 0,40 516-342 0 0,-26-295 417 0 0,32 969 131 0 0,-46-966 6 0 0,23 247 109 0 0,14-174 103 0 0,-30-272-66 0 0,-20-112-28 0 0,-76-422-635 0 0,65 362 330 0 0,-60-473-521 0 0,27 114 348 0 0,10 62 151 0 0,39 391 37 0 0,3-56 1 0 0,-1 83 118 0 0,0-1 0 0 0,0 0 0 0 0,1 1 1 0 0,-1-1-1 0 0,0 0 0 0 0,0 1 0 0 0,1-1 0 0 0,-1 1 0 0 0,1-1 1 0 0,0 1-1 0 0,-1-1 0 0 0,1 1 0 0 0,2-3 0 0 0,-3 3 6 0 0,1 1-1 0 0,-1 0 1 0 0,0 0-1 0 0,1 0 0 0 0,-1-1 1 0 0,0 1-1 0 0,1 0 1 0 0,-1 0-1 0 0,1 0 1 0 0,-1 0-1 0 0,1 0 0 0 0,-1 0 1 0 0,0 0-1 0 0,1 0 1 0 0,-1 0-1 0 0,1 0 0 0 0,-1 0 1 0 0,1 0-1 0 0,-1 0 1 0 0,0 0-1 0 0,1 0 1 0 0,-1 0-1 0 0,1 1 0 0 0,-1-1 1 0 0,0 0-1 0 0,1 0 1 0 0,-1 0-1 0 0,0 1 1 0 0,1-1-1 0 0,-1 0 0 0 0,1 1 1 0 0,2 2-26 0 0,-1-1 0 0 0,1 1-1 0 0,0 1 1 0 0,-1-1 0 0 0,0 0 0 0 0,0 0 0 0 0,0 1 0 0 0,2 5 0 0 0,8 24 5 0 0,-2-1 0 0 0,7 49 1 0 0,5 71 119 0 0,-16-101-67 0 0,35 302 271 0 0,119 1162 333 0 0,-129-1263-397 0 0,72 276 1 0 0,-75-432 99 0 0,-25-88-147 0 0,-1-8-75 0 0,-3-15 67 0 0,-48-210 89 0 0,-57-308-381 0 0,-31-1053-484 0 0,141 1375 380 0 0,-4 209 207 0 0,0 0 0 0 0,0 0 1 0 0,0 0-1 0 0,1 1 0 0 0,-1-1 0 0 0,1 0 0 0 0,-1 0 0 0 0,1 0 0 0 0,0 1 0 0 0,0-3 0 0 0,0 4 7 0 0,-1 0 0 0 0,0 0 0 0 0,0 0-1 0 0,0-1 1 0 0,1 1 0 0 0,-1 0 0 0 0,0 0 0 0 0,0 0 0 0 0,0 0-1 0 0,1-1 1 0 0,-1 1 0 0 0,0 0 0 0 0,0 0 0 0 0,1 0 0 0 0,-1 0 0 0 0,0 0-1 0 0,0 0 1 0 0,1 0 0 0 0,-1 0 0 0 0,0 0 0 0 0,1 0 0 0 0,-1 0-1 0 0,0 0 1 0 0,0 0 0 0 0,1 0 0 0 0,-1 0 0 0 0,0 0 0 0 0,0 0 0 0 0,1 0-1 0 0,-1 0 1 0 0,0 0 0 0 0,0 0 0 0 0,1 0 0 0 0,-1 1 0 0 0,0-1-1 0 0,1 0 1 0 0,1 2-16 0 0,-1 0 0 0 0,1-1 0 0 0,0 1 0 0 0,-1 0 0 0 0,1 0 0 0 0,-1 1 0 0 0,0-1 0 0 0,0 0 0 0 0,0 0 0 0 0,0 1 0 0 0,1 2 0 0 0,-1-3 17 0 0,46 167-119 0 0,40 267 333 0 0,17 223-67 0 0,5 25-20 0 0,-18-125 109 0 0,-62-307 159 0 0,-31-238-234 0 0,-4-18-73 0 0,-4-19 0 0 0,-34-151 52 0 0,-91-386-180 0 0,74 191-44 0 0,24 5 9 0 0,33 319 69 0 0,-31-891-152 0 0,45 679-74 0 0,-4 230 115 0 0,0 13-130 0 0,-5 14 241 0 0,0 0-1 0 0,0 0 1 0 0,0 1 0 0 0,0-1-1 0 0,0 0 1 0 0,-1 1-1 0 0,1-1 1 0 0,0 1 0 0 0,0-1-1 0 0,-1 1 1 0 0,1-1-1 0 0,0 1 1 0 0,0 0-1 0 0,-1-1 1 0 0,1 1 0 0 0,-1 0-1 0 0,1 0 1 0 0,-1-1-1 0 0,1 1 1 0 0,0 1-1 0 0,11 21-106 0 0,0 25 0 0 0,10 77-1 0 0,-4 58 38 0 0,-7-70 51 0 0,181 1327 345 0 0,-176-1335-276 0 0,48 271 302 0 0,-49-325 419 0 0,-15-58-704 0 0,-1 1 0 0 0,0-1-1 0 0,0 1 1 0 0,-1-1 0 0 0,-3-8 0 0 0,-5-22 37 0 0,-27-140-61 0 0,-43-217-42 0 0,-140-1057-665 0 0,161 1016 449 0 0,34 279-134 0 0,29 179-2 0 0,11 31-1 0 0,9 36 270 0 0,93 593 65 0 0,-6-33 248 0 0,72 624 206 0 0,-145-985-153 0 0,-32-256-193 0 0,-3-22 29 0 0,-1 1 1 0 0,1 20-1 0 0,-4-36-67 0 0,0 1-1 0 0,-1-1 1 0 0,1 1-1 0 0,-1-1 1 0 0,0 1 0 0 0,-3-5-1 0 0,-8-15 35 0 0,-104-320 62 0 0,94 272-134 0 0,-61-208-127 0 0,-73-441 0 0 0,154 699 116 0 0,-86-644-80 0 0,32-341-38 0 0,52 722-291 0 0,17 515-742 0 0,97 980 932 0 0,30-414 471 0 0,-110-655-192 0 0,135 621 222 0 0,47 268 50 0 0,-160-740-233 0 0,71 332 174 0 0,-113-588-236 0 0,-2-9 5 0 0,0-1 0 0 0,-2 1 0 0 0,3 42 0 0 0,-8-68-35 0 0,0 0 0 0 0,0 1 0 0 0,0-1 0 0 0,1 0 0 0 0,-1 1 0 0 0,0-1 0 0 0,0 1 0 0 0,0-1 0 0 0,0 0 0 0 0,0 1 0 0 0,0-1 0 0 0,0 0 0 0 0,0 1 1 0 0,0-1-1 0 0,0 0 0 0 0,0 1 0 0 0,0-1 0 0 0,0 0 0 0 0,-1 1 0 0 0,1-1 0 0 0,0 0 0 0 0,0 1 0 0 0,0-1 0 0 0,0 0 0 0 0,-1 1 0 0 0,1-1 0 0 0,0 0 0 0 0,0 1 0 0 0,-1-1 0 0 0,1 0 0 0 0,0 0 0 0 0,0 1 0 0 0,-1-1 0 0 0,1 0 0 0 0,0 0 0 0 0,-1 0 0 0 0,1 0 0 0 0,0 1 0 0 0,-1-1 0 0 0,1 0 0 0 0,0 0 1 0 0,-1 0-1 0 0,-13-13 1 0 0,-11-28-36 0 0,24 39 33 0 0,-20-39-30 0 0,-30-85 0 0 0,-3-51-23 0 0,26 82 23 0 0,-141-575-71 0 0,149 583 99 0 0,-121-623-86 0 0,128 641 74 0 0,-102-691-378 0 0,108 629 70 0 0,9 128 85 0 0,4 7 142 0 0,4 10-22 0 0,-2 7 32 0 0,0 0 0 0 0,6 36 0 0 0,0-3 17 0 0,77 307-143 0 0,-22-78 203 0 0,188 756 366 0 0,-153-534-186 0 0,-64-296-81 0 0,59 438 194 0 0,-98-642-281 0 0,22 214 86 0 0,-22-214-97 0 0,-1 0-1 0 0,0 0 1 0 0,0 0-1 0 0,0 0 0 0 0,-2 9 1 0 0,1-14 6 0 0,1 0 0 0 0,0 1 1 0 0,0-1-1 0 0,0 0 0 0 0,0 0 1 0 0,0 1-1 0 0,0-1 1 0 0,0 0-1 0 0,0 0 0 0 0,-1 1 1 0 0,1-1-1 0 0,0 0 0 0 0,0 0 1 0 0,0 1-1 0 0,0-1 1 0 0,-1 0-1 0 0,1 0 0 0 0,0 0 1 0 0,0 0-1 0 0,-1 1 0 0 0,1-1 1 0 0,0 0-1 0 0,0 0 0 0 0,-1 0 1 0 0,1 0-1 0 0,0 0 1 0 0,0 0-1 0 0,-1 0 0 0 0,1 0 1 0 0,0 0-1 0 0,0 0 0 0 0,-1 0 1 0 0,1 0-1 0 0,0 0 0 0 0,0 0 1 0 0,-1 0-1 0 0,1 0 1 0 0,-1 0-1 0 0,0-1-5 0 0,-1 0 1 0 0,0 0-1 0 0,1 0 1 0 0,0-1-1 0 0,-1 1 0 0 0,1 0 1 0 0,0-1-1 0 0,-1 1 1 0 0,1-1-1 0 0,-1-2 0 0 0,-10-16-41 0 0,2 0-1 0 0,0-1 1 0 0,-13-43-1 0 0,7 20 1 0 0,-14-46 0 0 0,-29-147-1 0 0,2-102 18 0 0,52 301 25 0 0,-14-98-5 0 0,-27-417 18 0 0,32 123 24 0 0,18 151-24 0 0,-2 245-24 0 0,1 0-1 0 0,12-55 1 0 0,-13 77 9 0 0,-1 6-3 0 0,0 1 1 0 0,0-1 0 0 0,1 1-1 0 0,-1-1 1 0 0,1 1 0 0 0,1 0 0 0 0,-1 0-1 0 0,1 0 1 0 0,0 0 0 0 0,5-6-1 0 0,-8 10 9 0 0,1 1-1 0 0,-1-1 0 0 0,1 1 1 0 0,-1 0-1 0 0,1-1 0 0 0,-1 1 1 0 0,1 0-1 0 0,-1 0 0 0 0,1-1 1 0 0,0 1-1 0 0,-1 0 0 0 0,1 0 1 0 0,0 0-1 0 0,-1 0 0 0 0,1 0 1 0 0,-1 0-1 0 0,1 0 0 0 0,0 0 1 0 0,-1 0-1 0 0,1 0 0 0 0,0 0 1 0 0,-1 0-1 0 0,1 0 0 0 0,-1 1 1 0 0,1-1-1 0 0,0 0 0 0 0,-1 0 1 0 0,1 1-1 0 0,-1-1 0 0 0,1 0 1 0 0,-1 1-1 0 0,1-1 0 0 0,-1 1 1 0 0,1-1-1 0 0,-1 0 0 0 0,1 2 1 0 0,16 20-48 0 0,-7-5 58 0 0,-1 1 0 0 0,-2 0 0 0 0,7 22 0 0 0,3 7 43 0 0,10 34 74 0 0,23 114-1 0 0,-23-82-32 0 0,46 190 172 0 0,71 270 123 0 0,13 10-160 0 0,-131-486-155 0 0,-5 1 0 0 0,-4 1 0 0 0,4 102 0 0 0,-20-195-56 0 0,-1 0-1 0 0,1 0 1 0 0,-1 0 0 0 0,-1 0 0 0 0,1 0 0 0 0,-1 0-1 0 0,0-1 1 0 0,0 1 0 0 0,-1 0 0 0 0,-4 10-1 0 0,2-6 29 0 0,-3 5 47 0 0,6-14-90 0 0,1-1 0 0 0,-1 0 1 0 0,0 0-1 0 0,1 0 0 0 0,-1 0 0 0 0,1 0 0 0 0,-1 0 1 0 0,1 0-1 0 0,-1 0 0 0 0,0-1 0 0 0,1 1 0 0 0,-1 0 0 0 0,1 0 1 0 0,-1 0-1 0 0,1 0 0 0 0,-1-1 0 0 0,1 1 0 0 0,-1 0 0 0 0,1-1 1 0 0,-1 1-1 0 0,1 0 0 0 0,0-1 0 0 0,-1 1 0 0 0,1 0 0 0 0,-1-1 1 0 0,1 1-1 0 0,0-1 0 0 0,-1 1 0 0 0,1-1 0 0 0,0 1 1 0 0,0-1-1 0 0,-1 1 0 0 0,1-2 0 0 0,-13-16-11 0 0,1 0 0 0 0,-15-30-1 0 0,-30-90-70 0 0,36 82 65 0 0,-38-111-27 0 0,-48-212 1 0 0,-4-181 10 0 0,-8-260-144 0 0,119 820 175 0 0,-13-118-201 0 0,3-144 1 0 0,17 217-9 0 0,-6 44 136 0 0,3 7 38 0 0,0 7-3 0 0,151 729 370 0 0,-7-23-59 0 0,44 236-31 0 0,-168-674-182 0 0,-17-177-33 0 0,0 59 127 0 0,-29 319 0 0 0,20-456-114 0 0,-2 0 0 0 0,0-1 0 0 0,-14 40 0 0 0,18-63-35 0 0,-1 0 0 0 0,1-1 0 0 0,-1 1 0 0 0,0-1 0 0 0,0 1 0 0 0,0-1 0 0 0,0 1 0 0 0,0-1 0 0 0,0 0 0 0 0,0 1 0 0 0,-1-1 0 0 0,1 0 0 0 0,0 0 0 0 0,-1 0 0 0 0,1 0 0 0 0,-3 2 0 0 0,3-3-3 0 0,-1 0 0 0 0,1 1 0 0 0,0-1 0 0 0,0 0 0 0 0,0 0 1 0 0,-1 0-1 0 0,1 0 0 0 0,0 0 0 0 0,0 0 0 0 0,0 0 0 0 0,-1 0 0 0 0,1-1 1 0 0,0 1-1 0 0,0 0 0 0 0,0-1 0 0 0,0 1 0 0 0,-1-1 0 0 0,1 1 0 0 0,0-1 1 0 0,0 1-1 0 0,0-1 0 0 0,0 0 0 0 0,0 0 0 0 0,1 1 0 0 0,-1-1 1 0 0,0 0-1 0 0,-1-2 0 0 0,-7-8-12 0 0,0-1 1 0 0,1 0 0 0 0,1-1-1 0 0,0 0 1 0 0,1 0 0 0 0,-5-16-1 0 0,0 5-4 0 0,-73-215-75 0 0,17-12 32 0 0,65 246 56 0 0,-155-734-87 0 0,94 332 47 0 0,40 250 31 0 0,-55-907-32 0 0,77 1015 43 0 0,2-289 1 0 0,0 315 0 0 0,11-168 15 0 0,-7 141-8 0 0,21-89-1 0 0,-21 130-14 0 0,-1 11-33 0 0,2 12-15 0 0,40 312-234 0 0,-30-179 244 0 0,77 605 177 0 0,-36-247 35 0 0,-8 104-32 0 0,-43 310 137 0 0,-7-899-262 0 0,1-10-3 0 0,-1 0 1 0 0,0 0-1 0 0,-4 20 1 0 0,5-30-8 0 0,0 1 0 0 0,0-1 0 0 0,0 0 0 0 0,0 1 0 0 0,0-1 1 0 0,-1 0-1 0 0,1 1 0 0 0,0-1 0 0 0,0 0 0 0 0,0 1 0 0 0,0-1 1 0 0,-1 0-1 0 0,1 1 0 0 0,0-1 0 0 0,0 0 0 0 0,-1 1 0 0 0,1-1 0 0 0,0 0 1 0 0,0 0-1 0 0,-1 1 0 0 0,1-1 0 0 0,0 0 0 0 0,-1 0 0 0 0,1 0 0 0 0,0 1 1 0 0,-1-1-1 0 0,1 0 0 0 0,-1 0 0 0 0,1 0 0 0 0,0 0 0 0 0,-1 0 0 0 0,1 0 1 0 0,0 0-1 0 0,-1 0 0 0 0,1 0 0 0 0,-1 0 0 0 0,1 0 0 0 0,0 0 1 0 0,-1 0-1 0 0,1 0 0 0 0,0 0 0 0 0,-1 0 0 0 0,1-1 0 0 0,0 1 0 0 0,-1 0 1 0 0,1 0-1 0 0,0 0 0 0 0,-1 0 0 0 0,1-1 0 0 0,0 1 0 0 0,-1 0 0 0 0,1 0 1 0 0,-1-1-1 0 0,0 0-2 0 0,-1-1 0 0 0,1 1 0 0 0,-1-1 0 0 0,1 1 0 0 0,0-1 1 0 0,-1 1-1 0 0,1-1 0 0 0,0 0 0 0 0,-1-3 0 0 0,-41-124-118 0 0,16 46 53 0 0,-22-124-1 0 0,27 103 44 0 0,-67-386-40 0 0,28-5 36 0 0,53 427 24 0 0,-41-776-48 0 0,57 2 3 0 0,24 370 0 0 0,-31 456 36 0 0,0 11 8 0 0,-1-1-1 0 0,1 1 1 0 0,0-1 0 0 0,0 1 0 0 0,0-1-1 0 0,1 1 1 0 0,2-6 0 0 0,-4 11 4 0 0,0 0 0 0 0,1 0 0 0 0,-1-1-1 0 0,0 1 1 0 0,0 0 0 0 0,0 0 0 0 0,0 0 0 0 0,0 0 0 0 0,0 0 0 0 0,0-1 0 0 0,1 1 0 0 0,-1 0-1 0 0,0 0 1 0 0,0 0 0 0 0,0 0 0 0 0,0 0 0 0 0,0 0 0 0 0,1 0 0 0 0,-1-1 0 0 0,0 1-1 0 0,0 0 1 0 0,0 0 0 0 0,1 0 0 0 0,-1 0 0 0 0,0 0 0 0 0,0 0 0 0 0,0 0 0 0 0,0 0 0 0 0,1 0-1 0 0,-1 0 1 0 0,0 0 0 0 0,0 0 0 0 0,0 0 0 0 0,1 0 0 0 0,-1 0 0 0 0,0 0 0 0 0,0 0 0 0 0,0 1-1 0 0,0-1 1 0 0,1 0 0 0 0,-1 0 0 0 0,7 9-18 0 0,2 11 6 0 0,2 21 12 0 0,-2 0-1 0 0,4 42 1 0 0,3 89-3 0 0,-11-104-5 0 0,23 296-29 0 0,16 190 21 0 0,25 244 84 0 0,-41 39 121 0 0,-38-570-107 0 0,-29 130 101 0 0,34-369-148 0 0,-9 31 1 0 0,14-58-34 0 0,0-1 0 0 0,0 1 1 0 0,0 0-1 0 0,0-1 0 0 0,0 1 0 0 0,-1 0 0 0 0,1-1 1 0 0,0 1-1 0 0,0-1 0 0 0,-1 1 0 0 0,1 0 1 0 0,0-1-1 0 0,-1 1 0 0 0,1-1 0 0 0,-1 1 0 0 0,1-1 1 0 0,0 1-1 0 0,-1-1 0 0 0,1 0 0 0 0,-1 1 0 0 0,0-1 1 0 0,1 1-1 0 0,-1-1 0 0 0,0 1 0 0 0,0-1 0 0 0,0-1-1 0 0,1 1 1 0 0,-1 0-1 0 0,0 0 1 0 0,1-1 0 0 0,-1 1-1 0 0,1 0 1 0 0,-1-1-1 0 0,0 1 1 0 0,1-1-1 0 0,-1 1 1 0 0,1-1-1 0 0,-1 1 1 0 0,1-1 0 0 0,0 1-1 0 0,-1-1 1 0 0,1 1-1 0 0,-1-1 1 0 0,1 0-1 0 0,-17-39 1 0 0,15 35 1 0 0,-27-87-35 0 0,3-2 1 0 0,-14-112-1 0 0,20 95 15 0 0,-103-738-110 0 0,113 772 116 0 0,-50-571-20 0 0,60 643 32 0 0,-15-355-37 0 0,14 292 29 0 0,-1-54-166 0 0,15-140 0 0 0,-10 241 6 0 0,0 26 2 0 0,-2 32-9 0 0,-1-19 124 0 0,-6 30-1 0 0,-1 16-2 0 0,-2 189-81 0 0,7-144 95 0 0,23 383-44 0 0,-8-321 84 0 0,28 326 115 0 0,-12-163-16 0 0,40 446 91 0 0,-9-100 76 0 0,-52-577-201 0 0,48 401 637 0 0,-51-474-637 0 0,1 0 0 0 0,2-1 0 0 0,1 0 0 0 0,19 42 0 0 0,-28-75-57 0 0,-1 0 1 0 0,1 0-1 0 0,1 0 1 0 0,-1-1-1 0 0,1 1 0 0 0,0-4 1 0 0,3-20 5 0 0,-12-625-60 0 0,8 563 25 0 0,-2-64 15 0 0,26-204-1 0 0,-6 265 9 0 0,-18 92-3 0 0,0 0 0 0 0,1 0 0 0 0,-1 0 0 0 0,0-1 0 0 0,1 1 1 0 0,-1 0-1 0 0,1 0 0 0 0,0 0 0 0 0,-1 0 0 0 0,1 0 0 0 0,0 0 0 0 0,0 0 0 0 0,1-2 1 0 0,-1 3-2 0 0,-1 0 1 0 0,1-1 0 0 0,-1 1 0 0 0,1 0-1 0 0,-1 0 1 0 0,1 0 0 0 0,-1-1 0 0 0,1 1 0 0 0,-1 0-1 0 0,1 0 1 0 0,-1 0 0 0 0,1 0 0 0 0,0 0-1 0 0,-1 0 1 0 0,1 0 0 0 0,-1 0 0 0 0,1 0 0 0 0,-1 0-1 0 0,1 0 1 0 0,0 1 0 0 0,0-1 0 0 0,1 1-3 0 0,-1 0 1 0 0,1 0 0 0 0,0 0-1 0 0,0 1 1 0 0,-1-1-1 0 0,1 0 1 0 0,-1 1-1 0 0,1-1 1 0 0,-1 1 0 0 0,1 0-1 0 0,-1-1 1 0 0,0 1-1 0 0,2 3 1 0 0,19 44-11 0 0,32 103 0 0 0,0 59-9 0 0,-38-147 21 0 0,-7-26 2 0 0,109 393 32 0 0,20-113-19 0 0,-65-163 12 0 0,-57-126 4 0 0,-16-28-28 0 0,1 0 0 0 0,-1 0 1 0 0,1 0-1 0 0,0 0 0 0 0,-1 0 0 0 0,1 0 1 0 0,0 0-1 0 0,0 0 0 0 0,-1-1 0 0 0,1 1 1 0 0,0 0-1 0 0,0 0 0 0 0,0-1 0 0 0,0 1 1 0 0,0-1-1 0 0,0 1 0 0 0,1-1 0 0 0,-1 1 1 0 0,0-1-1 0 0,2 1 0 0 0,-3-2-1 0 0,1 1 1 0 0,0 0-1 0 0,-1-1 0 0 0,1 1 0 0 0,0 0 1 0 0,-1-1-1 0 0,1 1 0 0 0,-1-1 0 0 0,1 1 1 0 0,-1-1-1 0 0,1 0 0 0 0,-1 1 1 0 0,1-1-1 0 0,-1 1 0 0 0,0-1 0 0 0,1 0 1 0 0,-1 1-1 0 0,0-1 0 0 0,0 0 0 0 0,1 1 1 0 0,-1-1-1 0 0,0 0 0 0 0,0 0 0 0 0,0 1 1 0 0,0-1-1 0 0,0 0 0 0 0,0 0 1 0 0,0 1-1 0 0,0-1 0 0 0,0 0 0 0 0,0-1 1 0 0,-5-32 7 0 0,3 22-8 0 0,-34-180-2 0 0,2 10-41 0 0,3-6 13 0 0,5 36 16 0 0,-8-116 32 0 0,28 190-11 0 0,5-114-1 0 0,20 54-36 0 0,-11 95-15 0 0,-7 39 33 0 0,0 0 0 0 0,0 1 0 0 0,1-1 0 0 0,-1 1 0 0 0,1 0 0 0 0,3-6 0 0 0,-4 7-7 0 0,0 0 1 0 0,1 1 0 0 0,-1-1-1 0 0,-1 0 1 0 0,1 0-1 0 0,0 0 1 0 0,0 0 0 0 0,-1 0-1 0 0,1-3 1 0 0,4 21-127 0 0,0 9 137 0 0,-5-17 5 0 0,1 0 1 0 0,-1 1-1 0 0,2-1 1 0 0,-1 0-1 0 0,1 0 1 0 0,0 0-1 0 0,4 8 1 0 0,7 34 3 0 0,85 402-42 0 0,-32-170 22 0 0,67 533 110 0 0,-95-545-26 0 0,-67-403-53 0 0,13 71-23 0 0,-40-166-47 0 0,-79-374-93 0 0,119 506 130 0 0,-7-150-1 0 0,20 185 13 0 0,0 37-27 0 0,2 0-1 0 0,1 0 0 0 0,1 0 1 0 0,5-34-1 0 0,-6 44 6 0 0,0 13 25 0 0,0-1 1 0 0,0 1-1 0 0,0-1 1 0 0,0 1-1 0 0,0-1 1 0 0,0 1 0 0 0,0-1-1 0 0,1 1 1 0 0,-1-1-1 0 0,1 1 1 0 0,-1-1-1 0 0,1 1 1 0 0,-1 0-1 0 0,2-2 1 0 0,1-1-18 0 0,8-4-44 0 0,-10 9 66 0 0,0-1 0 0 0,0 0-1 0 0,0 1 1 0 0,-1-1 0 0 0,1 1 0 0 0,0-1-1 0 0,0 1 1 0 0,-1-1 0 0 0,1 1 0 0 0,0-1-1 0 0,-1 1 1 0 0,1 0 0 0 0,0 0 0 0 0,-1-1-1 0 0,1 1 1 0 0,-1 0 0 0 0,1 0 0 0 0,-1 0-1 0 0,1 1 1 0 0,17 36-18 0 0,-1 0 0 0 0,16 58 0 0 0,-29-85 16 0 0,132 494 106 0 0,-35 9 2 0 0,-66-199 27 0 0,-27-246-81 0 0,-7-66-50 0 0,-1 0 0 0 0,1 0 0 0 0,0 0 0 0 0,1 0 1 0 0,-1 0-1 0 0,0-1 0 0 0,3 4 0 0 0,6 16-9 0 0,15 55 23 0 0,-25-77-15 0 0,0-1-1 0 0,0 1 1 0 0,0 0 0 0 0,0 0-1 0 0,0 0 1 0 0,1 0-1 0 0,-1 0 1 0 0,0 0 0 0 0,0 0-1 0 0,0 0 1 0 0,0 0 0 0 0,0 0-1 0 0,0-1 1 0 0,0 1 0 0 0,0 0-1 0 0,0 0 1 0 0,1 0 0 0 0,-1 0-1 0 0,0 0 1 0 0,0 0 0 0 0,0 0-1 0 0,0 0 1 0 0,0 0 0 0 0,0 0-1 0 0,1 0 1 0 0,-1 0 0 0 0,0 0-1 0 0,0 0 1 0 0,0 0-1 0 0,0 0 1 0 0,0 0 0 0 0,0 0-1 0 0,0 0 1 0 0,1 0 0 0 0,-1 0-1 0 0,0 1 1 0 0,0-1 0 0 0,0 0-1 0 0,0 0 1 0 0,0 0 0 0 0,0 0-1 0 0,0 0 1 0 0,2-13 23 0 0,-2-5-18 0 0,-2 0 0 0 0,0 1 0 0 0,-2-1 1 0 0,0 0-1 0 0,0 1 0 0 0,-2-1 0 0 0,-13-29 0 0 0,-8-5-68 0 0,-34-51 0 0 0,57 97 47 0 0,-137-205-215 0 0,-13-18 161 0 0,66 87 42 0 0,-182-320-245 0 0,-19-116-171 0 0,119 280 417 0 0,159 282 33 0 0,-1 1 1 0 0,-1 0-1 0 0,0 0 0 0 0,-26-21 0 0 0,36 34-7 0 0,1 1 1 0 0,-1-1-1 0 0,0 0 0 0 0,0 0 1 0 0,0 1-1 0 0,0 0 0 0 0,0 0 1 0 0,0 0-1 0 0,0 0 1 0 0,0 0-1 0 0,0 0 0 0 0,-1 1 1 0 0,1-1-1 0 0,0 1 0 0 0,0 0 1 0 0,-7 1-1 0 0,8-1-3 0 0,-1 1 1 0 0,1 0-1 0 0,0-1 0 0 0,0 1 1 0 0,-1 0-1 0 0,1 0 0 0 0,0 1 0 0 0,0-1 1 0 0,0 0-1 0 0,0 1 0 0 0,0-1 1 0 0,0 1-1 0 0,1 0 0 0 0,-1-1 1 0 0,0 1-1 0 0,1 0 0 0 0,-1 0 0 0 0,1 0 1 0 0,0 0-1 0 0,0 1 0 0 0,0-1 1 0 0,-2 4-1 0 0,-1 7-4 0 0,1 1 0 0 0,0 0 1 0 0,1-1-1 0 0,0 1 0 0 0,1 16 0 0 0,-3 23-2 0 0,0 11 34 0 0,2 0 1 0 0,7 67 0 0 0,1 1 21 0 0,9 275 179 0 0,-2-89-31 0 0,3 63 83 0 0,-6-239 50 0 0,-10-142-323 0 0,0 1 1 0 0,0-1 0 0 0,0 1-1 0 0,0-1 1 0 0,0 0 0 0 0,0 1 0 0 0,0-1-1 0 0,0 1 1 0 0,0-1 0 0 0,0 1-1 0 0,0-1 1 0 0,0 0 0 0 0,0 1 0 0 0,0-1-1 0 0,0 1 1 0 0,0-1 0 0 0,0 0 0 0 0,-1 1-1 0 0,1-1 1 0 0,0 0 0 0 0,0 1-1 0 0,0-1 1 0 0,-1 0 0 0 0,1 1 0 0 0,0-1-1 0 0,-1 0 1 0 0,1 1 0 0 0,0-1-1 0 0,0 0 1 0 0,-1 1 0 0 0,-11-7 113 0 0,-10-22 15 0 0,16 14-110 0 0,0-1 1 0 0,-6-22-1 0 0,-4-11-9 0 0,-11-31-23 0 0,-28-137 0 0 0,29 102 2 0 0,-87-460-46 0 0,105 529 50 0 0,-119-901-34 0 0,100-12 79 0 0,45 627-10 0 0,6 113-13 0 0,-16 145-139 0 0,-34 416-260 0 0,29 5 278 0 0,46 379 38 0 0,43-1 140 0 0,92 231 115 0 0,-75-611-52 0 0,-77-262 2 0 0,-14-45 59 0 0,-25-54-50 0 0,0-1-1 0 0,-7-30 1 0 0,-2-2-122 0 0,-48-152-18 0 0,-32-100-42 0 0,6-19 2 0 0,68 233 21 0 0,-77-337-62 0 0,-75-719 1 0 0,145 588 47 0 0,27 506 23 0 0,21-482-4 0 0,43 13 31 0 0,-53 448-15 0 0,37-272 76 0 0,-41 299-78 0 0,-3 17-18 0 0,1 0 0 0 0,10-38 0 0 0,-10 56-41 0 0,-2 10 1 0 0,0 19-16 0 0,-1-16 57 0 0,-2 98-155 0 0,-11 488-136 0 0,24 11 220 0 0,60 280 39 0 0,80-9 182 0 0,-101-661-51 0 0,-19-65 92 0 0,-45-193-14 0 0,0-5-148 0 0,-148-791 77 0 0,159 823-97 0 0,-178-1320-18 0 0,159 1045 7 0 0,20-364 1 0 0,4 617 5 0 0,-1-6-17 0 0,2 0 1 0 0,2 0-1 0 0,14-59 0 0 0,-19 104 18 0 0,1 0 0 0 0,-1 0 0 0 0,0-1-1 0 0,1 1 1 0 0,-1 0 0 0 0,1 0-1 0 0,-1-1 1 0 0,1 1 0 0 0,0 0 0 0 0,-1 0-1 0 0,1 0 1 0 0,0 0 0 0 0,0 0-1 0 0,1-1 1 0 0,-2 2 0 0 0,0 0 0 0 0,1 0 0 0 0,-1 0 1 0 0,0 0-1 0 0,1 0 0 0 0,-1 0 0 0 0,0 0 0 0 0,1 0 0 0 0,-1 0 0 0 0,0 0 0 0 0,1 0 0 0 0,-1 0 0 0 0,0 0 1 0 0,1 1-1 0 0,-1-1 0 0 0,0 0 0 0 0,0 0 0 0 0,1 0 0 0 0,-1 0 0 0 0,0 1 0 0 0,0-1 0 0 0,1 0 0 0 0,-1 0 1 0 0,0 1-1 0 0,0-1 0 0 0,0 0 0 0 0,1 0 0 0 0,-1 1 0 0 0,0-1 0 0 0,0 0 0 0 0,0 1 0 0 0,0-1 0 0 0,0 1 1 0 0,3 5-20 0 0,0 0 1 0 0,-1 1-1 0 0,0-1 1 0 0,1 8-1 0 0,8 61-84 0 0,2 115 0 0 0,-9-105 79 0 0,72 1080-85 0 0,-41-715 110 0 0,78 770 104 0 0,-30-295 79 0 0,-71-822-117 0 0,2 37 136 0 0,-14-127-135 0 0,-1-1 1 0 0,-4 20 0 0 0,5-28-35 0 0,-16-25 69 0 0,6-1-105 0 0,0-1-1 0 0,1 0 1 0 0,-7-35-1 0 0,-11-75-73 0 0,17 76 57 0 0,-33-277-66 0 0,23 0 26 0 0,1-1007 2 0 0,43 841 59 0 0,-11 369 1 0 0,33-137 1 0 0,-34 210 12 0 0,24-68 0 0 0,-28 103-11 0 0,-1 2 0 0 0,18-40 0 0 0,-22 54-3 0 0,1 1-1 0 0,0-1 0 0 0,0 1 0 0 0,1 0 0 0 0,0 0 0 0 0,0 1 0 0 0,0 0 0 0 0,1-1 0 0 0,-1 2 1 0 0,8-5-1 0 0,-13 8-1 0 0,1 1 1 0 0,-1 0 0 0 0,0 0 0 0 0,1-1-1 0 0,-1 1 1 0 0,1 0 0 0 0,-1 0-1 0 0,1 0 1 0 0,-1 0 0 0 0,1 0 0 0 0,-1-1-1 0 0,1 1 1 0 0,-1 0 0 0 0,0 0-1 0 0,1 0 1 0 0,-1 0 0 0 0,1 1-1 0 0,-1-1 1 0 0,1 0 0 0 0,-1 0 0 0 0,1 0-1 0 0,-1 0 1 0 0,1 0 0 0 0,-1 0-1 0 0,1 1 1 0 0,-1-1 0 0 0,0 0 0 0 0,1 0-1 0 0,-1 1 1 0 0,1-1 0 0 0,-1 0-1 0 0,0 1 1 0 0,1-1 0 0 0,9 20-27 0 0,-1 23 10 0 0,-5 232-37 0 0,-6-182 41 0 0,-14 278-42 0 0,3-111 40 0 0,-18 174 0 0 0,14-224 23 0 0,-67 445 66 0 0,73-583-56 0 0,-17 81 83 0 0,-51 167 0 0 0,59-264-22 0 0,18-52-67 0 0,0-1 1 0 0,0 1 0 0 0,0 0-1 0 0,0-1 1 0 0,0 1-1 0 0,-1-1 1 0 0,0 0 0 0 0,0 0-1 0 0,0 0 1 0 0,-6 5 0 0 0,8-8-9 0 0,0 1-1 0 0,1-1 1 0 0,-1 0 0 0 0,0 1 0 0 0,0-1-1 0 0,0 0 1 0 0,0 1 0 0 0,0-1 0 0 0,0 0 0 0 0,0 0-1 0 0,0 0 1 0 0,0 0 0 0 0,0 0 0 0 0,1 0 0 0 0,-1 0-1 0 0,0 0 1 0 0,0-1 0 0 0,0 1 0 0 0,0 0-1 0 0,0-1 1 0 0,0 1 0 0 0,0 0 0 0 0,0-1 0 0 0,1 1-1 0 0,-1-1 1 0 0,0 1 0 0 0,0-1 0 0 0,1 1 0 0 0,-1-1-1 0 0,0 0 1 0 0,1 1 0 0 0,-1-1 0 0 0,0 0-1 0 0,1 0 1 0 0,-1-1 0 0 0,-3-3-1 0 0,0-1 0 0 0,1 0 0 0 0,0 0 0 0 0,-2-7 0 0 0,-33-99-53 0 0,-40-202-1 0 0,69 274 46 0 0,-68-401-53 0 0,44 228 43 0 0,-14-67-11 0 0,-132-846 62 0 0,130 818 16 0 0,46 287-35 0 0,-1 0 1 0 0,-1 0-1 0 0,-1 0 1 0 0,-15-36-1 0 0,18 52-12 0 0,0-1 0 0 0,0 1 0 0 0,0-1 0 0 0,0 1 0 0 0,-1 0 0 0 0,0 0 0 0 0,0 1 0 0 0,0-1 0 0 0,-1 1 0 0 0,1 0 0 0 0,-1 0 0 0 0,0 0 0 0 0,0 1 0 0 0,0-1 1 0 0,-1 1-1 0 0,1 1 0 0 0,-1-1 0 0 0,0 1 0 0 0,0 0 0 0 0,-10-2 0 0 0,12 4-11 0 0,-1 0 1 0 0,0 0-1 0 0,1 0 0 0 0,-1 1 1 0 0,0-1-1 0 0,1 1 1 0 0,-1 0-1 0 0,0 1 0 0 0,1-1 1 0 0,0 1-1 0 0,-1 0 1 0 0,1 0-1 0 0,0 0 0 0 0,0 1 1 0 0,0 0-1 0 0,0-1 1 0 0,0 1-1 0 0,1 1 0 0 0,0-1 1 0 0,-1 0-1 0 0,1 1 1 0 0,-4 5-1 0 0,-2 4-32 0 0,-1 1 1 0 0,1 0-1 0 0,1 1 0 0 0,-12 30 0 0 0,-13 50-107 0 0,4 1 0 0 0,-32 197-1 0 0,10 198-62 0 0,20 398 111 0 0,28-621 140 0 0,2-206-17 0 0,-13 310 328 0 0,13-357-303 0 0,1-8-14 0 0,-1 1 0 0 0,1-1 1 0 0,-1 0-1 0 0,-1 0 0 0 0,1 0 0 0 0,-5 11 1 0 0,6-18-34 0 0,0 0 1 0 0,0 1 0 0 0,0-1-1 0 0,0 0 1 0 0,0 0-1 0 0,0 1 1 0 0,-1-1 0 0 0,1 0-1 0 0,0 1 1 0 0,0-1-1 0 0,0 0 1 0 0,0 0 0 0 0,0 0-1 0 0,0 1 1 0 0,0-1-1 0 0,-1 0 1 0 0,1 0 0 0 0,0 1-1 0 0,0-1 1 0 0,0 0-1 0 0,-1 0 1 0 0,1 0 0 0 0,0 0-1 0 0,0 1 1 0 0,0-1-1 0 0,-1 0 1 0 0,1 0 0 0 0,0 0-1 0 0,0 0 1 0 0,-1 0-1 0 0,1 0 1 0 0,0 0 0 0 0,0 0-1 0 0,-1 0 1 0 0,1 1-1 0 0,0-1 1 0 0,0 0 0 0 0,-1 0-1 0 0,1 0 1 0 0,0-1-1 0 0,-1 1 1 0 0,1 0 0 0 0,0 0-1 0 0,0 0 1 0 0,-1 0-1 0 0,1 0 1 0 0,0 0 0 0 0,0 0-1 0 0,-1-1 1 0 0,-7-16 86 0 0,-2-29-36 0 0,-31-354-100 0 0,26-5 25 0 0,5 109 28 0 0,-27-704-22 0 0,29 499 19 0 0,8 471-1 0 0,5-629 45 0 0,19 304-22 0 0,-24 354-25 0 0,6-60 19 0 0,-2 1 1 0 0,-6-90 0 0 0,2 145-17 0 0,-1 0 0 0 0,0 0 0 0 0,-1 0 0 0 0,1 0 1 0 0,-1 0-1 0 0,0 0 0 0 0,0 1 0 0 0,-1-1 0 0 0,1 1 0 0 0,-1-1 0 0 0,0 1 0 0 0,0 0 0 0 0,-1 0 0 0 0,-6-6 0 0 0,0-1-1 0 0,7 8-3 0 0,0-1 0 0 0,0 0 0 0 0,0 0 0 0 0,0-1 0 0 0,-2-5 0 0 0,4 9 0 0 0,1 0 0 0 0,-1-1 0 0 0,1 1 0 0 0,-1 0 0 0 0,1-1 0 0 0,0 1 0 0 0,-1 0 0 0 0,1-1 0 0 0,0 1 0 0 0,0-1 0 0 0,0 1 0 0 0,0 0 0 0 0,0-1-1 0 0,1 1 1 0 0,-1 0 0 0 0,0-1 0 0 0,1 1 0 0 0,-1 0 0 0 0,1-1 0 0 0,-1 1 0 0 0,2-2 0 0 0,-2-1-7 0 0,-5 3 5 0 0,5 1 2 0 0,-1 0 0 0 0,0 0 0 0 0,0-1 0 0 0,0 1 0 0 0,0 0 1 0 0,0 0-1 0 0,0 0 0 0 0,0-1 0 0 0,0 1 0 0 0,0 0 0 0 0,0-1 0 0 0,0 1 0 0 0,0-1 1 0 0,1 1-1 0 0,-1-1 0 0 0,0 0 0 0 0,0 1 0 0 0,-1-2 0 0 0,2 0 0 0 0,0 1-1 0 0,0-1 0 0 0,0 1 1 0 0,0-1-1 0 0,0 0 0 0 0,0 1 1 0 0,0-1-1 0 0,0 1 1 0 0,1-1-1 0 0,-1 1 0 0 0,0 0 1 0 0,1-1-1 0 0,-1 1 0 0 0,2-2 1 0 0,-1 1-1 0 0,-1-1-1 0 0,1 1 1 0 0,0 0 0 0 0,-1-1-1 0 0,1 1 1 0 0,-1 0 0 0 0,0-1-1 0 0,1-3 1 0 0,-19-80 3 0 0,10 49 4 0 0,6 30-5 0 0,1 1 0 0 0,-1-1 1 0 0,1 1-1 0 0,0-1 0 0 0,1 1 0 0 0,0-1 0 0 0,0 1 1 0 0,0-1-1 0 0,1 1 0 0 0,1-8 0 0 0,5-5-2 0 0,-6 17 0 0 0,-1 0-1 0 0,1-1 1 0 0,0 1 0 0 0,0 0-1 0 0,-1 0 1 0 0,0-1 0 0 0,1 1-1 0 0,-1 0 1 0 0,0-4-1 0 0,0-5 1 0 0,0 1 0 0 0,0 1-1 0 0,0-1 0 0 0,-1 1 1 0 0,-4-16-1 0 0,4 18 3 0 0,0 0 0 0 0,1 0 0 0 0,0 0-1 0 0,0 1 1 0 0,0-1 0 0 0,2-11 0 0 0,1-16 1 0 0,-3 13-2 0 0,1-7 6 0 0,-2 0-1 0 0,-5-33 0 0 0,7 34 6 0 0,0 10 1 0 0,-13 1-24 0 0,10 14 14 0 0,1 1-1 0 0,-1-1 1 0 0,1 0 0 0 0,-1 0 0 0 0,1 0 0 0 0,0 0-1 0 0,0 0 1 0 0,-1 0 0 0 0,2 0 0 0 0,-1 0 0 0 0,-1-3-1 0 0,-3-7-3 0 0,4 12 0 0 0,1 0 0 0 0,-1 0 1 0 0,1 0-1 0 0,-1-1 1 0 0,1 1-1 0 0,0 0 0 0 0,-1 0 1 0 0,1 0-1 0 0,-1 0 1 0 0,1 0-1 0 0,-1 0 1 0 0,1 0-1 0 0,-1 0 0 0 0,1 0 1 0 0,0 0-1 0 0,-1 0 1 0 0,1 0-1 0 0,-1 0 0 0 0,1 1 1 0 0,-1-1-1 0 0,1 0 1 0 0,0 0-1 0 0,-1 0 1 0 0,1 1-1 0 0,-1-1 0 0 0,1 0 1 0 0,0 0-1 0 0,-1 1 1 0 0,1-1-1 0 0,0 0 1 0 0,-1 1-1 0 0,1-1 0 0 0,0 0 1 0 0,0 1-1 0 0,-1-1 1 0 0,1 1-1 0 0,0 0 0 0 0,-85 294-392 0 0,-72 728 126 0 0,121-457 220 0 0,13-179 50 0 0,-1 270 20 0 0,22-571-13 0 0,22 436 163 0 0,-18-510-142 0 0,-2-13-4 0 0,1-23 13 0 0,0 2-29 0 0,31-314 21 0 0,61-392-47 0 0,69-536 36 0 0,-97 328-26 0 0,-39 498 8 0 0,-23 400-5 0 0,30-334-67 0 0,-33 370 63 0 0,5-24-28 0 0,-5 26 34 0 0,0 0 0 0 0,0-1 0 0 0,0 1 0 0 0,0 0 1 0 0,0 0-1 0 0,0 0 0 0 0,-1 0 0 0 0,1 0 0 0 0,1 0 1 0 0,-1 0-1 0 0,0-1 0 0 0,0 1 0 0 0,0 0 0 0 0,0 0 0 0 0,0 0 1 0 0,0 0-1 0 0,0 0 0 0 0,0 0 0 0 0,0-1 0 0 0,0 1 0 0 0,0 0 1 0 0,0 0-1 0 0,0 0 0 0 0,0 0 0 0 0,0 0 0 0 0,0 0 0 0 0,0 0 1 0 0,1 0-1 0 0,-1 0 0 0 0,0 0 0 0 0,0-1 0 0 0,0 1 1 0 0,0 0-1 0 0,0 0 0 0 0,0 0 0 0 0,0 0 0 0 0,1 0 0 0 0,-1 0 1 0 0,0 0-1 0 0,0 0 0 0 0,0 0 0 0 0,0 0 0 0 0,0 0 0 0 0,0 0 1 0 0,1 0-1 0 0,-1 0 0 0 0,0 0 0 0 0,0 0 0 0 0,0 0 0 0 0,0 0 1 0 0,4 16-92 0 0,4 49-43 0 0,-13 452-115 0 0,2-454 231 0 0,2-35 12 0 0,-77 1463-140 0 0,44-695 168 0 0,32-736-20 0 0,6 560-16 0 0,23-1 3 0 0,-15-381 11 0 0,17 243 52 0 0,4 121 150 0 0,-39-431-25 0 0,6-169-170 0 0,-1 0 1 0 0,1 1 0 0 0,0-1 0 0 0,-1 0 0 0 0,1 0 0 0 0,-1 1-1 0 0,0-1 1 0 0,0 0 0 0 0,0 0 0 0 0,0 0 0 0 0,0 0-1 0 0,0 0 1 0 0,-1 0 0 0 0,1 0 0 0 0,-1 0 0 0 0,1-1 0 0 0,-4 4-1 0 0,5-5-2 0 0,-1 1-1 0 0,0-1 0 0 0,1 0 0 0 0,-1 1 1 0 0,0-1-1 0 0,0 0 0 0 0,0 0 0 0 0,1 1 1 0 0,-1-1-1 0 0,0 0 0 0 0,0 0 0 0 0,0 0 1 0 0,1 0-1 0 0,-1 0 0 0 0,0 0 0 0 0,0 0 1 0 0,0 0-1 0 0,0-1 0 0 0,1 1 0 0 0,-2 0 1 0 0,0-1-2 0 0,1 0 1 0 0,-1 0 0 0 0,0 0 0 0 0,1 0 0 0 0,-1-1 0 0 0,1 1 0 0 0,-1 0 0 0 0,1-1 0 0 0,0 1 0 0 0,0-1 0 0 0,-1 1 0 0 0,0-2 0 0 0,-5-10-2 0 0,1-1 1 0 0,0 1-1 0 0,1-1 0 0 0,1 0 1 0 0,-5-21-1 0 0,1 3-8 0 0,-2-10-12 0 0,2 0 0 0 0,2 0 0 0 0,2-1 0 0 0,1-63 0 0 0,24-177-58 0 0,-16 236 65 0 0,78-840-142 0 0,-30 353 131 0 0,36-391 52 0 0,-27 5 65 0 0,-61 799-112 0 0,-3 114-49 0 0,-3 20 21 0 0,-4 30-15 0 0,8-39 54 0 0,-48 260-194 0 0,-22 97 106 0 0,21-149 50 0 0,-76 293-50 0 0,-71 313 39 0 0,123-386 74 0 0,24 4 36 0 0,35-295-35 0 0,-26 253 26 0 0,-25 225 59 0 0,61-578-85 0 0,1-4 36 0 0,-2 0 1 0 0,-10 36-1 0 0,11-51 0 0 0,5-17-33 0 0,-1-1 0 0 0,0 1-1 0 0,0-1 1 0 0,0 0-1 0 0,0 0 1 0 0,-1 0 0 0 0,1 0-1 0 0,-1 0 1 0 0,0 0 0 0 0,0 0-1 0 0,-4 4 1 0 0,6-8-19 0 0,0 0-1 0 0,0 1 1 0 0,0-1-1 0 0,-1 0 1 0 0,1 0 0 0 0,0 0-1 0 0,-1 1 1 0 0,1-1-1 0 0,0 0 1 0 0,0 0 0 0 0,-1 0-1 0 0,1 0 1 0 0,0 0-1 0 0,-1 1 1 0 0,1-1 0 0 0,0 0-1 0 0,-1 0 1 0 0,1 0-1 0 0,0 0 1 0 0,-1 0 0 0 0,1 0-1 0 0,0 0 1 0 0,-1 0-1 0 0,1 0 1 0 0,0 0-1 0 0,-1 0 1 0 0,1-1 0 0 0,0 1-1 0 0,-1 0 1 0 0,1 0-1 0 0,0 0 1 0 0,-1 0 0 0 0,1 0-1 0 0,0-1 1 0 0,-1 1-1 0 0,1 0 1 0 0,0 0 0 0 0,0 0-1 0 0,-1-1 1 0 0,1 1-1 0 0,0 0 1 0 0,0-1 0 0 0,0 1-1 0 0,-1 0 1 0 0,1 0-1 0 0,0-1 1 0 0,0 1 0 0 0,0 0-1 0 0,0-1 1 0 0,0 1-1 0 0,0 0 1 0 0,-1-1 0 0 0,-5-23 23 0 0,-4-35-36 0 0,-3-101 0 0 0,30-480-29 0 0,41 1 23 0 0,-37 422 32 0 0,-7 49 44 0 0,-13 165-69 0 0,0 12 1 0 0,-1 22-20 0 0,-12 336-108 0 0,12-263 107 0 0,77 1471-86 0 0,-62-1446 132 0 0,51 200-1 0 0,-64-322-15 0 0,0 1 5 0 0,0 0 0 0 0,1 1 0 0 0,0-1 1 0 0,0 0-1 0 0,1-1 0 0 0,0 1 0 0 0,8 10 0 0 0,-12-17-5 0 0,0-1 0 0 0,1 1 0 0 0,-1-1-1 0 0,0 1 1 0 0,1-1 0 0 0,-1 1 0 0 0,0-1 0 0 0,1 0 0 0 0,-1 1 0 0 0,1-1 0 0 0,-1 0 0 0 0,1 1 0 0 0,-1-1 0 0 0,1 0 0 0 0,-1 1 0 0 0,1-1 0 0 0,0 0 0 0 0,-1 0 0 0 0,1 0 0 0 0,-1 0 0 0 0,1 0 0 0 0,0 1 0 0 0,-1-1 0 0 0,1 0 0 0 0,-1 0 0 0 0,1 0 0 0 0,0-1 0 0 0,-1 1-1 0 0,1 0 1 0 0,-1 0 0 0 0,1 0 0 0 0,-1 0 0 0 0,1 0 0 0 0,0-1 0 0 0,-1 1 0 0 0,1 0 0 0 0,-1-1 0 0 0,1 1 0 0 0,-1 0 0 0 0,1-1 0 0 0,-1 1 0 0 0,0 0 0 0 0,1-1 0 0 0,-1 1 0 0 0,1-1 0 0 0,-1 1 0 0 0,0-1 0 0 0,1 1 0 0 0,-1-1 0 0 0,0 1 0 0 0,0-1 0 0 0,1 1-1 0 0,-1-2 1 0 0,15-37 22 0 0,24-140 24 0 0,-26 110-38 0 0,23-110 8 0 0,70-330 52 0 0,4-16-28 0 0,-62 280-30 0 0,74-409-13 0 0,-67 344 20 0 0,32-179 47 0 0,-70 396-40 0 0,19-83-13 0 0,-33 165-38 0 0,-1 15 8 0 0,-3 26-19 0 0,1-21 20 0 0,-50 441-133 0 0,31-325 130 0 0,-124 1160-52 0 0,138-1216 72 0 0,-12 361-1 0 0,17-386 1 0 0,4 232 24 0 0,1-188-13 0 0,18 101 1 0 0,-22-183-11 0 0,0 1 1 0 0,0 0-1 0 0,1-1 0 0 0,0 1 1 0 0,0-1-1 0 0,0 0 1 0 0,1 1-1 0 0,0-1 1 0 0,0 0-1 0 0,0-1 1 0 0,6 7-1 0 0,-9-12-1 0 0,0 1 1 0 0,0-1-1 0 0,1 0 0 0 0,-1 0 0 0 0,0 0 1 0 0,0 1-1 0 0,0-1 0 0 0,1 0 1 0 0,-1 0-1 0 0,0 0 0 0 0,0 0 1 0 0,1 0-1 0 0,-1 1 0 0 0,0-1 0 0 0,1 0 1 0 0,-1 0-1 0 0,0 0 0 0 0,0 0 1 0 0,1 0-1 0 0,-1 0 0 0 0,0 0 0 0 0,1 0 1 0 0,-1 0-1 0 0,0 0 0 0 0,0 0 1 0 0,1 0-1 0 0,-1 0 0 0 0,0-1 1 0 0,0 1-1 0 0,1 0 0 0 0,-1 0 0 0 0,0 0 1 0 0,0 0-1 0 0,1 0 0 0 0,-1-1 1 0 0,0 1-1 0 0,0 0 0 0 0,1 0 1 0 0,-1 0-1 0 0,0-1 0 0 0,7-12 12 0 0,2-17 9 0 0,-2 0 0 0 0,-1 0 0 0 0,3-56-1 0 0,-6 58-15 0 0,45-528 36 0 0,24-212-26 0 0,-61 669-14 0 0,154-1356 79 0 0,-158 1379-78 0 0,30-221-45 0 0,-35 278 27 0 0,-2 16 10 0 0,0-1 0 0 0,0 1 0 0 0,0 0 0 0 0,1-1-1 0 0,0 1 1 0 0,0 0 0 0 0,0 0 0 0 0,0-1 0 0 0,0 1 0 0 0,0 0 0 0 0,1 0 0 0 0,2-4 0 0 0,-4 7 6 0 0,0 0-1 0 0,0 0 0 0 0,0 1 0 0 0,0-1 1 0 0,0 0-1 0 0,0 0 0 0 0,0 0 0 0 0,0 0 0 0 0,0 0 1 0 0,0 0-1 0 0,0 1 0 0 0,0-1 0 0 0,1 0 1 0 0,-1 0-1 0 0,0 0 0 0 0,0 0 0 0 0,0 0 1 0 0,0 0-1 0 0,0 0 0 0 0,0 0 0 0 0,0 1 0 0 0,0-1 1 0 0,0 0-1 0 0,0 0 0 0 0,0 0 0 0 0,0 0 1 0 0,1 0-1 0 0,-1 0 0 0 0,0 0 0 0 0,0 0 1 0 0,0 0-1 0 0,0 0 0 0 0,0 0 0 0 0,0 0 0 0 0,0 0 1 0 0,1 0-1 0 0,-1 0 0 0 0,0 0 0 0 0,0 0 1 0 0,0 0-1 0 0,0 0 0 0 0,0 0 0 0 0,0 0 1 0 0,0 0-1 0 0,1 0 0 0 0,-1 0 0 0 0,0 0 1 0 0,0 0-1 0 0,0 0 0 0 0,0 0 0 0 0,0 0 0 0 0,0 0 1 0 0,0 0-1 0 0,1 0 0 0 0,-1 0 0 0 0,0 0 1 0 0,0 0-1 0 0,0 0 0 0 0,0 0 0 0 0,0-1 1 0 0,0 1-1 0 0,0 0 0 0 0,0 0 0 0 0,0 0 0 0 0,0 0 1 0 0,3 10-23 0 0,-1-1 0 0 0,0 1 1 0 0,-1 0-1 0 0,1 13 0 0 0,-1 99-67 0 0,-20 176 0 0 0,-41 125 60 0 0,12-104 12 0 0,-35 529 45 0 0,76-281 31 0 0,50-1 15 0 0,-31-485-47 0 0,4-2 0 0 0,49 148 0 0 0,-62-220-15 0 0,-1 0 0 0 0,1 0 0 0 0,0-1 0 0 0,1 1-1 0 0,-1-1 1 0 0,2 1 0 0 0,-1-1 0 0 0,0 0 0 0 0,9 7-1 0 0,-13-12-7 0 0,0-1-1 0 0,1 1 1 0 0,-1-1-1 0 0,0 0 0 0 0,1 1 1 0 0,-1-1-1 0 0,0 0 0 0 0,1 1 1 0 0,-1-1-1 0 0,0 0 1 0 0,1 0-1 0 0,-1 0 0 0 0,1 1 1 0 0,-1-1-1 0 0,1 0 1 0 0,-1 0-1 0 0,0 0 0 0 0,1 0 1 0 0,-1 0-1 0 0,1 0 0 0 0,-1 1 1 0 0,1-1-1 0 0,-1 0 1 0 0,1 0-1 0 0,-1-1 0 0 0,1 1 1 0 0,-1 0-1 0 0,1 0 1 0 0,0 0-1 0 0,7-14 65 0 0,-2-32 35 0 0,-5 38-91 0 0,18-451 74 0 0,-10 124-55 0 0,104-695-30 0 0,-55 672 25 0 0,-51 323-25 0 0,17-57 0 0 0,-22 97-23 0 0,0 0-1 0 0,0 0 0 0 0,0 0 0 0 0,0 1 1 0 0,0 7-1 0 0,-1 5 2 0 0,0-1 1 0 0,-5 32 0 0 0,2-12-2 0 0,1 34-1 0 0,-5 56-4 0 0,-6-30 11 0 0,-13 140-5 0 0,23-200 18 0 0,-9 127-8 0 0,-1 253 13 0 0,13-284 0 0 0,17 330 37 0 0,-6-240-24 0 0,16 120 120 0 0,-27-346-123 0 0,0 1-1 0 0,-1-1 0 0 0,1 1 1 0 0,-1 0-1 0 0,1-1 0 0 0,-1 1 1 0 0,0-1-1 0 0,0 1 0 0 0,0-1 1 0 0,0 1-1 0 0,0-1 0 0 0,-1 1 1 0 0,1-1-1 0 0,-1 1 0 0 0,-1-4 1 0 0,-108-465 43 0 0,-52-281-56 0 0,102 346-25 0 0,35 141 15 0 0,6 23-9 0 0,23-426-1 0 0,-2 639 17 0 0,11-110-12 0 0,-9 112-2 0 0,1 1-1 0 0,2 0 1 0 0,10-30-1 0 0,-15 52 15 0 0,12-27-40 0 0,-14 31 43 0 0,1-1 0 0 0,-1 0-1 0 0,0 1 1 0 0,1-1 0 0 0,-1 1-1 0 0,0-1 1 0 0,1 1 0 0 0,-1-1-1 0 0,1 1 1 0 0,-1-1 0 0 0,1 1-1 0 0,-1-1 1 0 0,1 1 0 0 0,-1-1-1 0 0,1 1 1 0 0,-1 0 0 0 0,1-1-1 0 0,0 1 1 0 0,-1 0 0 0 0,1-1-1 0 0,0 1 1 0 0,-1 0 0 0 0,1 0-1 0 0,0 0 1 0 0,-1 0 0 0 0,1 0-1 0 0,0 0 1 0 0,-1 0 0 0 0,1 0-1 0 0,0 0 1 0 0,-1 0 0 0 0,1 0-1 0 0,0 0 1 0 0,-1 0 0 0 0,1 0-1 0 0,0 1 1 0 0,-1-1 0 0 0,1 0-1 0 0,0 1 1 0 0,-1-1 0 0 0,2 1-1 0 0,1 2-8 0 0,0 0-1 0 0,0 1 0 0 0,-1-1 0 0 0,1 1 0 0 0,-1-1 1 0 0,1 1-1 0 0,-1 0 0 0 0,0 0 0 0 0,-1 0 0 0 0,3 8 1 0 0,10 51-59 0 0,-10-37 44 0 0,25 179-61 0 0,-12-75 41 0 0,98 933-105 0 0,-41-330 244 0 0,-50-563-15 0 0,60 222-1 0 0,-61-319-52 0 0,2-1 0 0 0,57 110 0 0 0,-75-168-11 0 0,0 0 1 0 0,1-1 0 0 0,1 0-1 0 0,0 0 1 0 0,19 19 0 0 0,-28-31-14 0 0,1-1 1 0 0,-1 0 0 0 0,0 0-1 0 0,0 1 1 0 0,0-1-1 0 0,1 0 1 0 0,-1 0 0 0 0,0 1-1 0 0,0-1 1 0 0,1 0 0 0 0,-1 0-1 0 0,0 0 1 0 0,0 1-1 0 0,1-1 1 0 0,-1 0 0 0 0,0 0-1 0 0,1 0 1 0 0,-1 0 0 0 0,0 0-1 0 0,1 0 1 0 0,-1 0-1 0 0,0 0 1 0 0,1 1 0 0 0,-1-1-1 0 0,0 0 1 0 0,1-1 0 0 0,-1 1-1 0 0,0 0 1 0 0,1 0-1 0 0,-1 0 1 0 0,0 0 0 0 0,1 0-1 0 0,-1 0 1 0 0,0 0-1 0 0,1 0 1 0 0,-1 0 0 0 0,0-1-1 0 0,1 1 1 0 0,5-16 36 0 0,-4-30 3 0 0,-2 46-41 0 0,-4-98 42 0 0,-6 1-1 0 0,-30-138 0 0 0,4 31-25 0 0,-105-811-30 0 0,119 842 9 0 0,-8-86 0 0 0,19 166-12 0 0,-4-44-40 0 0,15 115 9 0 0,1 0-1 0 0,3-26 0 0 0,-1 52-67 0 0,3 18 31 0 0,8 37-9 0 0,-12-50 85 0 0,5 30-21 0 0,1 49-1 0 0,-4-37 19 0 0,6 204-18 0 0,-9-160 27 0 0,1 157-24 0 0,4 146 34 0 0,1-211 28 0 0,5 90 39 0 0,51 526 153 0 0,-61-789-212 0 0,4 72 74 0 0,-9-33 40 0 0,3-52-126 0 0,0-1-1 0 0,0 0 0 0 0,0 1 1 0 0,0-1-1 0 0,0 1 1 0 0,0-1-1 0 0,0 0 1 0 0,0 1-1 0 0,0-1 1 0 0,0 1-1 0 0,0-1 0 0 0,0 0 1 0 0,0 1-1 0 0,-1-1 1 0 0,1 1-1 0 0,0-1 1 0 0,0 0-1 0 0,0 1 1 0 0,-1-1-1 0 0,1 0 0 0 0,0 1 1 0 0,0-1-1 0 0,-1 0 1 0 0,1 0-1 0 0,0 1 1 0 0,-1-1-1 0 0,1 0 1 0 0,0 0-1 0 0,-1 0 0 0 0,1 1 1 0 0,0-1-1 0 0,-1 0 1 0 0,0 0-1 0 0,-9-9 29 0 0,-10-27-17 0 0,-18-60-30 0 0,-102-269-88 0 0,-63-176 52 0 0,28-61 21 0 0,82 134 31 0 0,2-62-52 0 0,87 505-75 0 0,-2 0 0 0 0,-15-43 0 0 0,12 99-230 0 0,-41 316-82 0 0,31-200 364 0 0,-57 757-196 0 0,70-757 268 0 0,0 78 20 0 0,17 443 183 0 0,-14-525 40 0 0,1-135-173 0 0,-2-13-4 0 0,-5-25 27 0 0,6 18-71 0 0,-8-35 12 0 0,-10-86 1 0 0,11 61-33 0 0,-72-692-52 0 0,77 661 42 0 0,-6-232 2 0 0,21-163-26 0 0,10 38 69 0 0,-15 384-31 0 0,30-352 22 0 0,-32 405-25 0 0,0-10-7 0 0,2 0 0 0 0,1 0 1 0 0,13-40-1 0 0,-19 71 4 0 0,1 1 0 0 0,-1 0 0 0 0,0-1 0 0 0,1 1 0 0 0,-1 0 0 0 0,1 0 0 0 0,0-1 0 0 0,-1 1 0 0 0,1 0 0 0 0,0 0 0 0 0,0 0 0 0 0,-1 0 0 0 0,1 0 0 0 0,0 0 0 0 0,0 0 0 0 0,0 0 0 0 0,0 0 0 0 0,1 0 0 0 0,-1 1 0 0 0,0-1 0 0 0,0 0 0 0 0,2 0 0 0 0,-2 1 1 0 0,0 1-1 0 0,0-1 1 0 0,0 1-1 0 0,0-1 1 0 0,0 1-1 0 0,-1 0 1 0 0,1-1-1 0 0,0 1 1 0 0,0 0-1 0 0,-1-1 1 0 0,1 1 0 0 0,0 0-1 0 0,-1 0 1 0 0,1 0-1 0 0,-1 0 1 0 0,1-1-1 0 0,-1 1 1 0 0,0 0-1 0 0,1 0 1 0 0,-1 0-1 0 0,0 0 1 0 0,1 0-1 0 0,-1 0 1 0 0,0 0-1 0 0,0 0 1 0 0,0 0 0 0 0,0 0-1 0 0,0 0 1 0 0,-1 2-1 0 0,5 58-86 0 0,-7 114 1 0 0,-23 69 26 0 0,12-122 49 0 0,-95 517 29 0 0,25-186 5 0 0,14 167 85 0 0,42-337 53 0 0,20-223-89 0 0,8-60-68 0 0,0 1 1 0 0,0-1-1 0 0,0 1 0 0 0,0-1 0 0 0,0 1 1 0 0,0 0-1 0 0,-1-1 0 0 0,1 1 0 0 0,0-1 1 0 0,0 1-1 0 0,0-1 0 0 0,-1 1 0 0 0,1-1 1 0 0,0 0-1 0 0,-1 1 0 0 0,1-1 0 0 0,0 1 1 0 0,-1-1-1 0 0,1 1 0 0 0,-1-1 0 0 0,1 0 1 0 0,-1 1-1 0 0,-5-9 14 0 0,-3-31-18 0 0,-22-320-27 0 0,28-12 3 0 0,67-866 57 0 0,112 46 5 0 0,75 12-7 0 0,-26 263 46 0 0,-196 797-103 0 0,-24 108-18 0 0,-2 11 20 0 0,0 15-16 0 0,-3 170-115 0 0,-27 191-1 0 0,15-242 133 0 0,-43 590 13 0 0,35 1 205 0 0,36-410-38 0 0,-7-238-96 0 0,4-2 0 0 0,23 82-1 0 0,-32-142-43 0 0,0-1 0 0 0,1 1-1 0 0,1-1 1 0 0,0 0 0 0 0,1 0-1 0 0,0-1 1 0 0,1 0 0 0 0,18 23-1 0 0,-26-35-11 0 0,1-1-1 0 0,-1 1 0 0 0,1 0 1 0 0,0-1-1 0 0,-1 1 0 0 0,1 0 1 0 0,-1-1-1 0 0,1 1 0 0 0,0-1 1 0 0,0 1-1 0 0,-1-1 1 0 0,1 0-1 0 0,0 1 0 0 0,0-1 1 0 0,-1 1-1 0 0,1-1 0 0 0,0 0 1 0 0,0 0-1 0 0,0 0 0 0 0,0 1 1 0 0,-1-1-1 0 0,1 0 1 0 0,0 0-1 0 0,0 0 0 0 0,0 0 1 0 0,1-1-1 0 0,0 0 3 0 0,0-1 0 0 0,0 1 1 0 0,-1-1-1 0 0,1 1 0 0 0,0-1 0 0 0,-1 0 1 0 0,1 0-1 0 0,-1 0 0 0 0,1 0 1 0 0,-1 0-1 0 0,0 0 0 0 0,1-4 0 0 0,4-6 15 0 0,-2 0 0 0 0,1-1 0 0 0,-1 1 1 0 0,3-21-1 0 0,5-59 61 0 0,-8 55-52 0 0,32-598 143 0 0,-34 549-164 0 0,6-406 12 0 0,8-256-8 0 0,24 6-12 0 0,34 133 11 0 0,2 262-17 0 0,-73 338 1 0 0,19-55-74 0 0,-21 63 76 0 0,-1 0 0 0 0,0 1 0 0 0,1-1 0 0 0,-1 1 0 0 0,0-1 0 0 0,1 1 0 0 0,-1-1-1 0 0,1 0 1 0 0,-1 1 0 0 0,1-1 0 0 0,-1 1 0 0 0,1 0 0 0 0,-1-1 0 0 0,1 1 0 0 0,0-1-1 0 0,-1 1 1 0 0,2-1 0 0 0,-2 1 1 0 0,0 1 0 0 0,1-1 0 0 0,-1 0 0 0 0,0 0 0 0 0,0 0 0 0 0,1 0-1 0 0,-1 0 1 0 0,0 0 0 0 0,0 0 0 0 0,0 1 0 0 0,1-1 0 0 0,-1 0 0 0 0,0 0 0 0 0,0 0-1 0 0,0 0 1 0 0,0 1 0 0 0,1-1 0 0 0,-1 0 0 0 0,0 0 0 0 0,0 0 0 0 0,0 1 0 0 0,0-1-1 0 0,0 0 1 0 0,0 0 0 0 0,0 1 0 0 0,0-1 0 0 0,0 0 0 0 0,0 0 0 0 0,0 1 0 0 0,0-1-1 0 0,0 0 1 0 0,0 0 0 0 0,0 1 0 0 0,0-1 0 0 0,0 0 0 0 0,0 0 0 0 0,0 0 0 0 0,0 1 0 0 0,0-1-1 0 0,0 0 1 0 0,0 0 0 0 0,0 1 0 0 0,0-1 0 0 0,0 0 0 0 0,-1 0 0 0 0,1 0 0 0 0,0 1-1 0 0,0-1 1 0 0,-26 100-146 0 0,-13 117-1 0 0,2 113 38 0 0,27-230 70 0 0,-44 800-77 0 0,54-610 125 0 0,44 323 0 0 0,21-203 62 0 0,-49-344-23 0 0,48 122-1 0 0,-54-161-29 0 0,-7-17-4 0 0,2 1 0 0 0,-1 0 0 0 0,1-1 0 0 0,9 13 0 0 0,-11-18-3 0 0,-2-3-3 0 0,0 0 1 0 0,0 0 0 0 0,1 1-1 0 0,-1-1 1 0 0,0 0 0 0 0,1 0-1 0 0,0 0 1 0 0,-1-1 0 0 0,1 1 0 0 0,0 0-1 0 0,0-1 1 0 0,0 1 0 0 0,0-1-1 0 0,0 1 1 0 0,0-1 0 0 0,5 2 0 0 0,-6-3-4 0 0,0-1 1 0 0,0 1 0 0 0,-1 0-1 0 0,1 0 1 0 0,0-1 0 0 0,0 1-1 0 0,0 0 1 0 0,-1-1 0 0 0,1 1-1 0 0,0-1 1 0 0,-1 1 0 0 0,1-1-1 0 0,0 1 1 0 0,-1-1 0 0 0,1 0-1 0 0,-1 1 1 0 0,1-1 0 0 0,0 0-1 0 0,-1 1 1 0 0,0-1 0 0 0,1 0-1 0 0,-1 0 1 0 0,1 1 0 0 0,-1-1-1 0 0,0 0 1 0 0,0 0 0 0 0,1 0-1 0 0,-1 0 1 0 0,0 1 0 0 0,0-1-1 0 0,0 0 1 0 0,0 0 0 0 0,0-1-1 0 0,1-3 17 0 0,3-20 28 0 0,-1 1 0 0 0,-1-1 1 0 0,-1 0-1 0 0,-4-48 0 0 0,2 66-41 0 0,-28-267 47 0 0,12 136-51 0 0,-68-498-5 0 0,10 88 4 0 0,27-2 5 0 0,44-337-10 0 0,17 706-122 0 0,-9 166 73 0 0,-4 15 51 0 0,0 0-1 0 0,0 0 0 0 0,0 0 0 0 0,0 0 0 0 0,0 0 1 0 0,0 0-1 0 0,0 0 0 0 0,0 0 0 0 0,0-1 1 0 0,0 1-1 0 0,1 0 0 0 0,-1 0 0 0 0,0 0 1 0 0,0 0-1 0 0,0 0 0 0 0,0 0 0 0 0,0 0 0 0 0,0 0 1 0 0,0 0-1 0 0,0 0 0 0 0,1 0 0 0 0,-1 0 1 0 0,0 0-1 0 0,0 0 0 0 0,0 0 0 0 0,0 0 1 0 0,0 0-1 0 0,0 0 0 0 0,0 0 0 0 0,0 0 0 0 0,1 0 1 0 0,-1 0-1 0 0,0 0 0 0 0,0 0 0 0 0,0 0 1 0 0,0 1-1 0 0,0-1 0 0 0,0 0 0 0 0,0 0 1 0 0,0 0-1 0 0,0 0 0 0 0,0 0 0 0 0,1 0 0 0 0,-1 0 1 0 0,0 0-1 0 0,0 0 0 0 0,0 0 0 0 0,0 0 1 0 0,0 1-1 0 0,0-1 0 0 0,0 0 0 0 0,0 0 1 0 0,0 0-1 0 0,7 27-147 0 0,-1 62 18 0 0,-6 109 0 0 0,-1-166 117 0 0,19 1129-144 0 0,-9-1022 223 0 0,36 416 266 0 0,-39-493-271 0 0,31 242 197 0 0,-23-226-87 0 0,41 136 1 0 0,-35-167-55 0 0,-19-45-108 0 0,-1-1 0 0 0,1 1 0 0 0,0-1 0 0 0,0 0 0 0 0,-1 1-1 0 0,1-1 1 0 0,0 0 0 0 0,0 1 0 0 0,0-1 0 0 0,1 0 0 0 0,-1 0 0 0 0,0 0 0 0 0,0 0 0 0 0,1 0 0 0 0,-1 0 0 0 0,0-1 0 0 0,1 1 0 0 0,-1 0 0 0 0,1-1 0 0 0,-1 1 0 0 0,1-1 0 0 0,-1 1 0 0 0,4-1-1 0 0,-4-1 3 0 0,-1 0-1 0 0,1-1 0 0 0,0 1 0 0 0,-1-1 0 0 0,1 1 1 0 0,-1-1-1 0 0,0 1 0 0 0,1-1 0 0 0,-1 1 0 0 0,0-1 1 0 0,0 1-1 0 0,0-3 0 0 0,0 2 1 0 0,1-40 43 0 0,-2-1 1 0 0,-11-64-1 0 0,6 54-45 0 0,-2-20-1 0 0,-75-568 63 0 0,-173-1225-42 0 0,240 1568-47 0 0,10 147-26 0 0,5 91-43 0 0,1 60 86 0 0,0 0 1 0 0,0 0-1 0 0,0 0 0 0 0,0 0 1 0 0,0 0-1 0 0,0 0 0 0 0,0 0 0 0 0,0 0 1 0 0,0 0-1 0 0,0 0 0 0 0,0 0 0 0 0,-1 0 1 0 0,1 0-1 0 0,0 0 0 0 0,0 0 1 0 0,0 0-1 0 0,0 0 0 0 0,0 0 0 0 0,0 0 1 0 0,0 0-1 0 0,0 0 0 0 0,0 0 0 0 0,0 0 1 0 0,0 0-1 0 0,0 0 0 0 0,0 0 1 0 0,0 0-1 0 0,0 0 0 0 0,0-1 0 0 0,0 1 1 0 0,0 0-1 0 0,0 0 0 0 0,0 0 0 0 0,-1 0 1 0 0,1 0-1 0 0,0 0 0 0 0,0 0 1 0 0,0 0-1 0 0,0 0 0 0 0,0 0 0 0 0,0 0 1 0 0,0 0-1 0 0,0 0 0 0 0,0 0 0 0 0,0 0 1 0 0,0 0-1 0 0,0 0 0 0 0,0 0 1 0 0,0 0-1 0 0,0 0 0 0 0,0-1 0 0 0,-3 9-53 0 0,-2 11-20 0 0,-1 12-52 0 0,-4 60-1 0 0,3-26 47 0 0,-108 1659-67 0 0,110-1075 631 0 0,4-628-449 0 0,1-16-24 0 0,0-1 0 0 0,0 1 0 0 0,0 0 0 0 0,0-1 0 0 0,1 1 1 0 0,-1-1-1 0 0,1 1 0 0 0,0-1 0 0 0,1 1 0 0 0,2 5 0 0 0,0-19 61 0 0,0-7-47 0 0,-1-21 11 0 0,0-65 0 0 0,-4 66-28 0 0,-12-379 10 0 0,2 167-27 0 0,-12-689-42 0 0,25 313 56 0 0,18 235-4 0 0,-6 215-39 0 0,-13 154 26 0 0,-1 10-6 0 0,1 1-1 0 0,-1 0 1 0 0,2 0-1 0 0,-1 0 1 0 0,1 1-1 0 0,1-1 1 0 0,-1 0 0 0 0,7-13-1 0 0,-8 23 3 0 0,0 1 1 0 0,0-1-1 0 0,0 1 0 0 0,0 0 0 0 0,-1-1 0 0 0,1 1 1 0 0,-1 0-1 0 0,1-1 0 0 0,-1 1 0 0 0,0 0 0 0 0,1 0 1 0 0,-1 0-1 0 0,0-1 0 0 0,-1 5 0 0 0,-8 405-251 0 0,-26 8 227 0 0,25-307 14 0 0,-26 272-8 0 0,-37 455 22 0 0,46 5 78 0 0,37-651 39 0 0,-4-165-7 0 0,-6-28-95 0 0,0 0 0 0 0,0 0 0 0 0,0 1 0 0 0,0-1 0 0 0,0 0 0 0 0,0 0-1 0 0,0 0 1 0 0,0 0 0 0 0,0 0 0 0 0,0 0 0 0 0,0 1 0 0 0,0-1-1 0 0,0 0 1 0 0,0 0 0 0 0,0 0 0 0 0,0 0 0 0 0,0 0 0 0 0,0 0-1 0 0,0 1 1 0 0,0-1 0 0 0,1 0 0 0 0,-1 0 0 0 0,0 0 0 0 0,0 0 0 0 0,0 0-1 0 0,0 0 1 0 0,0 0 0 0 0,0 0 0 0 0,0 0 0 0 0,1 0 0 0 0,-1 1-1 0 0,0-1 1 0 0,0 0 0 0 0,0 0 0 0 0,0 0 0 0 0,0 0 0 0 0,0 0-1 0 0,1 0 1 0 0,-1 0 0 0 0,0 0 0 0 0,0 0 0 0 0,0 0 0 0 0,0 0 0 0 0,0 0-1 0 0,1 0 1 0 0,-1 0 0 0 0,0-1 0 0 0,4-14 48 0 0,10-254 75 0 0,-9 96-158 0 0,51-718-49 0 0,-23 269 95 0 0,6-76-12 0 0,-26 521-21 0 0,60-284-1 0 0,-71 448 8 0 0,8-25-9 0 0,-9 36 16 0 0,-1 1 1 0 0,1-1-1 0 0,0 1 0 0 0,-1-1 1 0 0,1 1-1 0 0,0-1 0 0 0,0 1 1 0 0,0-1-1 0 0,0 1 0 0 0,0 0 0 0 0,1 0 1 0 0,-1 0-1 0 0,0-1 0 0 0,1 1 1 0 0,-1 0-1 0 0,0 0 0 0 0,4-1 1 0 0,-5 2 3 0 0,0 0 1 0 0,0 0-1 0 0,1 0 0 0 0,-1 0 1 0 0,0 1-1 0 0,0-1 1 0 0,1 0-1 0 0,-1 0 1 0 0,0 0-1 0 0,0 0 0 0 0,0 0 1 0 0,1 0-1 0 0,-1 1 1 0 0,0-1-1 0 0,0 0 1 0 0,0 0-1 0 0,1 0 0 0 0,-1 1 1 0 0,0-1-1 0 0,0 0 1 0 0,0 0-1 0 0,0 0 0 0 0,0 1 1 0 0,1-1-1 0 0,-1 0 1 0 0,0 0-1 0 0,0 1 1 0 0,0-1-1 0 0,0 0 0 0 0,0 0 1 0 0,0 1-1 0 0,0-1 1 0 0,0 0-1 0 0,0 0 1 0 0,0 1-1 0 0,0-1 0 0 0,1 15-20 0 0,-1-13 13 0 0,-2 63-36 0 0,-2 0-1 0 0,-17 87 0 0 0,14-108 31 0 0,-89 626-85 0 0,54-265 39 0 0,25-135 54 0 0,9 284 206 0 0,8-506-102 0 0,3 0-1 0 0,15 79 0 0 0,-18-126-93 0 0,0-1 0 0 0,0 0 0 0 0,0 0 0 0 0,0 0 0 0 0,0 1 0 0 0,1-1 0 0 0,-1 0 0 0 0,0 0 0 0 0,0 0-1 0 0,0 0 1 0 0,1 1 0 0 0,-1-1 0 0 0,0 0 0 0 0,0 0 0 0 0,1 0 0 0 0,-1 0 0 0 0,0 0 0 0 0,0 0 0 0 0,0 0 0 0 0,1 0-1 0 0,-1 0 1 0 0,0 0 0 0 0,0 0 0 0 0,1 0 0 0 0,-1 0 0 0 0,0 0 0 0 0,0 0 0 0 0,1 0 0 0 0,-1 0 0 0 0,0 0-1 0 0,0 0 1 0 0,1 0 0 0 0,-1 0 0 0 0,0 0 0 0 0,0 0 0 0 0,1 0 0 0 0,-1 0 0 0 0,0-1 0 0 0,0 1 0 0 0,0 0 0 0 0,1 0-1 0 0,-1 0 1 0 0,0 0 0 0 0,0-1 0 0 0,0 1 0 0 0,0 0 0 0 0,1 0 0 0 0,-1 0 0 0 0,0-1 0 0 0,0 1 0 0 0,0 0-1 0 0,0 0 1 0 0,0-1 0 0 0,0 1 0 0 0,0 0 0 0 0,0 0 0 0 0,0 0 0 0 0,0-1 0 0 0,0 1 0 0 0,0 0 0 0 0,0-1-1 0 0,7-33 46 0 0,-2-1 0 0 0,0-38 0 0 0,1 5-25 0 0,31-314-19 0 0,20-172-3 0 0,23 1-2 0 0,-67 479 2 0 0,99-511 2 0 0,-84 450-183 0 0,-27 131-23 0 0,-5 18 73 0 0,-24 52-33 0 0,12-31 113 0 0,1 0-1 0 0,3 0 0 0 0,-14 61 0 0 0,-5 188-111 0 0,22 108 295 0 0,11-275 104 0 0,23 151-1 0 0,-25-266-225 0 0,0 0 0 0 0,0 0 0 0 0,0 0 0 0 0,1 0 0 0 0,-1 0 0 0 0,1 1 0 0 0,-1-1-1 0 0,1 0 1 0 0,0 0 0 0 0,-1 0 0 0 0,1-1 0 0 0,0 1 0 0 0,1 0 0 0 0,-1 0 0 0 0,0 0 0 0 0,0-1-1 0 0,1 1 1 0 0,1 1 0 0 0,-3-3-6 0 0,1 0-1 0 0,-1 0 0 0 0,1 0 1 0 0,-1 0-1 0 0,0 0 0 0 0,1 0 1 0 0,-1-1-1 0 0,1 1 1 0 0,-1 0-1 0 0,0 0 0 0 0,1 0 1 0 0,-1-1-1 0 0,0 1 1 0 0,1 0-1 0 0,-1 0 0 0 0,0-1 1 0 0,0 1-1 0 0,1 0 1 0 0,-1-1-1 0 0,0 1 0 0 0,0 0 1 0 0,1-1-1 0 0,-1 1 1 0 0,0-1-1 0 0,0 1 0 0 0,0 0 1 0 0,0-1-1 0 0,0 1 0 0 0,0 0 1 0 0,1-1-1 0 0,4-16 71 0 0,-5 15-50 0 0,7-29 20 0 0,-2 0-1 0 0,-1-1 0 0 0,-2 1 1 0 0,-1-41-1 0 0,0-13-30 0 0,11-364 34 0 0,-5 188-30 0 0,3-46-2 0 0,-2 201-11 0 0,2-52 1 0 0,-10 129-5 0 0,-1 0-1 0 0,-1 0 1 0 0,-8-38 0 0 0,4 36-14 0 0,5 22-6 0 0,-1 0-1 0 0,0 0 1 0 0,0 0 0 0 0,-1 0 0 0 0,0 1 0 0 0,0-1-1 0 0,-1 1 1 0 0,0 0 0 0 0,-7-11 0 0 0,10 18 11 0 0,1 0 0 0 0,-1 1 0 0 0,1-1-1 0 0,-1 0 1 0 0,1 1 0 0 0,-1-1 0 0 0,0 0 0 0 0,1 1 0 0 0,-1-1 0 0 0,0 1 0 0 0,0-1 0 0 0,1 1 0 0 0,-1-1-1 0 0,0 1 1 0 0,0-1 0 0 0,0 1 0 0 0,0 0 0 0 0,0 0 0 0 0,1-1 0 0 0,-1 1 0 0 0,0 0 0 0 0,0 0 0 0 0,0 0-1 0 0,0 0 1 0 0,-1 0 0 0 0,0 1-2 0 0,1-1 0 0 0,-1 1 0 0 0,1 0-1 0 0,0 0 1 0 0,-1 0 0 0 0,1-1 0 0 0,0 1 0 0 0,0 1-1 0 0,-1-1 1 0 0,1 0 0 0 0,0 0 0 0 0,0 0 0 0 0,-1 3-1 0 0,-4 6-32 0 0,0 0 0 0 0,1 1 0 0 0,-6 15 0 0 0,7-16 7 0 0,-121 380-270 0 0,112-346 288 0 0,-11 33 62 0 0,22-73 89 0 0,1-6-56 0 0,5-15-33 0 0,4-22-36 0 0,28-301-6 0 0,-26 262 16 0 0,13-154 31 0 0,-20 178-33 0 0,-2-1-1 0 0,-9-67 1 0 0,7 106 8 0 0,1 13-21 0 0,0-1 1 0 0,0 1-1 0 0,0 0 0 0 0,0-1 1 0 0,-1 1-1 0 0,1 0 0 0 0,-1-1 1 0 0,0 1-1 0 0,0 0 0 0 0,0 0 1 0 0,0 0-1 0 0,-1 0 0 0 0,1 0 1 0 0,-1 0-1 0 0,-2-3 0 0 0,2 7-5 0 0,0 0 0 0 0,1 0 1 0 0,-1 1-1 0 0,0-1 0 0 0,1 1 0 0 0,0-1 0 0 0,-1 1 0 0 0,1 0 1 0 0,0-1-1 0 0,0 1 0 0 0,0 0 0 0 0,-1 2 0 0 0,-67 147-81 0 0,-34 89 43 0 0,-157 687-110 0 0,89-282 159 0 0,157-600-4 0 0,-224 785 131 0 0,171-619-21 0 0,67-210-113 0 0,0-1 0 0 0,0 1 1 0 0,0-1-1 0 0,0 1 0 0 0,-1-1 0 0 0,1 1 0 0 0,0-1 1 0 0,0 1-1 0 0,0-1 0 0 0,-1 1 0 0 0,1-1 0 0 0,0 1 0 0 0,0-1 1 0 0,-1 0-1 0 0,1 1 0 0 0,0-1 0 0 0,-1 1 0 0 0,1-1 0 0 0,-1 0 1 0 0,1 1-1 0 0,-1-1 0 0 0,1 0 0 0 0,0 0 0 0 0,-1 1 0 0 0,0-1 1 0 0,-5-11 34 0 0,2-27-28 0 0,5-153-78 0 0,27-195 0 0 0,-15 244 43 0 0,81-664-26 0 0,-90 776 50 0 0,37-236-27 0 0,-24 180 18 0 0,31-91-1 0 0,-35 135 9 0 0,22-59-4 0 0,-6 36-31 0 0,-26 58 30 0 0,-2 6 5 0 0,-1 0 0 0 0,1-1 0 0 0,0 1 0 0 0,-1 0 0 0 0,1 0 1 0 0,0-1-1 0 0,0 1 0 0 0,-1 0 0 0 0,1 0 0 0 0,0 0 0 0 0,0 0 0 0 0,0 0 1 0 0,1 0-1 0 0,-1 0 0 0 0,0 0 0 0 0,0 0 0 0 0,3 0 0 0 0,-4 1 2 0 0,0 0-1 0 0,0 0 1 0 0,0 0-1 0 0,1 0 1 0 0,-1 0-1 0 0,0 0 1 0 0,0 0-1 0 0,0 0 1 0 0,1 0-1 0 0,-1 1 1 0 0,0-1-1 0 0,0 0 0 0 0,0 0 1 0 0,0 0-1 0 0,0 0 1 0 0,1 0-1 0 0,-1 1 1 0 0,0-1-1 0 0,0 0 1 0 0,0 0-1 0 0,0 0 1 0 0,0 1-1 0 0,0-1 1 0 0,0 0-1 0 0,0 0 0 0 0,0 0 1 0 0,1 1-1 0 0,-1-1 1 0 0,0 0-1 0 0,0 0 1 0 0,0 0-1 0 0,0 1 1 0 0,0-1-1 0 0,0 0 1 0 0,0 0-1 0 0,-1 0 1 0 0,1 1-1 0 0,0-1 0 0 0,0 0 1 0 0,0 0-1 0 0,0 0 1 0 0,0 1-1 0 0,-2 11-19 0 0,2-10 12 0 0,-36 123-175 0 0,16-59 148 0 0,-211 814-121 0 0,176-651 149 0 0,-65 292-4 0 0,-58 303 27 0 0,25-268 39 0 0,48-276 14 0 0,84-226-42 0 0,5-14 29 0 0,-34 62-1 0 0,50-101-53 0 0,0 0 0 0 0,0-1 1 0 0,0 1-1 0 0,-1-1 0 0 0,1 1 0 0 0,0 0 0 0 0,-1-1 0 0 0,1 1 1 0 0,-1-1-1 0 0,1 1 0 0 0,-1-1 0 0 0,1 1 0 0 0,-1-1 0 0 0,1 1 1 0 0,-1-1-1 0 0,1 0 0 0 0,-1 1 0 0 0,1-1 0 0 0,-1 0 0 0 0,0 1 1 0 0,1-1-1 0 0,-1 0 0 0 0,0 0 0 0 0,1 0 0 0 0,-1 1 0 0 0,0-1 1 0 0,1 0-1 0 0,-1 0 0 0 0,-1 0 0 0 0,1-1-1 0 0,1 0 0 0 0,-1 0 0 0 0,0 1 0 0 0,0-1 0 0 0,1 0 0 0 0,-1 0 0 0 0,0 0 0 0 0,1 0 1 0 0,-1 0-1 0 0,1 0 0 0 0,-1 0 0 0 0,1 0 0 0 0,0 0 0 0 0,-1 0 0 0 0,1 0 0 0 0,0-1 0 0 0,0 1 0 0 0,0 0 0 0 0,0-1 0 0 0,-3-35-33 0 0,2 0 0 0 0,2-1-1 0 0,1 1 1 0 0,9-51 0 0 0,46-146-84 0 0,87-219 6 0 0,65-226 46 0 0,-26 20 49 0 0,188-415 151 0 0,-365 1060-122 0 0,1 0 0 0 0,0 1 0 0 0,1 0 0 0 0,11-14 0 0 0,-10 18 8 0 0,-10 16-15 0 0,-13 22-31 0 0,-88 157-27 0 0,-54 181-6 0 0,-86 463-10 0 0,135-362 59 0 0,87-380 9 0 0,-16 66-10 0 0,-19 201 0 0 0,53-347 1 0 0,1 0 1 0 0,1 1 0 0 0,0-1-1 0 0,0 1 1 0 0,1-1-1 0 0,0 0 1 0 0,0 1-1 0 0,1-1 1 0 0,0 0-1 0 0,0 0 1 0 0,1 0 0 0 0,0 0-1 0 0,1-1 1 0 0,6 12-1 0 0,-9-18 8 0 0,-1 0-1 0 0,1 0 1 0 0,0 0 0 0 0,0-1-1 0 0,0 1 1 0 0,0 0 0 0 0,0 0-1 0 0,0-1 1 0 0,0 1-1 0 0,0-1 1 0 0,1 1 0 0 0,-1-1-1 0 0,0 0 1 0 0,0 1 0 0 0,0-1-1 0 0,1 0 1 0 0,-1 0-1 0 0,0 1 1 0 0,0-1 0 0 0,0 0-1 0 0,1 0 1 0 0,-1-1 0 0 0,0 1-1 0 0,0 0 1 0 0,1 0-1 0 0,-1 0 1 0 0,0-1 0 0 0,0 1-1 0 0,0-1 1 0 0,0 1 0 0 0,0-1-1 0 0,1 1 1 0 0,-1-1-1 0 0,0 0 1 0 0,1-1 0 0 0,3-1-1 0 0,-1 0-1 0 0,1 0 1 0 0,-1 0 0 0 0,0-1 0 0 0,0 0 0 0 0,0 0 0 0 0,4-6 0 0 0,0-4 11 0 0,0 0 0 0 0,-1-1 0 0 0,11-30 0 0 0,-3 4-8 0 0,195-571 53 0 0,-12 30-9 0 0,-165 497-45 0 0,78-181 6 0 0,-50 138 6 0 0,37-83 51 0 0,-66 139-14 0 0,21-48 147 0 0,-47 108-153 0 0,-6 12-42 0 0,0-1 0 0 0,0 1 0 0 0,1 0 0 0 0,-1 0 0 0 0,0 0 0 0 0,0 0 0 0 0,0 0 0 0 0,0 0 0 0 0,0-1 0 0 0,1 1-1 0 0,-1 0 1 0 0,0 0 0 0 0,0 0 0 0 0,0 0 0 0 0,0 0 0 0 0,1 0 0 0 0,-1 0 0 0 0,0 0 0 0 0,0 0 0 0 0,0 0 0 0 0,0 0 0 0 0,1 0-1 0 0,-1 0 1 0 0,0 0 0 0 0,0 0 0 0 0,0 0 0 0 0,1 0 0 0 0,-1 0 0 0 0,0 0 0 0 0,0 0 0 0 0,0 0 0 0 0,0 0 0 0 0,1 0 0 0 0,-1 0 0 0 0,0 0-1 0 0,0 0 1 0 0,0 0 0 0 0,0 1 0 0 0,0-1 0 0 0,1 0 0 0 0,-1 0 0 0 0,0 0 0 0 0,0 0 0 0 0,0 0 0 0 0,0 1 0 0 0,0-1 0 0 0,0 0-1 0 0,1 0 1 0 0,-1 0 0 0 0,0 0 0 0 0,0 0 0 0 0,0 1 0 0 0,0-1 0 0 0,0 0 0 0 0,0 0 0 0 0,0 0 0 0 0,0 1 0 0 0,0-1 0 0 0,0 0 0 0 0,0 0-1 0 0,0 0 1 0 0,0 2 2 0 0,0 0-1 0 0,0 0 1 0 0,0 0-1 0 0,0 0 0 0 0,0 0 1 0 0,0-1-1 0 0,0 1 1 0 0,-1 0-1 0 0,1 0 1 0 0,-1-1-1 0 0,0 3 0 0 0,-3 9 4 0 0,1 12-4 0 0,-2 0 0 0 0,-1-1 0 0 0,-1 0 0 0 0,-12 30 0 0 0,-49 93 4 0 0,-55 77-6 0 0,100-178 0 0 0,-101 205 9 0 0,20 10-2 0 0,79-185-8 0 0,0-6-4 0 0,-24 122 0 0 0,45-148-25 0 0,4-43 28 0 0,0 1 0 0 0,0-1 0 0 0,1 1 0 0 0,-1-1 0 0 0,0 1-1 0 0,1-1 1 0 0,-1 0 0 0 0,1 1 0 0 0,-1-1 0 0 0,1 0 0 0 0,1 3 0 0 0,-2-4 1 0 0,1 0 0 0 0,-1 1 0 0 0,0-1 0 0 0,1 0 1 0 0,-1 1-1 0 0,1-1 0 0 0,-1 0 0 0 0,1 0 0 0 0,-1 1 1 0 0,1-1-1 0 0,-1 0 0 0 0,1 0 0 0 0,-1 0 0 0 0,1 0 1 0 0,-1 0-1 0 0,1 0 0 0 0,-1 0 0 0 0,1 0 0 0 0,-1 0 1 0 0,1 0-1 0 0,0 0 0 0 0,-1 0 0 0 0,1 0 0 0 0,-1 0 1 0 0,1 0-1 0 0,-1-1 0 0 0,1 1 0 0 0,-1 0 0 0 0,1 0 1 0 0,-1-1-1 0 0,1 1 0 0 0,3-3-1 0 0,-1 0-1 0 0,0 0 1 0 0,0 0-1 0 0,0 0 1 0 0,0-1-1 0 0,0 1 1 0 0,-1-1-1 0 0,1 1 1 0 0,-1-1-1 0 0,2-5 1 0 0,5-7 2 0 0,8-13 11 0 0,-2-2 0 0 0,-2 0-1 0 0,14-44 1 0 0,-6 16-6 0 0,104-217 18 0 0,-51 119-20 0 0,-4 5 12 0 0,40-89 0 0 0,28-84 23 0 0,-113 264-17 0 0,26-66 106 0 0,-42 104-76 0 0,-8 25-14 0 0,-3 14-17 0 0,-7 31-7 0 0,-3 1 0 0 0,-21 56 1 0 0,-46 86 0 0 0,52-128-12 0 0,-167 323 4 0 0,-28-15-10 0 0,169-283 7 0 0,-53 89 13 0 0,-66 106 24 0 0,166-273-33 0 0,1-1-3 0 0,0 0 0 0 0,0 0 1 0 0,0-1-1 0 0,-1 0 0 0 0,0 0 0 0 0,-1 0 0 0 0,-10 8 0 0 0,17-15-5 0 0,-1 0 0 0 0,0 0 1 0 0,1 0-1 0 0,-1 0 0 0 0,0 0 0 0 0,0 1 0 0 0,1-2 0 0 0,-1 1 0 0 0,0 0 1 0 0,0 0-1 0 0,1 0 0 0 0,-1 0 0 0 0,0 0 0 0 0,0-1 0 0 0,1 1 1 0 0,-1 0-1 0 0,0 0 0 0 0,1-1 0 0 0,-1 1 0 0 0,0-1 0 0 0,1 1 0 0 0,-1-1 1 0 0,1 1-1 0 0,-1-1 0 0 0,1 1 0 0 0,-1-1 0 0 0,1 1 0 0 0,-1-1 1 0 0,1 1-1 0 0,-1-2 0 0 0,-1-1-7 0 0,0 0 1 0 0,0 1-1 0 0,0-1 1 0 0,1 0-1 0 0,0 0 1 0 0,-3-6-1 0 0,-1-18-36 0 0,1 0-1 0 0,-2-53 1 0 0,8-59-51 0 0,-1 111 97 0 0,39-679-26 0 0,-38 686 28 0 0,31-502 96 0 0,-32 488-75 0 0,0 1-1 0 0,-3 0 1 0 0,-1 0 0 0 0,-9-47 0 0 0,11 79-24 0 0,0 0-1 0 0,0-1 1 0 0,0 1 0 0 0,0 0 0 0 0,0 0-1 0 0,-1 0 1 0 0,1 0 0 0 0,0 0 0 0 0,-1 0-1 0 0,0 1 1 0 0,1-1 0 0 0,-1 0 0 0 0,0 1 0 0 0,-2-2-1 0 0,3 2-1 0 0,0 1-1 0 0,-1-1 0 0 0,1 1 1 0 0,0-1-1 0 0,0 1 0 0 0,0-1 1 0 0,0 1-1 0 0,-1 0 0 0 0,1 0 1 0 0,0 0-1 0 0,0 0 0 0 0,0 0 1 0 0,-1 0-1 0 0,1 0 0 0 0,0 0 1 0 0,0 0-1 0 0,-1 0 0 0 0,1 1 0 0 0,0-1 1 0 0,0 0-1 0 0,0 1 0 0 0,0-1 1 0 0,0 1-1 0 0,0 0 0 0 0,0-1 1 0 0,0 1-1 0 0,0 0 0 0 0,0 0 1 0 0,0-1-1 0 0,0 1 0 0 0,0 0 1 0 0,0 0-1 0 0,0 1 0 0 0,-15 19-51 0 0,2 1 1 0 0,-21 42-1 0 0,16-28 9 0 0,-202 413-231 0 0,167-318 242 0 0,-55 212 1 0 0,-57 396-22 0 0,29 0 24 0 0,86-479 63 0 0,47-238-26 0 0,0 4 5 0 0,-9 26 0 0 0,10-39-12 0 0,2-9-2 0 0,0 0-1 0 0,0 0 0 0 0,0 0 1 0 0,0 0-1 0 0,-1 0 1 0 0,0 0-1 0 0,-2 4 1 0 0,4-8 1 0 0,0 0 0 0 0,0 0 0 0 0,0 0 0 0 0,0 0 0 0 0,0 0 1 0 0,0 0-1 0 0,0 0 0 0 0,0 0 0 0 0,0 1 0 0 0,0-1 0 0 0,0 0 1 0 0,0 0-1 0 0,0 0 0 0 0,0 0 0 0 0,0 0 0 0 0,0 0 0 0 0,0 0 1 0 0,0 0-1 0 0,-1 0 0 0 0,1 0 0 0 0,0 0 0 0 0,0 0 0 0 0,0 0 0 0 0,0 0 1 0 0,0 0-1 0 0,0 0 0 0 0,0 0 0 0 0,0 0 0 0 0,0 0 0 0 0,0 0 1 0 0,0 0-1 0 0,0 0 0 0 0,0 0 0 0 0,-1 0 0 0 0,1 0 0 0 0,0 0 1 0 0,0 0-1 0 0,0 0 0 0 0,0 0 0 0 0,0 0 0 0 0,0 0 0 0 0,0 0 1 0 0,0 0-1 0 0,0 0 0 0 0,0 0 0 0 0,0 0 0 0 0,0 0 0 0 0,-1 0 0 0 0,1 0 1 0 0,0 0-1 0 0,0 0 0 0 0,0 0 0 0 0,0 0 0 0 0,0 0 0 0 0,0 0 1 0 0,0 0-1 0 0,0 0 0 0 0,0 0 0 0 0,0 0 0 0 0,0 0 0 0 0,0-1 1 0 0,0 1-1 0 0,0 0 0 0 0,0 0 0 0 0,0 0 0 0 0,-1-9-35 0 0,2-12-16 0 0,-1 20 46 0 0,26-199-309 0 0,81-313-1 0 0,112-182 263 0 0,36 54 51 0 0,-60 158 9 0 0,-164 402 61 0 0,-3-2-1 0 0,-5 0 0 0 0,-3-2 0 0 0,15-140 1 0 0,-34 221-66 0 0,-1-2 22 0 0,1 0-1 0 0,-1 0 1 0 0,0 1-1 0 0,-2-13 1 0 0,2 18-21 0 0,0-1 1 0 0,0 1-1 0 0,0-1 1 0 0,-1 1-1 0 0,1-1 0 0 0,0 1 1 0 0,0-1-1 0 0,0 1 1 0 0,-1-1-1 0 0,1 1 0 0 0,0-1 1 0 0,-1 1-1 0 0,1-1 1 0 0,0 1-1 0 0,-1 0 1 0 0,1-1-1 0 0,-1 1 0 0 0,1 0 1 0 0,-1-1-1 0 0,1 1 1 0 0,-1 0-1 0 0,1-1 1 0 0,0 1-1 0 0,-2 0 0 0 0,1 0 2 0 0,0 0-1 0 0,0 0 0 0 0,0 0 1 0 0,0 0-1 0 0,0 1 1 0 0,-1-1-1 0 0,1 0 0 0 0,0 1 1 0 0,0-1-1 0 0,0 1 0 0 0,0-1 1 0 0,0 1-1 0 0,0-1 0 0 0,0 1 1 0 0,0 0-1 0 0,-1 1 1 0 0,-3 3-7 0 0,0 1 1 0 0,0-1 0 0 0,0 1 0 0 0,1 0-1 0 0,0 0 1 0 0,0 1 0 0 0,-4 10 0 0 0,-4 6-19 0 0,-276 498-244 0 0,195-325 238 0 0,-83 252 0 0 0,-21 220 7 0 0,61 34-5 0 0,135-697 22 0 0,-4 61-48 0 0,5-61 38 0 0,0-1 1 0 0,0 1 0 0 0,1 0-1 0 0,-1 0 1 0 0,1 0-1 0 0,1-1 1 0 0,-1 1-1 0 0,0 0 1 0 0,1-1-1 0 0,3 7 1 0 0,-4-11 9 0 0,-1 1 0 0 0,0-1 1 0 0,1 0-1 0 0,-1 0 0 0 0,0 1 1 0 0,1-1-1 0 0,-1 0 0 0 0,1 0 1 0 0,-1 1-1 0 0,0-1 0 0 0,1 0 1 0 0,-1 0-1 0 0,0 0 0 0 0,1 0 1 0 0,-1 0-1 0 0,1 0 0 0 0,-1 0 1 0 0,1 0-1 0 0,-1 0 0 0 0,0 0 1 0 0,1 0-1 0 0,-1 0 0 0 0,1 0 1 0 0,-1 0-1 0 0,1 0 0 0 0,-1 0 1 0 0,0 0-1 0 0,1 0 0 0 0,-1 0 1 0 0,1-1-1 0 0,-1 1 0 0 0,0 0 1 0 0,1 0-1 0 0,-1-1 0 0 0,0 1 1 0 0,1 0-1 0 0,-1 0 0 0 0,0-1 0 0 0,1 1 1 0 0,-1 0-1 0 0,0-1 0 0 0,0 1 1 0 0,0 0-1 0 0,1-1 0 0 0,-1 1 1 0 0,0-1-1 0 0,0 1 0 0 0,1-1 1 0 0,14-24-40 0 0,-12 19 26 0 0,15-25-20 0 0,-1-2-1 0 0,19-55 0 0 0,14-74 0 0 0,-20 59 11 0 0,198-600-28 0 0,-143 444 58 0 0,-37 107 1 0 0,79-226 14 0 0,20-90 69 0 0,-127 403-77 0 0,-8 24 57 0 0,-1 1 0 0 0,11-82 0 0 0,-25 116-26 0 0,-3 10-26 0 0,-4 9-4 0 0,-29 74-32 0 0,-138 225-64 0 0,47-84 66 0 0,43-60 31 0 0,-67 185-1 0 0,76-138-29 0 0,67-178-25 0 0,2 0 1 0 0,1 0-1 0 0,-5 76 0 0 0,12-110 36 0 0,1-1-1 0 0,0 1 1 0 0,1-1-1 0 0,-1 1 1 0 0,0-1-1 0 0,1 0 0 0 0,-1 1 1 0 0,1-1-1 0 0,0 0 1 0 0,0 1-1 0 0,0-1 0 0 0,0 0 1 0 0,0 0-1 0 0,0 0 1 0 0,0 0-1 0 0,1 0 1 0 0,-1 0-1 0 0,3 2 0 0 0,-3-3 4 0 0,0 0 0 0 0,0-1 0 0 0,1 1-1 0 0,-1-1 1 0 0,0 1 0 0 0,0-1 0 0 0,1 1-1 0 0,-1-1 1 0 0,0 0 0 0 0,0 0 0 0 0,1 1-1 0 0,-1-1 1 0 0,0 0 0 0 0,1 0 0 0 0,-1 0-1 0 0,0-1 1 0 0,1 1 0 0 0,-1 0 0 0 0,0 0-1 0 0,1-1 1 0 0,-1 1 0 0 0,0-1 0 0 0,0 1-1 0 0,0-1 1 0 0,1 1 0 0 0,-1-1-1 0 0,0 0 1 0 0,0 1 0 0 0,0-1 0 0 0,0 0-1 0 0,0 0 1 0 0,0 0 0 0 0,1-2 0 0 0,9-8-4 0 0,-1-1 0 0 0,-1 0 0 0 0,14-23 0 0 0,-9 12 6 0 0,11-17 13 0 0,35-84 1 0 0,-27 52 5 0 0,268-561 109 0 0,-144 254-28 0 0,-17-13 187 0 0,-124 352-229 0 0,-10 25 7 0 0,0 0-1 0 0,0 0 0 0 0,-2-1 1 0 0,5-22-1 0 0,-9 37-58 0 0,0 1 1 0 0,0-1-1 0 0,0 0 0 0 0,0 0 0 0 0,0 0 1 0 0,0 0-1 0 0,0 0 0 0 0,0 1 0 0 0,0-1 1 0 0,0 0-1 0 0,-1 0 0 0 0,1 0 0 0 0,0 1 0 0 0,0-1 1 0 0,-1 0-1 0 0,1 0 0 0 0,-1 0 0 0 0,1 1 1 0 0,-1-1-1 0 0,1 0 0 0 0,-1 1 0 0 0,1-1 0 0 0,-1 1 1 0 0,0-1-1 0 0,1 0 0 0 0,-1 1 0 0 0,0-1 1 0 0,1 1-1 0 0,-1 0 0 0 0,0-1 0 0 0,0 1 1 0 0,1 0-1 0 0,-1-1 0 0 0,0 1 0 0 0,0 0 0 0 0,0 0 1 0 0,0-1-1 0 0,1 1 0 0 0,-1 0 0 0 0,0 0 1 0 0,0 0-1 0 0,0 0 0 0 0,0 0 0 0 0,1 1 1 0 0,-1-1-1 0 0,0 0 0 0 0,0 0 0 0 0,0 0 0 0 0,-1 1 1 0 0,-4 1 0 0 0,1-1 1 0 0,-1 1 0 0 0,1 0-1 0 0,-1 1 1 0 0,-8 5 0 0 0,-6 5-30 0 0,1 2 0 0 0,1 0 1 0 0,0 2-1 0 0,-21 24 1 0 0,-55 81-44 0 0,57-71 52 0 0,-55 84-18 0 0,-78 157-1 0 0,153-262 30 0 0,-57 113-23 0 0,6 3 1 0 0,7 3-1 0 0,-74 280 0 0 0,109-322-17 0 0,-17 153 0 0 0,41-237 16 0 0,2 0 0 0 0,2 26 0 0 0,-1-33 12 0 0,0-11 5 0 0,-1-1 0 0 0,1 1 1 0 0,0-1-1 0 0,0 1 0 0 0,0-1 0 0 0,0 1 0 0 0,1-1 0 0 0,0 0 0 0 0,0 1 0 0 0,4 5 0 0 0,-6-9 6 0 0,1 0 0 0 0,0-1 0 0 0,-1 1-1 0 0,1 0 1 0 0,0-1 0 0 0,0 1-1 0 0,-1 0 1 0 0,1-1 0 0 0,0 1-1 0 0,0-1 1 0 0,0 1 0 0 0,0-1 0 0 0,-1 0-1 0 0,1 1 1 0 0,0-1 0 0 0,0 0-1 0 0,0 0 1 0 0,0 1 0 0 0,0-1 0 0 0,2 0-1 0 0,-2-1 1 0 0,1 1-1 0 0,0-1 0 0 0,-1 1 0 0 0,1-1 1 0 0,0 1-1 0 0,-1-1 0 0 0,1 0 0 0 0,-1 0 1 0 0,1 0-1 0 0,-1 0 0 0 0,0 0 0 0 0,1 0 1 0 0,-1 0-1 0 0,0-1 0 0 0,2-2 0 0 0,4-5-6 0 0,0-1 0 0 0,-1-1-1 0 0,0 1 1 0 0,-1-1-1 0 0,0 0 1 0 0,6-23-1 0 0,5-9-9 0 0,110-347 14 0 0,-47 121 47 0 0,136-319 124 0 0,-184 507-133 0 0,109-336 110 0 0,-90 188 1 0 0,-50 227-141 0 0,4-22 51 0 0,-2 0 1 0 0,0 1-1 0 0,-2-1 0 0 0,0 0 1 0 0,-2 1-1 0 0,-6-35 0 0 0,7 56-49 0 0,1 1 0 0 0,0-1 0 0 0,-1 1 0 0 0,0 0 0 0 0,1-1-1 0 0,-1 1 1 0 0,0 0 0 0 0,0 0 0 0 0,1-1 0 0 0,-1 1 0 0 0,0 0 0 0 0,0 0-1 0 0,0 0 1 0 0,-1 0 0 0 0,1 0 0 0 0,0 0 0 0 0,0 0 0 0 0,0 1 0 0 0,-1-1-1 0 0,1 0 1 0 0,0 1 0 0 0,-1-1 0 0 0,1 1 0 0 0,-1-1 0 0 0,1 1 0 0 0,-1-1-1 0 0,1 1 1 0 0,-1 0 0 0 0,1 0 0 0 0,-1 0 0 0 0,1 0 0 0 0,0 0 0 0 0,-3 1 0 0 0,-2-1-5 0 0,0 2 0 0 0,0-1 0 0 0,-1 1 0 0 0,1-1 0 0 0,0 2 1 0 0,-5 2-1 0 0,-13 7-27 0 0,1 1 1 0 0,1 1-1 0 0,1 2 1 0 0,-36 31 0 0 0,-70 82-95 0 0,95-91 100 0 0,1 2 1 0 0,-32 54-1 0 0,33-47 6 0 0,-50 88-10 0 0,-77 177 0 0 0,146-288 22 0 0,-57 119-13 0 0,-167 381-31 0 0,191-409 28 0 0,6 1 0 0 0,-41 206-1 0 0,74-297 16 0 0,1 0-16 0 0,-3 41 1 0 0,6-59 15 0 0,1 3-16 0 0,-1-1-1 0 0,1 1 1 0 0,1-1-1 0 0,1 13 1 0 0,-2-22 18 0 0,0 1 1 0 0,0-1-1 0 0,0 1 1 0 0,0-1-1 0 0,1 1 0 0 0,-1-1 1 0 0,0 1-1 0 0,0-1 1 0 0,0 1-1 0 0,1-1 1 0 0,-1 1-1 0 0,0-1 1 0 0,1 0-1 0 0,-1 1 1 0 0,0-1-1 0 0,1 1 1 0 0,-1-1-1 0 0,0 0 0 0 0,1 1 1 0 0,-1-1-1 0 0,1 0 1 0 0,-1 1-1 0 0,0-1 1 0 0,1 0-1 0 0,-1 0 1 0 0,1 0-1 0 0,-1 1 1 0 0,1-1-1 0 0,-1 0 0 0 0,1 0 1 0 0,-1 0-1 0 0,2 0 1 0 0,0-1-4 0 0,0 1 0 0 0,0-1-1 0 0,0 0 1 0 0,0-1 0 0 0,-1 1 0 0 0,1 0 0 0 0,0 0 0 0 0,-1-1 0 0 0,1 1 0 0 0,-1-1 0 0 0,1 0-1 0 0,-1 1 1 0 0,2-4 0 0 0,6-8-9 0 0,0-1 0 0 0,-1 1 0 0 0,-1-2 0 0 0,0 1 0 0 0,-1-1 0 0 0,4-16 1 0 0,10-24-1 0 0,20-44 2 0 0,98-256-35 0 0,135-445 55 0 0,-221 635 22 0 0,64-222 213 0 0,-105 353-184 0 0,-9 29-41 0 0,0-1-1 0 0,0 1 0 0 0,-1-1 0 0 0,0 0 0 0 0,0 0 0 0 0,0 1 0 0 0,0-1 0 0 0,-1 0 0 0 0,-1-7 1 0 0,2 12-15 0 0,-1 0 1 0 0,0 0 0 0 0,0 1 0 0 0,0-1-1 0 0,0 0 1 0 0,-1 0 0 0 0,1 0 0 0 0,0 1 0 0 0,0-1-1 0 0,0 0 1 0 0,-1 1 0 0 0,1-1 0 0 0,0 0-1 0 0,-1 0 1 0 0,1 1 0 0 0,0-1 0 0 0,-1 0-1 0 0,1 1 1 0 0,-1-1 0 0 0,1 1 0 0 0,-1-1 0 0 0,1 1-1 0 0,-1-1 1 0 0,0 1 0 0 0,1-1 0 0 0,-1 1-1 0 0,0-1 1 0 0,1 1 0 0 0,-1 0 0 0 0,0 0-1 0 0,1-1 1 0 0,-1 1 0 0 0,0 0 0 0 0,0 0 0 0 0,1 0-1 0 0,-1-1 1 0 0,0 1 0 0 0,0 0 0 0 0,0 0-1 0 0,1 0 1 0 0,-1 0 0 0 0,0 1 0 0 0,0-1 0 0 0,1 0-1 0 0,-1 0 1 0 0,0 0 0 0 0,0 1 0 0 0,1-1-1 0 0,-1 0 1 0 0,0 1 0 0 0,1-1 0 0 0,-2 1-1 0 0,-5 3-6 0 0,0 1-1 0 0,-1 0 1 0 0,2 0-1 0 0,-7 7 1 0 0,6-6-6 0 0,-3 3-6 0 0,1 0-1 0 0,0 1 1 0 0,0 0-1 0 0,-12 20 0 0 0,-25 52-43 0 0,29-50 39 0 0,-166 350-77 0 0,109-217 67 0 0,9-28 9 0 0,-14 28 11 0 0,-60 184 0 0 0,43-17 8 0 0,81-269-20 0 0,3 0 1 0 0,4 1 0 0 0,-2 85 0 0 0,10-145 15 0 0,0 0 1 0 0,0 0-1 0 0,0 0 1 0 0,0 0-1 0 0,1 0 1 0 0,0 0-1 0 0,0 0 1 0 0,0 0-1 0 0,0-1 1 0 0,1 1 0 0 0,-1 0-1 0 0,1-1 1 0 0,0 1-1 0 0,0-1 1 0 0,3 5-1 0 0,-3-7 2 0 0,0 0 1 0 0,-1 0-1 0 0,1 0 0 0 0,0 0 1 0 0,0 0-1 0 0,0 0 0 0 0,-1 0 1 0 0,1 0-1 0 0,0-1 0 0 0,0 1 1 0 0,0-1-1 0 0,0 1 0 0 0,0-1 1 0 0,0 0-1 0 0,1 0 0 0 0,-1 0 1 0 0,0 0-1 0 0,0 0 0 0 0,0-1 1 0 0,0 1-1 0 0,0 0 0 0 0,0-1 1 0 0,0 0-1 0 0,0 1 0 0 0,-1-1 0 0 0,1 0 1 0 0,0 0-1 0 0,0 0 0 0 0,1-1 1 0 0,4-2-1 0 0,0 0 0 0 0,0 0 0 0 0,-1 0 0 0 0,0-1 0 0 0,0 0 0 0 0,7-7 0 0 0,13-18 8 0 0,-2-2 1 0 0,41-65-1 0 0,29-81 19 0 0,-47 79-11 0 0,35-109 1 0 0,-60 144-12 0 0,62-213 32 0 0,28-258 125 0 0,-95 421-61 0 0,-5-1 1 0 0,-5-201 0 0 0,-7 295-70 0 0,-2 1 1 0 0,0-1 0 0 0,-2 0 0 0 0,0 1 0 0 0,-1 0-1 0 0,-10-25 1 0 0,15 43-26 0 0,-1-1-1 0 0,0 1 1 0 0,-1 0-1 0 0,1 0 1 0 0,0 0-1 0 0,-1 0 1 0 0,1 0-1 0 0,-1 0 1 0 0,-3-4-1 0 0,4 6-2 0 0,0-1-1 0 0,0 0 0 0 0,-1 1 0 0 0,1-1 1 0 0,0 1-1 0 0,0 0 0 0 0,-1-1 0 0 0,1 1 0 0 0,0 0 1 0 0,-1 0-1 0 0,1 0 0 0 0,0 0 0 0 0,0 0 1 0 0,-1 0-1 0 0,1 0 0 0 0,0 0 0 0 0,-1 0 1 0 0,1 1-1 0 0,0-1 0 0 0,-1 1 0 0 0,1-1 1 0 0,0 1-1 0 0,0-1 0 0 0,0 1 0 0 0,-2 1 1 0 0,1-1-5 0 0,-5 2-8 0 0,1 0-1 0 0,1 1 0 0 0,-1 0 0 0 0,0 0 0 0 0,1 0 0 0 0,0 1 0 0 0,-5 5 1 0 0,-23 29-55 0 0,1 2 1 0 0,-49 84 0 0 0,-38 104-31 0 0,85-160 77 0 0,-27 67-41 0 0,-78 264-1 0 0,28 70-29 0 0,42-3-4 0 0,16 180-1 0 0,44-173 129 0 0,9-439-20 0 0,2 0-1 0 0,1-1 1 0 0,9 44 0 0 0,-12-76-12 0 0,1 0 0 0 0,-1 0 1 0 0,1 0-1 0 0,0 0 1 0 0,0 0-1 0 0,0 0 0 0 0,0 0 1 0 0,0-1-1 0 0,0 1 0 0 0,0 0 1 0 0,0-1-1 0 0,4 4 0 0 0,-5-5 2 0 0,0 0-1 0 0,1 0 0 0 0,-1 1 0 0 0,1-1 0 0 0,-1 0 0 0 0,1 0 0 0 0,0 0 0 0 0,-1 0 0 0 0,1 1 1 0 0,-1-1-1 0 0,1 0 0 0 0,-1 0 0 0 0,1 0 0 0 0,-1 0 0 0 0,1 0 0 0 0,-1-1 0 0 0,1 1 1 0 0,-1 0-1 0 0,1 0 0 0 0,0 0 0 0 0,-1 0 0 0 0,1-1 0 0 0,-1 1 0 0 0,0 0 0 0 0,1 0 0 0 0,-1-1 1 0 0,1 1-1 0 0,-1 0 0 0 0,1-1 0 0 0,2-2 1 0 0,0 0 0 0 0,-1-1 1 0 0,1 1-1 0 0,-1-1 0 0 0,1 1 1 0 0,-1-1-1 0 0,-1 0 0 0 0,4-6 0 0 0,10-41 12 0 0,-1 0-1 0 0,10-75 0 0 0,-4 11 3 0 0,114-572 32 0 0,-61 304-23 0 0,-13 61-21 0 0,22-110 6 0 0,6-32 87 0 0,-71 348-40 0 0,-15 100-39 0 0,-1 0 1 0 0,-1-1-1 0 0,-1 1 0 0 0,-4-29 1 0 0,5 44-17 0 0,0 0 0 0 0,0 0 0 0 0,-1-1 1 0 0,1 1-1 0 0,0 0 0 0 0,-1 0 0 0 0,1 0 0 0 0,-1 0 1 0 0,1-1-1 0 0,-1 1 0 0 0,0 0 0 0 0,1 0 0 0 0,-1 0 1 0 0,0 0-1 0 0,0 1 0 0 0,0-1 0 0 0,1 0 0 0 0,-1 0 1 0 0,0 0-1 0 0,0 1 0 0 0,0-1 0 0 0,0 0 0 0 0,-1 1 0 0 0,1-1 1 0 0,0 1-1 0 0,0-1 0 0 0,0 1 0 0 0,0 0 0 0 0,-1-1 1 0 0,1 1-1 0 0,-2 0 0 0 0,1 0-3 0 0,0 0 0 0 0,0 1 0 0 0,-1-1 0 0 0,1 1 0 0 0,0 0 0 0 0,0-1 0 0 0,0 1 0 0 0,0 0 0 0 0,0 0 0 0 0,0 0 0 0 0,0 1 0 0 0,0-1 0 0 0,1 0 0 0 0,-1 1 0 0 0,0-1 0 0 0,1 1 0 0 0,-3 3 1 0 0,-13 20-56 0 0,-27 54 1 0 0,23-40 8 0 0,-30 66-56 0 0,5 1 0 0 0,-44 150-1 0 0,42-98 9 0 0,-35 201 0 0 0,-35 702-151 0 0,117-1033 244 0 0,-6 243-10 0 0,9-197 16 0 0,16 121 0 0 0,-15-178-3 0 0,1 0 0 0 0,0 0 0 0 0,1 0 0 0 0,1-1 0 0 0,1 0 0 0 0,0 0 0 0 0,11 17 0 0 0,-17-31 0 0 0,0 0 0 0 0,1 0 0 0 0,-1-1 0 0 0,0 1 0 0 0,1 0 0 0 0,-1 0 1 0 0,1-1-1 0 0,-1 1 0 0 0,1-1 0 0 0,0 0 0 0 0,0 1 0 0 0,-1-1 0 0 0,1 0 0 0 0,0 0 0 0 0,0 0 1 0 0,0 0-1 0 0,0 0 0 0 0,1-1 0 0 0,-1 1 0 0 0,0-1 0 0 0,0 1 0 0 0,0-1 0 0 0,0 0 1 0 0,1 0-1 0 0,-1 0 0 0 0,0 0 0 0 0,0 0 0 0 0,1 0 0 0 0,-1-1 0 0 0,0 1 0 0 0,0-1 1 0 0,0 1-1 0 0,0-1 0 0 0,2-1 0 0 0,2-1 3 0 0,0 0-1 0 0,-1-1 1 0 0,0 0 0 0 0,0 0 0 0 0,0 0-1 0 0,0 0 1 0 0,-1-1 0 0 0,0 0 0 0 0,0 0 0 0 0,4-6-1 0 0,17-29 38 0 0,37-82-1 0 0,8-52 30 0 0,-49 118-45 0 0,159-442 116 0 0,-133 344-109 0 0,35-206 0 0 0,-49 152 79 0 0,10-350 1 0 0,-42 491-89 0 0,1-16 43 0 0,-17-160 0 0 0,15 241-68 0 0,0 0 1 0 0,-1 0-1 0 0,1 0 0 0 0,0-1 1 0 0,-1 1-1 0 0,1 0 0 0 0,-1 0 1 0 0,0 0-1 0 0,0 0 0 0 0,0 0 1 0 0,0 0-1 0 0,0 1 0 0 0,0-1 1 0 0,0 0-1 0 0,0 0 0 0 0,-2-1 1 0 0,2 3 0 0 0,1 0-1 0 0,-1 0 1 0 0,0 0 0 0 0,1 0 0 0 0,-1 0 0 0 0,1 0 0 0 0,-1 0 0 0 0,1 0 0 0 0,-1 0 0 0 0,1 0 0 0 0,-1 0 0 0 0,1 0 0 0 0,-1 0 0 0 0,1 1 0 0 0,0-1 0 0 0,-1 0 0 0 0,1 0 0 0 0,-1 1 0 0 0,1-1 0 0 0,-1 0 0 0 0,1 0 0 0 0,0 1-1 0 0,-1-1 1 0 0,1 1 0 0 0,-1-1 0 0 0,-16 25-60 0 0,-66 171-165 0 0,40-84 169 0 0,-115 309-39 0 0,23 6 56 0 0,73-121-39 0 0,51-240 67 0 0,-4 43-53 0 0,4 0 1 0 0,7 199 0 0 0,6-264 46 0 0,2-1 0 0 0,15 69 0 0 0,-14-89 14 0 0,2-1 0 0 0,0 0-1 0 0,2-1 1 0 0,0 1 0 0 0,1-1 0 0 0,19 27-1 0 0,-23-40 5 0 0,1-1-1 0 0,-1 0 1 0 0,2-1-1 0 0,-1 1 1 0 0,1-1-1 0 0,0-1 1 0 0,0 1-1 0 0,16 6 1 0 0,-11-4-2 0 0,-5-3 2 0 0,1 0 0 0 0,0-1-1 0 0,0 1 1 0 0,0-2 0 0 0,0 1 0 0 0,0-1-1 0 0,1-1 1 0 0,-1 0 0 0 0,1 0 0 0 0,0-1-1 0 0,0 0 1 0 0,-1-1 0 0 0,1 0 0 0 0,0 0-1 0 0,0-1 1 0 0,16-4 0 0 0,-11 1 1 0 0,0-2 0 0 0,0 0-1 0 0,0-1 1 0 0,-1-1 0 0 0,0 0 0 0 0,0-1 0 0 0,-1 0-1 0 0,0-1 1 0 0,-1 0 0 0 0,0-1 0 0 0,17-21 0 0 0,-2-2 10 0 0,-2-1 0 0 0,-1-1 0 0 0,20-42 1 0 0,32-79 65 0 0,63-189 0 0 0,-93 225-22 0 0,143-395 162 0 0,-19-35 176 0 0,-166 533-334 0 0,0 0-1 0 0,-2 0 0 0 0,1-34 1 0 0,-5 41-17 0 0,-2 9-16 0 0,-8 16-10 0 0,-13 31-64 0 0,25-44 47 0 0,-306 754-272 0 0,137-154 262 0 0,137-477 22 0 0,3-17 0 0 0,-2 8 6 0 0,-20 139 0 0 0,51-252-17 0 0,-1 0 1 0 0,1 1 0 0 0,0-1-1 0 0,0 0 1 0 0,0 0 0 0 0,0 1-1 0 0,0-1 1 0 0,1 0 0 0 0,-1 0-1 0 0,1 1 1 0 0,-1-1 0 0 0,1 0-1 0 0,2 4 1 0 0,-3-6 0 0 0,0 0-1 0 0,1 1 1 0 0,-1-1-1 0 0,0 0 1 0 0,1 1 0 0 0,-1-1-1 0 0,1 0 1 0 0,-1 1-1 0 0,0-1 1 0 0,1 0-1 0 0,-1 0 1 0 0,1 1 0 0 0,-1-1-1 0 0,1 0 1 0 0,-1 0-1 0 0,1 0 1 0 0,-1 0 0 0 0,1 0-1 0 0,-1 0 1 0 0,1 0-1 0 0,-1 0 1 0 0,1 0-1 0 0,0 0 1 0 0,1 0-1 0 0,0-1 0 0 0,-1 1 0 0 0,1-1 0 0 0,0 0 0 0 0,-1 0 0 0 0,1 0 1 0 0,0 0-1 0 0,-1 0 0 0 0,3-2 0 0 0,3-4 0 0 0,0 0-1 0 0,0-1 1 0 0,-1 1 0 0 0,0-1-1 0 0,7-14 1 0 0,3-4 1 0 0,51-84 13 0 0,59-132 0 0 0,-40 71 23 0 0,217-488 86 0 0,-257 538 11 0 0,42-177 1 0 0,-85 289-116 0 0,-1 0 1 0 0,0 0 0 0 0,0 0 0 0 0,-1 0 0 0 0,0-1 0 0 0,-1 1 0 0 0,0 0-1 0 0,0-1 1 0 0,-1 1 0 0 0,0 0 0 0 0,-1-1 0 0 0,0 1 0 0 0,-4-10 0 0 0,6 18-18 0 0,-1 0 0 0 0,1 0 0 0 0,-1 1 0 0 0,1-1 1 0 0,-1 0-1 0 0,0 0 0 0 0,1 0 0 0 0,-1 1 0 0 0,0-1 1 0 0,0 0-1 0 0,1 0 0 0 0,-1 1 0 0 0,0-1 0 0 0,0 1 0 0 0,0-1 1 0 0,0 1-1 0 0,0-1 0 0 0,0 1 0 0 0,0 0 0 0 0,0-1 1 0 0,0 1-1 0 0,0 0 0 0 0,-2 0 0 0 0,0-1-2 0 0,0 2 0 0 0,-1-1 1 0 0,1 0-1 0 0,0 1 0 0 0,0-1 0 0 0,0 1 0 0 0,0 0 0 0 0,-4 2 0 0 0,-3 1-16 0 0,0 2 0 0 0,0-1 0 0 0,0 1-1 0 0,-9 8 1 0 0,-35 33-83 0 0,-87 100-1 0 0,107-110 85 0 0,-38 47-20 0 0,-109 166 1 0 0,-34 110-46 0 0,159-262 75 0 0,-61 84 64 0 0,99-158-47 0 0,-2-1 0 0 0,0-1 0 0 0,-1 0 0 0 0,-1-2 0 0 0,-27 20 1 0 0,45-38-12 0 0,0 1 1 0 0,0-1 0 0 0,0 0 0 0 0,0 0 0 0 0,0 0 0 0 0,-1-1-1 0 0,1 1 1 0 0,-1-1 0 0 0,1 0 0 0 0,-1 0 0 0 0,0-1 0 0 0,1 1-1 0 0,-1-1 1 0 0,0 0 0 0 0,1 0 0 0 0,-6-2 0 0 0,6 2-4 0 0,1-1 0 0 0,0 0 1 0 0,0 0-1 0 0,0 0 0 0 0,1 0 1 0 0,-1-1-1 0 0,0 1 1 0 0,0-1-1 0 0,1 1 0 0 0,-1-1 1 0 0,1 0-1 0 0,-1 0 0 0 0,1 0 1 0 0,0-1-1 0 0,0 1 0 0 0,0 0 1 0 0,0-1-1 0 0,0 1 0 0 0,1-1 1 0 0,-1 0-1 0 0,1 0 0 0 0,-1 0 1 0 0,-1-5-1 0 0,-7-34-40 0 0,1 0-1 0 0,1 0 0 0 0,-1-52 1 0 0,6-131-56 0 0,4 142 79 0 0,9-455-26 0 0,0 1 58 0 0,-38-44 283 0 0,25 561-271 0 0,-1-19 60 0 0,-11-39 0 0 0,14 72-63 0 0,-1 0-1 0 0,-1 0 0 0 0,1 0 1 0 0,-1 1-1 0 0,-5-9 0 0 0,7 12-16 0 0,0 1 0 0 0,0-1 0 0 0,-1 1 0 0 0,1-1 0 0 0,0 1 0 0 0,-1-1-1 0 0,1 1 1 0 0,-1 0 0 0 0,0 0 0 0 0,1-1 0 0 0,-1 1 0 0 0,0 0 0 0 0,0 1 0 0 0,0-1-1 0 0,-3-1 1 0 0,3 2-4 0 0,-1 0 0 0 0,1 0-1 0 0,0 0 1 0 0,0 0 0 0 0,0 1 0 0 0,-1-1-1 0 0,1 1 1 0 0,0-1 0 0 0,0 1 0 0 0,0 0-1 0 0,0 0 1 0 0,0 0 0 0 0,-3 2 0 0 0,-26 20-41 0 0,30-21 37 0 0,-16 15-28 0 0,1 1-1 0 0,0 0 0 0 0,2 2 1 0 0,0-1-1 0 0,-21 44 1 0 0,3-7 10 0 0,-169 316-95 0 0,144-262 88 0 0,-138 320-63 0 0,-33 319 44 0 0,209-667 40 0 0,-5 23 2 0 0,-12 115-1 0 0,35-200 6 0 0,2-14-1 0 0,1-9-6 0 0,22-98-23 0 0,-8 30 14 0 0,211-733-165 0 0,-126 497 145 0 0,119-381 35 0 0,-169 501 66 0 0,-8-2 0 0 0,24-254 0 0 0,-67 442-63 0 0,9-130 66 0 0,-8 106-47 0 0,-1 0 0 0 0,-2-1-1 0 0,-4-25 1 0 0,6 49-19 0 0,0 0-1 0 0,-1 0 1 0 0,0 0 0 0 0,1 0-1 0 0,-1 0 1 0 0,0 0 0 0 0,0 0 0 0 0,0 0-1 0 0,0 1 1 0 0,-1-3 0 0 0,1 4-3 0 0,1-1 0 0 0,-1 1 0 0 0,1-1 0 0 0,-1 1 0 0 0,1 0-1 0 0,-1-1 1 0 0,1 1 0 0 0,-1 0 0 0 0,1-1 0 0 0,-1 1 0 0 0,1 0 0 0 0,-1 0 0 0 0,0-1 0 0 0,1 1 0 0 0,-1 0 0 0 0,1 0 0 0 0,-1 0 0 0 0,0 0 0 0 0,1 0 0 0 0,-1 0 0 0 0,1 0 0 0 0,-2 0-1 0 0,1 1-3 0 0,-1-1-1 0 0,0 1 0 0 0,1 0 1 0 0,-1 0-1 0 0,0 0 0 0 0,1 0 1 0 0,-1 0-1 0 0,1 0 0 0 0,0 1 0 0 0,-1-1 1 0 0,1 0-1 0 0,0 1 0 0 0,0-1 1 0 0,0 1-1 0 0,0-1 0 0 0,0 1 0 0 0,-1 1 1 0 0,-10 24-119 0 0,-14 41 1 0 0,6-13 46 0 0,-206 498-171 0 0,164-378 234 0 0,7 3 0 0 0,-38 220 1 0 0,63-238-24 0 0,8 2 1 0 0,-4 220 0 0 0,26-352 15 0 0,1 1 1 0 0,2-1 0 0 0,0 1-1 0 0,13 44 1 0 0,-15-71 17 0 0,0-1 0 0 0,1 0 1 0 0,0 1-1 0 0,-1-1 0 0 0,1 0 1 0 0,0 0-1 0 0,0 0 0 0 0,1 0 0 0 0,-1-1 1 0 0,1 1-1 0 0,-1-1 0 0 0,1 1 1 0 0,0-1-1 0 0,0 0 0 0 0,0 0 0 0 0,0 0 1 0 0,0 0-1 0 0,1-1 0 0 0,-1 1 0 0 0,0-1 1 0 0,1 0-1 0 0,-1 0 0 0 0,7 1 1 0 0,-6-2 1 0 0,0 0 0 0 0,0 0 0 0 0,0-1 0 0 0,0 0 0 0 0,0 0 1 0 0,0 0-1 0 0,0 0 0 0 0,0 0 0 0 0,-1-1 0 0 0,1 1 0 0 0,-1-1 0 0 0,1 0 1 0 0,-1-1-1 0 0,1 1 0 0 0,-1 0 0 0 0,0-1 0 0 0,0 0 0 0 0,3-3 1 0 0,6-7-6 0 0,0 0 1 0 0,-1-1 0 0 0,10-16 0 0 0,7-17 1 0 0,31-74 0 0 0,-42 84 4 0 0,5-16 4 0 0,25-88 0 0 0,-26 71 3 0 0,34-122 51 0 0,36-244-1 0 0,-34 29 82 0 0,-49 312-52 0 0,-4 1 0 0 0,-12-125 0 0 0,5 187-32 0 0,-2 0 0 0 0,-1 0-1 0 0,-20-59 1 0 0,21 77-38 0 0,-1 0 1 0 0,0 0-1 0 0,-1 0 1 0 0,-1 1-1 0 0,0 1 1 0 0,0-1-1 0 0,-2 1 1 0 0,1 1-1 0 0,-2 0 1 0 0,-15-14-1 0 0,21 21-17 0 0,0 1 0 0 0,0 0 0 0 0,0-1 0 0 0,-1 2 0 0 0,1-1-1 0 0,-1 1 1 0 0,0 0 0 0 0,0 0 0 0 0,0 0 0 0 0,0 1 0 0 0,-12-1-1 0 0,8 1-6 0 0,0 1-1 0 0,-1 1 0 0 0,1 0 0 0 0,-1 0 0 0 0,1 1 1 0 0,-15 5-1 0 0,-4 4-34 0 0,-1 1 0 0 0,2 2-1 0 0,-45 27 1 0 0,39-17 2 0 0,0 2-1 0 0,2 1 1 0 0,-53 57-1 0 0,64-63 15 0 0,-27 33-21 0 0,2 1 0 0 0,3 2 0 0 0,-50 87 0 0 0,70-99 5 0 0,2 1 1 0 0,2 1-1 0 0,2 1 0 0 0,-14 64 1 0 0,14-46-69 0 0,-11 98 1 0 0,25-126 50 0 0,1-1 0 0 0,2 1 0 0 0,1 0-1 0 0,8 44 1 0 0,-7-70 39 0 0,1 0 0 0 0,0-1 1 0 0,1 1-1 0 0,0-1 0 0 0,1 0 0 0 0,0 0 0 0 0,12 18 0 0 0,-14-24 16 0 0,0-1-1 0 0,0 0 0 0 0,0 0 0 0 0,0-1 1 0 0,1 1-1 0 0,0-1 0 0 0,-1 1 0 0 0,1-1 1 0 0,0 0-1 0 0,1 0 0 0 0,-1-1 0 0 0,0 0 1 0 0,1 1-1 0 0,-1-1 0 0 0,1-1 0 0 0,0 1 1 0 0,0-1-1 0 0,0 0 0 0 0,0 0 0 0 0,0 0 1 0 0,6 0-1 0 0,-1-2 6 0 0,-1 0 1 0 0,0 0-1 0 0,0-1 1 0 0,1 0 0 0 0,-1 0-1 0 0,-1-1 1 0 0,1 0-1 0 0,0-1 1 0 0,-1 0 0 0 0,1-1-1 0 0,-1 1 1 0 0,0-2-1 0 0,-1 1 1 0 0,1-1-1 0 0,6-7 1 0 0,12-11 18 0 0,0-1-1 0 0,-1-1 1 0 0,25-37 0 0 0,52-93 75 0 0,-20-5-7 0 0,-30 52-23 0 0,-30 67-43 0 0,168-356 178 0 0,-160 327-159 0 0,-14 34-6 0 0,-1 0 0 0 0,11-49 0 0 0,-12 22 94 0 0,-3-1 0 0 0,-2-1 0 0 0,-3 0 0 0 0,-5-103 0 0 0,-1 166-117 0 0,0 0 1 0 0,-1 0 0 0 0,1 0-1 0 0,-1 0 1 0 0,1 1 0 0 0,-1-1-1 0 0,0 0 1 0 0,0 1 0 0 0,0-1-1 0 0,0 0 1 0 0,-4-4 0 0 0,5 6-10 0 0,-1 1 0 0 0,0-1 0 0 0,0 0 0 0 0,0 1 0 0 0,0-1 0 0 0,0 0 1 0 0,0 1-1 0 0,0-1 0 0 0,0 1 0 0 0,0 0 0 0 0,0-1 0 0 0,0 1 1 0 0,0 0-1 0 0,0 0 0 0 0,0-1 0 0 0,0 1 0 0 0,0 0 0 0 0,0 0 0 0 0,0 0 1 0 0,0 0-1 0 0,0 0 0 0 0,-1 1 0 0 0,1-1 0 0 0,0 0 0 0 0,0 0 1 0 0,0 1-1 0 0,0-1 0 0 0,0 1 0 0 0,0-1 0 0 0,-1 2 0 0 0,-4 1-4 0 0,0 1 0 0 0,0 0-1 0 0,0 0 1 0 0,1 1-1 0 0,0-1 1 0 0,0 1-1 0 0,0 0 1 0 0,-4 6 0 0 0,-32 50-51 0 0,24-35 35 0 0,14-22 16 0 0,-178 281-68 0 0,149-228 70 0 0,-105 201-34 0 0,101-177 12 0 0,4 2 0 0 0,4 1 0 0 0,-28 138 0 0 0,26-53-13 0 0,7 2 0 0 0,-2 218 1 0 0,25-337 12 0 0,3-1 0 0 0,1-1 1 0 0,12 53-1 0 0,-15-96 16 0 0,1 1 0 0 0,0 0-1 0 0,1-1 1 0 0,0 1 0 0 0,0-1 0 0 0,6 11 0 0 0,-6-14 1 0 0,0-1 0 0 0,0 0 0 0 0,0 1-1 0 0,0-1 1 0 0,0-1 0 0 0,0 1 0 0 0,1 0 0 0 0,0-1 0 0 0,-1 0 0 0 0,1 0 0 0 0,0 0 0 0 0,4 1 0 0 0,-3-1 1 0 0,0-1 1 0 0,0 0 0 0 0,0-1 0 0 0,-1 1 0 0 0,1-1 0 0 0,0 0 0 0 0,0 0-1 0 0,0 0 1 0 0,0-1 0 0 0,-1 0 0 0 0,1 0 0 0 0,0 0 0 0 0,0 0-1 0 0,-1-1 1 0 0,1 0 0 0 0,-1 0 0 0 0,8-4 0 0 0,8-6-6 0 0,0-1 0 0 0,24-20-1 0 0,-33 25 7 0 0,17-16-4 0 0,-2 0 0 0 0,0-2 0 0 0,-1 0 0 0 0,24-36 1 0 0,-20 25 4 0 0,29-41 3 0 0,-3-3 0 0 0,62-123 1 0 0,2-71 57 0 0,-79 170-34 0 0,96-273 59 0 0,-74 194-22 0 0,-34 109 24 0 0,-4-1 0 0 0,24-136 0 0 0,-47 203-71 0 0,1 0 1 0 0,-1 0-1 0 0,0-1 0 0 0,-1 1 1 0 0,0 0-1 0 0,0 0 1 0 0,-1 0-1 0 0,0-1 1 0 0,-1 1-1 0 0,0 0 1 0 0,-4-11-1 0 0,5 18-13 0 0,1 1 0 0 0,-1 0 0 0 0,0 0 0 0 0,1 0 0 0 0,-1-1 0 0 0,0 1 0 0 0,0 0 0 0 0,0 0 0 0 0,0 0 0 0 0,0 0 0 0 0,0 1 0 0 0,0-1 0 0 0,0 0 0 0 0,0 0 1 0 0,0 0-1 0 0,0 1 0 0 0,-1-1 0 0 0,1 1 0 0 0,0-1 0 0 0,0 1 0 0 0,-1-1 0 0 0,1 1 0 0 0,0 0 0 0 0,-1 0 0 0 0,1 0 0 0 0,0 0 0 0 0,-1 0 0 0 0,1 0 0 0 0,-1 0 0 0 0,1 0 0 0 0,0 0 0 0 0,-1 0 0 0 0,-1 2 0 0 0,-2-1-2 0 0,0 1 0 0 0,0 1 0 0 0,0-1 0 0 0,1 1 0 0 0,-1-1 0 0 0,1 1 0 0 0,-5 4 0 0 0,-16 18-29 0 0,0 0 0 0 0,2 1 0 0 0,0 1 0 0 0,-21 37 0 0 0,9-15-8 0 0,-20 26 6 0 0,-102 142-20 0 0,58-50 15 0 0,58-94 31 0 0,-30 60-22 0 0,5 4 0 0 0,-70 216 0 0 0,108-265 0 0 0,4 2 1 0 0,3 0 0 0 0,5 2 0 0 0,3 0 0 0 0,0 105-1 0 0,16-59-26 0 0,-2-122 38 0 0,2 0-1 0 0,0 0 1 0 0,1 0-1 0 0,0 0 1 0 0,2-1-1 0 0,10 23 1 0 0,-15-34 11 0 0,1-1 1 0 0,0 0 0 0 0,0-1-1 0 0,0 1 1 0 0,0 0-1 0 0,0 0 1 0 0,0-1-1 0 0,1 1 1 0 0,0-1 0 0 0,-1 0-1 0 0,1 0 1 0 0,0 0-1 0 0,0 0 1 0 0,6 3-1 0 0,-4-4-1 0 0,1 1 0 0 0,0-1 0 0 0,-1 0-1 0 0,1 0 1 0 0,0 0 0 0 0,0-1 0 0 0,0 0-1 0 0,11-1 1 0 0,-9 0 1 0 0,0-1-1 0 0,0 0 0 0 0,0 0 1 0 0,0 0-1 0 0,0-1 0 0 0,0 0 0 0 0,-1-1 1 0 0,1 0-1 0 0,-1 0 0 0 0,0 0 1 0 0,10-9-1 0 0,4-5-6 0 0,-1-2-1 0 0,21-25 1 0 0,-29 31 7 0 0,18-23 0 0 0,-2-1 0 0 0,-1-1 0 0 0,28-57 0 0 0,55-137-4 0 0,-110 233 8 0 0,232-574 41 0 0,-161 393-26 0 0,179-433 142 0 0,-223 542-62 0 0,-3-1-1 0 0,-3-1 1 0 0,-3-1 0 0 0,14-136-1 0 0,-31 209-85 0 0,-1 0-1 0 0,0-1 0 0 0,0 1 1 0 0,0 0-1 0 0,0 0 1 0 0,0 0-1 0 0,0-1 0 0 0,-1 1 1 0 0,1 0-1 0 0,-1 0 0 0 0,1 0 1 0 0,-1 0-1 0 0,0 0 1 0 0,-1-2-1 0 0,2 3-5 0 0,-1 1-1 0 0,1-1 1 0 0,-1 1 0 0 0,1-1 0 0 0,-1 1 0 0 0,1 0-1 0 0,-1-1 1 0 0,0 1 0 0 0,1 0 0 0 0,-1 0-1 0 0,1-1 1 0 0,-1 1 0 0 0,0 0 0 0 0,1 0 0 0 0,-1 0-1 0 0,0 0 1 0 0,1 0 0 0 0,-1 0 0 0 0,0 0-1 0 0,1 0 1 0 0,-1 0 0 0 0,0 0 0 0 0,1 0-1 0 0,-1 0 1 0 0,0 0 0 0 0,1 1 0 0 0,-1-1 0 0 0,0 1-1 0 0,-5 1 2 0 0,1 1 1 0 0,0 1-1 0 0,0-1 0 0 0,0 1 0 0 0,0 0 0 0 0,1 0 0 0 0,-6 7 0 0 0,-42 48-69 0 0,-57 87 1 0 0,-81 150 28 0 0,131-194 32 0 0,-45 112 1 0 0,67-130 2 0 0,-115 283-41 0 0,-49 217-27 0 0,78-107 24 0 0,90-314 22 0 0,8 0-1 0 0,-6 235 1 0 0,30-351 11 0 0,2 1 0 0 0,3-1-1 0 0,13 69 1 0 0,-16-109 9 0 0,1 0 0 0 0,1 0 0 0 0,0 0-1 0 0,0 0 1 0 0,0-1 0 0 0,1 1 0 0 0,-1-1 0 0 0,2 0 0 0 0,-1 0 0 0 0,1 0-1 0 0,0-1 1 0 0,0 1 0 0 0,0-1 0 0 0,1 0 0 0 0,0-1 0 0 0,8 6 0 0 0,-11-8 1 0 0,0-1 1 0 0,0 0 0 0 0,0 0 0 0 0,0 0 0 0 0,0 0-1 0 0,0 0 1 0 0,0-1 0 0 0,0 0 0 0 0,0 1-1 0 0,0-1 1 0 0,0 0 0 0 0,0-1 0 0 0,0 1 0 0 0,0 0-1 0 0,0-1 1 0 0,0 0 0 0 0,0 1 0 0 0,0-1 0 0 0,0-1-1 0 0,0 1 1 0 0,-1 0 0 0 0,1-1 0 0 0,0 1-1 0 0,2-3 1 0 0,5-3 0 0 0,0 0-1 0 0,0-1 0 0 0,-1 0 1 0 0,0-1-1 0 0,10-12 1 0 0,3-7 0 0 0,-1-2 1 0 0,-2-1 0 0 0,0-1 0 0 0,-3 0 0 0 0,22-56 0 0 0,46-184 13 0 0,-64 202-8 0 0,78-347 14 0 0,-66 263-13 0 0,108-581 176 0 0,-138 720-175 0 0,11-104 74 0 0,-13 105-60 0 0,0 1 1 0 0,0-1-1 0 0,-1 0 1 0 0,-1 1-1 0 0,0-1 1 0 0,-6-18-1 0 0,8 31-19 0 0,0 0 0 0 0,-1 1 0 0 0,1-1 0 0 0,0 0 0 0 0,-1 0 0 0 0,1 1-1 0 0,0-1 1 0 0,-1 0 0 0 0,1 1 0 0 0,-1-1 0 0 0,1 1 0 0 0,-1-1 0 0 0,1 1-1 0 0,-1-1 1 0 0,1 1 0 0 0,-1-1 0 0 0,0 1 0 0 0,1-1 0 0 0,-1 1 0 0 0,0 0-1 0 0,1-1 1 0 0,-1 1 0 0 0,0 0 0 0 0,1-1 0 0 0,-1 1 0 0 0,0 0 0 0 0,0 0 0 0 0,1 0-1 0 0,-1 0 1 0 0,0 0 0 0 0,0 0 0 0 0,0 0 0 0 0,1 0 0 0 0,-1 0 0 0 0,0 0-1 0 0,0 0 1 0 0,1 0 0 0 0,-1 1 0 0 0,0-1 0 0 0,1 0 0 0 0,-2 1 0 0 0,-1 1-3 0 0,-1-1 1 0 0,1 1-1 0 0,0 0 1 0 0,0 1 0 0 0,0-1-1 0 0,0 0 1 0 0,1 1-1 0 0,-4 3 1 0 0,-27 39-67 0 0,1 1 1 0 0,-38 77-1 0 0,-72 183-30 0 0,84-164 84 0 0,-33 90-29 0 0,63-150 24 0 0,-77 240-101 0 0,85-239 45 0 0,-17 153 1 0 0,32-194 62 0 0,2 0 0 0 0,2 0 0 0 0,1 0 0 0 0,2 1 1 0 0,2-1-1 0 0,11 47 0 0 0,-11-74 7 0 0,0-1 0 0 0,1 0 0 0 0,0 1 0 0 0,1-2 0 0 0,1 1 0 0 0,0-1 0 0 0,1 0 0 0 0,10 13 0 0 0,-15-21 2 0 0,1-1 0 0 0,0 1 0 0 0,0-1 0 0 0,0-1 0 0 0,0 1 0 0 0,1 0 0 0 0,0-1-1 0 0,-1 0 1 0 0,1 0 0 0 0,0-1 0 0 0,1 1 0 0 0,-1-1 0 0 0,0 0 0 0 0,1 0 0 0 0,-1-1 0 0 0,1 0 0 0 0,-1 0 0 0 0,1 0 0 0 0,0 0 0 0 0,-1-1 0 0 0,1 0 0 0 0,0 0 0 0 0,9-2 0 0 0,-9 0 1 0 0,1 0 1 0 0,-1-1-1 0 0,0 1 0 0 0,0-1 1 0 0,0 0-1 0 0,-1 0 1 0 0,1-1-1 0 0,-1 0 1 0 0,1 0-1 0 0,-1 0 1 0 0,-1-1-1 0 0,1 1 1 0 0,4-7-1 0 0,8-11 4 0 0,26-41 0 0 0,-39 57-1 0 0,18-34 13 0 0,-1-1 0 0 0,-3 0 1 0 0,27-85-1 0 0,20-139 32 0 0,-49 189-38 0 0,87-549 111 0 0,-83 375 8 0 0,-19 217-72 0 0,-4-47 0 0 0,2 69-33 0 0,0 1 0 0 0,-1-1 0 0 0,0 1 0 0 0,-1-1 0 0 0,-1 1 0 0 0,1 0 0 0 0,-1 0 0 0 0,-11-17 0 0 0,14 25-24 0 0,-1-1 1 0 0,0 1-1 0 0,-1 0 1 0 0,1 0-1 0 0,0 0 1 0 0,0 0-1 0 0,-1 0 1 0 0,0 1-1 0 0,1-1 1 0 0,-1 1-1 0 0,0-1 1 0 0,1 1-1 0 0,-1 0 1 0 0,0 0-1 0 0,0 0 1 0 0,0 1-1 0 0,0-1 1 0 0,0 1-1 0 0,0 0 1 0 0,0-1-1 0 0,0 1 1 0 0,0 0-1 0 0,0 1 1 0 0,0-1-1 0 0,0 1 1 0 0,0-1-1 0 0,0 1 1 0 0,0 0-1 0 0,0 0 1 0 0,0 0-1 0 0,1 0 1 0 0,-1 1-1 0 0,0-1 1 0 0,1 1-1 0 0,-1-1 1 0 0,1 1-1 0 0,-3 3 1 0 0,-9 9-38 0 0,1 1 0 0 0,1 1 0 0 0,0-1 0 0 0,1 2 1 0 0,-15 32-1 0 0,-34 94-97 0 0,46-105 113 0 0,-145 437-140 0 0,104-299 127 0 0,-18 60-64 0 0,-64 365 0 0 0,105-185 65 0 0,30-353 38 0 0,0 7 11 0 0,8 80 0 0 0,-2-114-139 0 0,2 0 0 0 0,1 0 1 0 0,23 66-1 0 0,-21-76-20 0 0,-7-16 33 0 0,1-1 1 0 0,1 0-1 0 0,0 0 0 0 0,0 0 1 0 0,0 0-1 0 0,1-1 1 0 0,8 11-1 0 0,-3-7-306 0 0,1-1 0 0 0,-1 0 0 0 0,2-1 0 0 0,0 0 0 0 0,20 13 0 0 0,-25-19 170 0 0,0 0 0 0 0,0 0 1 0 0,0-1-1 0 0,0 1 0 0 0,1-2 1 0 0,-1 1-1 0 0,1-1 0 0 0,0 0 0 0 0,0-1 1 0 0,0 0-1 0 0,0 0 0 0 0,12-1 1 0 0,23-7-1397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8T15:34:18.121"/>
    </inkml:context>
    <inkml:brush xml:id="br0">
      <inkml:brushProperty name="width" value="0.3" units="cm"/>
      <inkml:brushProperty name="height" value="0.6" units="cm"/>
      <inkml:brushProperty name="color" value="#69C2FF"/>
      <inkml:brushProperty name="tip" value="rectangle"/>
      <inkml:brushProperty name="rasterOp" value="maskPen"/>
    </inkml:brush>
  </inkml:definitions>
  <inkml:trace contextRef="#ctx0" brushRef="#br0">55 124 1056 0 0,'-8'-2'3909'0'0,"7"0"-3827"0"0,0 0 0 0 0,-1 0 0 0 0,1 0 0 0 0,0 0-1 0 0,0 0 1 0 0,1 0 0 0 0,-1 0 0 0 0,0 0 0 0 0,1 0 0 0 0,-1 0 0 0 0,1-1 0 0 0,0 1 0 0 0,-1 0-1 0 0,1-3 176 0 0,-6-14 2340 0 0,4 14-2241 0 0,1 1-1 0 0,0 0 1 0 0,-1-1 0 0 0,1 1 0 0 0,-14-42 6094 0 0,11 78-5541 0 0,3-27-878 0 0,0-1 1 0 0,1 1-1 0 0,-1-1 1 0 0,1 1-1 0 0,0-1 1 0 0,0 1 0 0 0,0-1-1 0 0,0 0 1 0 0,1 1-1 0 0,0-1 1 0 0,2 8-1 0 0,6 24 482 0 0,-8-29-429 0 0,1 0-1 0 0,-1 0 0 0 0,1-1 1 0 0,5 12-1 0 0,11 23 55 0 0,-2 1 1 0 0,-1 0-1 0 0,13 69 0 0 0,13 30 136 0 0,-25-69-178 0 0,-5-19 28 0 0,27 76 0 0 0,16 57 56 0 0,-14-46-86 0 0,-11-25-2 0 0,1 4-22 0 0,-17-72-39 0 0,-7-23-13 0 0,1-1-1 0 0,15 32 1 0 0,-15-38 3 0 0,0 1 1 0 0,-1 1-1 0 0,7 37 0 0 0,1 4 46 0 0,18 55 21 0 0,-27-102-58 0 0,-1 0 0 0 0,-1 1 0 0 0,4 25 0 0 0,-5-32-23 0 0,-1 0 1 0 0,1 0-1 0 0,1 0 0 0 0,-1 0 1 0 0,1-1-1 0 0,1 1 0 0 0,-1-1 1 0 0,8 11-1 0 0,9 18 7 0 0,-14-23-1 0 0,0 0 0 0 0,-1 1 0 0 0,0-1 0 0 0,-1 1 0 0 0,-1 0 0 0 0,0 0 0 0 0,-1 0 0 0 0,2 25 0 0 0,-3-28-9 0 0,1-1 0 0 0,0 1 0 0 0,0-1 0 0 0,1 1-1 0 0,6 13 1 0 0,-2-4-1 0 0,27 74 3 0 0,-26-66 7 0 0,-1 0 0 0 0,6 54 0 0 0,0 1-2 0 0,20 50 22 0 0,-12-42-16 0 0,-16-72-19 0 0,17 91 2 0 0,-17-90 2 0 0,-3-14-1 0 0,-1 0 0 0 0,0 0 0 0 0,0 0 0 0 0,0 0 0 0 0,0 6 0 0 0,0 0 3 0 0,0 0 1 0 0,1-1-1 0 0,0 1 1 0 0,1-1 0 0 0,0 0-1 0 0,5 13 1 0 0,-4-14-1 0 0,0 1 1 0 0,-1 0 0 0 0,0 0 0 0 0,-1 0 0 0 0,0 1-1 0 0,0 11 1 0 0,0 0 12 0 0,7 43 0 0 0,-3-30 9 0 0,35 231 19 0 0,-29-176-23 0 0,10 63 18 0 0,-11-101-31 0 0,-4-24 2 0 0,3 37 1 0 0,-5-25-7 0 0,10 38 1 0 0,-1-8-1 0 0,17 103 11 0 0,-22-131 10 0 0,14 42 0 0 0,-9-38-13 0 0,-11-34-12 0 0,-1 1-1 0 0,0 1 1 0 0,0 16-1 0 0,-2-19 2 0 0,1 0 1 0 0,0 0-1 0 0,0 0 0 0 0,1-1 1 0 0,6 19-1 0 0,-4-17 9 0 0,-1 0 1 0 0,0 0-1 0 0,2 23 0 0 0,-4-22-12 0 0,1 0 0 0 0,1-1 0 0 0,7 24 0 0 0,32 96 41 0 0,-28-73-37 0 0,9 29-6 0 0,15 58 23 0 0,-33-126 2 0 0,6 34 0 0 0,-8-33-17 0 0,10 34 1 0 0,38 145 5 0 0,-42-147-13 0 0,12 48-6 0 0,0 0 18 0 0,-13-83 6 0 0,0 0-1 0 0,17 28 1 0 0,-11-21-31 0 0,-10-18 13 0 0,-1 1 0 0 0,-1 0 0 0 0,1 0 1 0 0,-1 0-1 0 0,-1 0 0 0 0,1 0 0 0 0,0 14 0 0 0,-2-15 5 0 0,0 0-1 0 0,1-1 0 0 0,0 1 1 0 0,0 0-1 0 0,1-1 0 0 0,0 1 1 0 0,0-1-1 0 0,0 1 0 0 0,1-1 0 0 0,0 0 1 0 0,7 10-1 0 0,-7-11-1 0 0,-1 0 1 0 0,1 0-1 0 0,-1 0 1 0 0,1 1-1 0 0,-1-1 0 0 0,-1 0 1 0 0,1 1-1 0 0,-1-1 0 0 0,0 1 1 0 0,0 11-1 0 0,8 27-11 0 0,-1 1 23 0 0,-8-40-12 0 0,1 1 1 0 0,-1 0-1 0 0,1-1 1 0 0,1 1-1 0 0,-1 0 1 0 0,1-1 0 0 0,0 0-1 0 0,0 1 1 0 0,0-1-1 0 0,5 7 1 0 0,-5-9-2 0 0,0 1 0 0 0,0-1-1 0 0,0 0 1 0 0,0 1 0 0 0,-1-1 0 0 0,0 1 0 0 0,0 0 0 0 0,0-1 0 0 0,1 7-1 0 0,-8-6 7 0 0,-8 7 11 0 0,14-10-16 0 0,0-1-1 0 0,0 1 0 0 0,-1 0 1 0 0,1-1-1 0 0,0 1 0 0 0,0 0 0 0 0,0-1 1 0 0,0 1-1 0 0,0-1 0 0 0,0 1 1 0 0,0 0-1 0 0,0-1 0 0 0,1 1 1 0 0,-1-1-1 0 0,0 1 0 0 0,0 0 1 0 0,0-1-1 0 0,1 1 0 0 0,-1-1 1 0 0,0 1-1 0 0,1-1 0 0 0,-1 1 1 0 0,0-1-1 0 0,1 1 0 0 0,-1-1 1 0 0,1 1-1 0 0,-1-1 0 0 0,0 1 1 0 0,1-1-1 0 0,-1 0 0 0 0,1 1 0 0 0,0-1 1 0 0,22 26-3 0 0,-23-25 2 0 0,1 0 0 0 0,0 1 0 0 0,0-1 0 0 0,0 0 0 0 0,-1 1 0 0 0,1-1 0 0 0,-1 1 0 0 0,1-1 0 0 0,-1 1 0 0 0,0-1 0 0 0,0 1 0 0 0,1-1 0 0 0,-1 1 0 0 0,0-1 0 0 0,0 1 0 0 0,0-1 0 0 0,-1 1 0 0 0,1-1 0 0 0,-1 3 0 0 0,1-2 1 0 0,0 0 0 0 0,-1 1 0 0 0,1-1 0 0 0,0 0 0 0 0,0 0 0 0 0,0 1 0 0 0,1-1 0 0 0,-1 0 0 0 0,0 0 0 0 0,1 1 0 0 0,-1-1 0 0 0,1 0 0 0 0,0 0-1 0 0,0 0 1 0 0,0 0 0 0 0,0 0 0 0 0,2 2 0 0 0,-2-1 0 0 0,0-1 0 0 0,1 1 0 0 0,-1 0 0 0 0,0 0 1 0 0,0-1-1 0 0,-1 1 0 0 0,2 6 0 0 0,-2-2-2 0 0,1 1 0 0 0,0-1 1 0 0,1 1-1 0 0,0-1 0 0 0,3 10 0 0 0,6 29-2 0 0,-9-33 9 0 0,-1 0 0 0 0,2 1 0 0 0,7 23 0 0 0,-4-17 0 0 0,7 31-1 0 0,2 11 6 0 0,-7-19-6 0 0,-8-38-5 0 0,1 1 0 0 0,0-1 0 0 0,-1 0-1 0 0,2 0 1 0 0,-1 0 0 0 0,0 1 0 0 0,1-1 0 0 0,0-1 0 0 0,0 1-1 0 0,1 0 1 0 0,2 4 0 0 0,-2-5-2 0 0,-1 0 0 0 0,0 0 0 0 0,0 0 0 0 0,0 0 0 0 0,0 0 0 0 0,-1 0 0 0 0,0 1 0 0 0,1 5 0 0 0,6 16-4 0 0,-6-19 12 0 0,1 0 0 0 0,-1 1 1 0 0,-1-1-1 0 0,2 16 0 0 0,-2-17-2 0 0,-1 1 1 0 0,1-1 0 0 0,1 1-1 0 0,-1-1 1 0 0,1 1-1 0 0,4 8 1 0 0,-3-7-8 0 0,1 1 0 0 0,-2 0-1 0 0,1 0 1 0 0,1 16 0 0 0,-3-19 3 0 0,17 71 24 0 0,-15-55-32 0 0,9 29 1 0 0,-7-34 23 0 0,-1-1 1 0 0,-1 0 0 0 0,-1 1 0 0 0,1 17 0 0 0,-1-8-25 0 0,1 0-1 0 0,1 1 1 0 0,2-1-1 0 0,0 0 1 0 0,2-1-1 0 0,13 31 0 0 0,-18-48 6 0 0,-1-2 8 0 0,2 4 8 0 0,0 0 1 0 0,-1 1-1 0 0,0 0 0 0 0,-1-1 0 0 0,2 20 1 0 0,-3-20-24 0 0,0-1 1 0 0,1 1 0 0 0,0 0 0 0 0,4 13 0 0 0,0-1-11 0 0,18 33 27 0 0,7 56 49 0 0,-25-93-46 0 0,0 1-1 0 0,-1 1 1 0 0,-2-1 0 0 0,0 1 0 0 0,0 0 0 0 0,-2-1-1 0 0,-1 1 1 0 0,-2 30 0 0 0,1-37-7 0 0,0 1 0 0 0,2-1-1 0 0,0 1 1 0 0,0-1 0 0 0,4 16 0 0 0,0-2 3 0 0,-2 1-10 0 0,-1 43 0 0 0,-3-50 0 0 0,2-1 0 0 0,0 1 0 0 0,1 0 0 0 0,8 33 0 0 0,25 67-6 0 0,-7-54 18 0 0,-11-31-10 0 0,-11-23 7 0 0,-1 0 0 0 0,-1 0 0 0 0,0 0 0 0 0,4 26 0 0 0,-7-32-4 0 0,0-1 2 0 0,0 1 0 0 0,0 0 1 0 0,-1-1-1 0 0,-1 10 0 0 0,1-14-3 0 0,0 0 0 0 0,0 1 0 0 0,0-1 0 0 0,1 0 0 0 0,-1 0 0 0 0,1 0-1 0 0,-1 0 1 0 0,1 0 0 0 0,0 0 0 0 0,-1 0 0 0 0,1 0 0 0 0,0 0 0 0 0,2 3 0 0 0,20 26 0 0 0,-12-17 0 0 0,-9-12 1 0 0,0 1 0 0 0,0-1 0 0 0,0 1 0 0 0,0 0 0 0 0,-1 0 0 0 0,1 0 0 0 0,-1 0 0 0 0,0 0 0 0 0,0 0 0 0 0,0 0 0 0 0,0 0 0 0 0,-1 0 0 0 0,1 0 0 0 0,-1 1 0 0 0,0-1 0 0 0,0 0 0 0 0,0 0 0 0 0,0 1 0 0 0,0-1 0 0 0,-1 0 1 0 0,-1 5-1 0 0,2-5-3 0 0,-1-1 1 0 0,1 1 0 0 0,0-1 0 0 0,0 1-1 0 0,0-1 1 0 0,0 0 0 0 0,0 1-1 0 0,1-1 1 0 0,-1 1 0 0 0,1-1 0 0 0,0 1-1 0 0,0-1 1 0 0,-1 0 0 0 0,3 4 0 0 0,22 28-23 0 0,-21-29 26 0 0,0 0 1 0 0,0 1 0 0 0,0-1-1 0 0,-1 1 1 0 0,1-1 0 0 0,2 8 0 0 0,-4-7-1 0 0,0 0 1 0 0,0 0 0 0 0,1 0 0 0 0,0-1 0 0 0,0 1-1 0 0,1-1 1 0 0,-1 0 0 0 0,1 0 0 0 0,8 8 0 0 0,-12-12-4 0 0,1 0 0 0 0,0 0 1 0 0,-1 0-1 0 0,1 0 1 0 0,-1 0-1 0 0,1 0 0 0 0,-1 1 1 0 0,1-1-1 0 0,-1 0 1 0 0,0 1-1 0 0,0-1 0 0 0,0 0 1 0 0,0 0-1 0 0,0 1 1 0 0,0-1-1 0 0,0 0 0 0 0,0 1 1 0 0,0-1-1 0 0,0 0 1 0 0,-1 0-1 0 0,1 1 1 0 0,-1-1-1 0 0,1 0 0 0 0,-1 0 1 0 0,1 0-1 0 0,-1 0 1 0 0,-1 2-1 0 0,1-1 2 0 0,1-1 0 0 0,-1 0 0 0 0,0 1 0 0 0,1-1 0 0 0,-1 1-1 0 0,1-1 1 0 0,-1 1 0 0 0,1-1 0 0 0,0 1 0 0 0,-1-1 0 0 0,1 1 0 0 0,0-1 0 0 0,0 1 0 0 0,0 0 0 0 0,0-1 0 0 0,1 1 0 0 0,-1-1-1 0 0,0 1 1 0 0,1-1 0 0 0,0 2 0 0 0,7 27-17 0 0,-5-17 11 0 0,9 56 30 0 0,-11-66-26 0 0,0-1 0 0 0,1 1 0 0 0,-1 0 0 0 0,1 0 0 0 0,0 0 0 0 0,-1-1 0 0 0,1 1 0 0 0,0-1 0 0 0,0 0 0 0 0,4 4 0 0 0,-4-5 1 0 0,0 0 0 0 0,-1 1 0 0 0,1-1 0 0 0,0 1 0 0 0,-1 0 1 0 0,1 0-1 0 0,-1-1 0 0 0,0 1 0 0 0,0 0 0 0 0,0 0 0 0 0,1 0 1 0 0,-2 0-1 0 0,1 1 0 0 0,0-1 0 0 0,0 0 0 0 0,-1 0 0 0 0,1 0 1 0 0,-1 1-1 0 0,0-1 0 0 0,0 0 0 0 0,0 5 0 0 0,0-3-1 0 0,1 0 0 0 0,-1 0 0 0 0,1 0 0 0 0,-1 0-1 0 0,1 0 1 0 0,0 0 0 0 0,1 0 0 0 0,-1 0 0 0 0,1 0 0 0 0,-1-1 0 0 0,1 1-1 0 0,0 0 1 0 0,3 3 0 0 0,-2 5-1 0 0,-3-11 1 0 0,0 0 1 0 0,0 1 0 0 0,0-1-1 0 0,1 0 1 0 0,-1 0-1 0 0,0 1 1 0 0,1-1 0 0 0,-1 0-1 0 0,1 0 1 0 0,-1 0 0 0 0,1 0-1 0 0,-1 0 1 0 0,1 0 0 0 0,1 2-1 0 0,-1-2 2 0 0,0-1 1 0 0,1 1-1 0 0,-1 0 0 0 0,0 0 0 0 0,0 0 0 0 0,0 0 1 0 0,0 0-1 0 0,0 0 0 0 0,0 0 0 0 0,0 0 0 0 0,-1 0 1 0 0,1 0-1 0 0,0 0 0 0 0,-1 1 0 0 0,1-1 0 0 0,-1 0 1 0 0,1 1-1 0 0,-1-1 0 0 0,1 0 0 0 0,-1 1 1 0 0,0-1-1 0 0,0 0 0 0 0,0 1 0 0 0,0-1 0 0 0,0 0 1 0 0,0 1-1 0 0,0-1 0 0 0,0 1 0 0 0,0-1 0 0 0,-1 3 1 0 0,0 35 0 0 0,0-37-1 0 0,1 1 0 0 0,1-1 0 0 0,-1 0 0 0 0,0 0 0 0 0,0 0 0 0 0,1 0 0 0 0,0 0 0 0 0,-1 0 0 0 0,1 0 0 0 0,0 0 0 0 0,0 0 0 0 0,0 0 0 0 0,2 3 0 0 0,-1 0-1 0 0,1 0 0 0 0,-1 0 0 0 0,0 0 0 0 0,-1 0 0 0 0,1 0 0 0 0,-1 1 0 0 0,0-1 0 0 0,-1 0 1 0 0,1 1-1 0 0,-1-1 0 0 0,-1 10 0 0 0,1-8 0 0 0,6 33 5 0 0,-1-16-2 0 0,11 18-10 0 0,-11-28 13 0 0,-4-12-4 0 0,0-1-1 0 0,0 1 0 0 0,-1-1 1 0 0,1 1-1 0 0,0-1 0 0 0,-1 1 0 0 0,0-1 1 0 0,1 1-1 0 0,-1-1 0 0 0,0 1 0 0 0,1 2 1 0 0,-4 13-6 0 0,2-16 4 0 0,1 0 0 0 0,-1 0 0 0 0,1 1 0 0 0,0-1 0 0 0,0 0-1 0 0,0 1 1 0 0,0-1 0 0 0,0 0 0 0 0,0 0 0 0 0,0 1 0 0 0,0-1-1 0 0,0 0 1 0 0,0 1 0 0 0,1-1 0 0 0,-1 0 0 0 0,0 0 0 0 0,1 0-1 0 0,-1 1 1 0 0,1-1 0 0 0,1 1 0 0 0,6 12 0 0 0,-6-11 1 0 0,0-1-1 0 0,0 1 0 0 0,0 0 1 0 0,0 0-1 0 0,-1 0 1 0 0,1 0-1 0 0,-1 0 0 0 0,0 0 1 0 0,0 0-1 0 0,0 0 0 0 0,0 0 1 0 0,0 1-1 0 0,-1-1 0 0 0,0 0 1 0 0,1 1-1 0 0,-1-1 0 0 0,-1 0 1 0 0,1 1-1 0 0,0-1 0 0 0,-1 0 1 0 0,-1 5-1 0 0,3-5 1 0 0,-1 0 1 0 0,1 1 0 0 0,0-1-1 0 0,0 0 1 0 0,0 1-1 0 0,3 4 1 0 0,1 8 3 0 0,3 49-36 0 0,-6-42 45 0 0,7 23-12 0 0,14 33-4 0 0,-23-78 1 0 0,1-1 1 0 0,-1 0 0 0 0,0 1 0 0 0,0-1 0 0 0,0 1 0 0 0,1-1-1 0 0,-1 0 1 0 0,0 1 0 0 0,0-1 0 0 0,0 1 0 0 0,0-1 0 0 0,0 1-1 0 0,0-1 1 0 0,0 0 0 0 0,0 1 0 0 0,0-1 0 0 0,0 1 0 0 0,0-1-1 0 0,0 1 1 0 0,0-1 0 0 0,0 0 0 0 0,-1 1 0 0 0,1-1 0 0 0,0 1-1 0 0,0-1 1 0 0,0 0 0 0 0,-1 1 0 0 0,1-1 0 0 0,0 0 0 0 0,-1 1-1 0 0,-11-3-11 0 0,-14-13-36 0 0,26 15 46 0 0,-9-9-4 0 0,-1 1 0 0 0,2-1 0 0 0,-1-1 0 0 0,-8-11 0 0 0,7 7-24 0 0,5 8 15 0 0,1-1 0 0 0,0 0 0 0 0,0-1 0 0 0,1 1 1 0 0,0-1-1 0 0,-3-8 0 0 0,-3-10-8 0 0,-16-12-1 0 0,18 28 18 0 0,4 6 0 0 0,0 0-1 0 0,1-1 1 0 0,-1 1-1 0 0,1 0 1 0 0,0-1-1 0 0,0 1 0 0 0,0-1 1 0 0,0 0-1 0 0,1 0 1 0 0,0 0-1 0 0,0 1 0 0 0,0-1 1 0 0,1 0-1 0 0,-1 0 1 0 0,2-7-1 0 0,-1 10 6 0 0,1 1 0 0 0,-1-1 1 0 0,1 1-1 0 0,0-1 0 0 0,0 1 0 0 0,0 0 0 0 0,-1-1 1 0 0,2 1-1 0 0,-1 0 0 0 0,0-1 0 0 0,2 0 0 0 0,-2 1 2 0 0,0 1 0 0 0,-1-1 0 0 0,1 0-1 0 0,0 1 1 0 0,0-1 0 0 0,-1 0 0 0 0,1 1 0 0 0,-1-1-1 0 0,1 0 1 0 0,0 0 0 0 0,-1 0 0 0 0,1 0 0 0 0,-1 1-1 0 0,0-1 1 0 0,1 0 0 0 0,-1 0 0 0 0,0 0 0 0 0,1 0-1 0 0,-1 0 1 0 0,0 0 0 0 0,0 0 0 0 0,0 0 0 0 0,0 0-1 0 0,0 0 1 0 0,0 0 0 0 0,0 0 0 0 0,0 0 0 0 0,0 0-1 0 0,-1 0 1 0 0,1 0 0 0 0,0 0 0 0 0,-1 0 0 0 0,1 0-1 0 0,-1 1 1 0 0,1-1 0 0 0,-1 0 0 0 0,1 0 0 0 0,-2-1-1 0 0,-7-10 2 0 0,7 10-2 0 0,0 0-1 0 0,0-1 1 0 0,0 0-1 0 0,0 1 1 0 0,0-1 0 0 0,1 0-1 0 0,-1 0 1 0 0,1 0-1 0 0,0 0 1 0 0,0 0-1 0 0,0 0 1 0 0,0-1-1 0 0,0 1 1 0 0,0-4-1 0 0,2-2-6 0 0,-1 8 7 0 0,0 0-1 0 0,0 0 1 0 0,0-1-1 0 0,1 1 1 0 0,-1 0 0 0 0,0 0-1 0 0,-1 0 1 0 0,1 0-1 0 0,0 0 1 0 0,0 0-1 0 0,0-1 1 0 0,-1 1 0 0 0,1 0-1 0 0,0 0 1 0 0,-1 0-1 0 0,1 0 1 0 0,-1 0-1 0 0,0 0 1 0 0,1 0 0 0 0,-2-1-1 0 0,-3-3 7 0 0,1 1 1 0 0,-1-1-1 0 0,1 0 0 0 0,1 0 0 0 0,-5-7 1 0 0,4 7-4 0 0,0-1 1 0 0,0 0 0 0 0,-9-9-1 0 0,6 9-5 0 0,1 0 0 0 0,0 0 0 0 0,1-1 0 0 0,-1 0 0 0 0,1 0 0 0 0,0 0-1 0 0,1-1 1 0 0,0 0 0 0 0,0 1 0 0 0,1-2 0 0 0,0 1 0 0 0,0 0 0 0 0,-2-13 0 0 0,4 16 3 0 0,-1 1 0 0 0,-1-1 0 0 0,1 0 0 0 0,-1 1 0 0 0,0-1 0 0 0,1 1 0 0 0,-2 0 0 0 0,-4-5 0 0 0,-10-15-5 0 0,3 4-5 0 0,11 16 12 0 0,1 1 1 0 0,1-1 0 0 0,-1 0-1 0 0,0 0 1 0 0,1 0 0 0 0,0-1-1 0 0,-3-7 1 0 0,-3-43-50 0 0,4 22 41 0 0,-8-4 35 0 0,10 30-31 0 0,-1 0-1 0 0,1 0 1 0 0,-3-13-1 0 0,-11-132-14 0 0,9 117 13 0 0,0-11-6 0 0,15 12 23 0 0,-8 30-13 0 0,-1 0 0 0 0,1 0 0 0 0,-1 1 0 0 0,0-1 0 0 0,0 1-1 0 0,0-1 1 0 0,-1 1 0 0 0,1-1 0 0 0,-1 1 0 0 0,-3-6 0 0 0,-8-17 7 0 0,12 23-6 0 0,0-1-1 0 0,1 1 0 0 0,-1-1 0 0 0,1 0 0 0 0,-1 1 0 0 0,1-1 0 0 0,1-5 0 0 0,-2-16 4 0 0,-15-8-8 0 0,13 30 2 0 0,1-1 0 0 0,0 0 0 0 0,0 1 0 0 0,0-1 0 0 0,1 0 0 0 0,-1 0 0 0 0,1 0 0 0 0,0 0 0 0 0,0 0 0 0 0,0 0 0 0 0,0-9 0 0 0,2 7 4 0 0,-1 0-1 0 0,0-1 1 0 0,-1 1 0 0 0,1 0-1 0 0,-1 0 1 0 0,-1-1 0 0 0,1 1-1 0 0,-1 0 1 0 0,0 0 0 0 0,-4-8-1 0 0,5 11-2 0 0,-1-1 1 0 0,1 1-1 0 0,0 0 0 0 0,0-1 0 0 0,0 1 0 0 0,0-1 0 0 0,1 1 0 0 0,-1-1 0 0 0,1 1 0 0 0,0-1 0 0 0,1-3 0 0 0,-1 3 0 0 0,0 0 1 0 0,0 0 0 0 0,0 1 0 0 0,-1-1 0 0 0,1 0-1 0 0,-1 0 1 0 0,0 1 0 0 0,0-1 0 0 0,-2-5-1 0 0,-14-30 0 0 0,16 35-4 0 0,0-1-1 0 0,1 1 0 0 0,-1 0 0 0 0,1-1 0 0 0,0 1 0 0 0,0 0 0 0 0,1 0 0 0 0,-1-1 0 0 0,3-6 1 0 0,0-14 7 0 0,-4 19 2 0 0,0-1 0 0 0,0 0 0 0 0,-1 1 0 0 0,0-1 0 0 0,0 1 0 0 0,0 0 0 0 0,-1 0 0 0 0,0 0 0 0 0,0 0 0 0 0,-5-6 0 0 0,3 2-7 0 0,0 1 1 0 0,0 0-1 0 0,-5-17 0 0 0,-7-26 0 0 0,9 30 0 0 0,1-1 0 0 0,1 1 0 0 0,-3-25-1 0 0,6 24 16 0 0,-11-35-1 0 0,9 42-17 0 0,1-1 0 0 0,0 0 0 0 0,2 0 0 0 0,-2-22 0 0 0,3 23 15 0 0,0 0-1 0 0,-1 1 1 0 0,-6-19-1 0 0,5 18-9 0 0,-1-1-1 0 0,2 0 1 0 0,-1-21-1 0 0,-8-83 14 0 0,3 54-22 0 0,5 36 34 0 0,-1 0-1 0 0,-12-39 1 0 0,16 68-24 0 0,-1 0 0 0 0,1 0 0 0 0,-1 0 0 0 0,1 0 0 0 0,0 0 0 0 0,0-1 0 0 0,0 1 0 0 0,0 0 0 0 0,0 0 0 0 0,1-4 0 0 0,-1 3 1 0 0,0 1 1 0 0,0-1-1 0 0,0 0 1 0 0,0 1-1 0 0,0-1 1 0 0,-1 1 0 0 0,1-1-1 0 0,-1 1 1 0 0,0-1-1 0 0,0 1 1 0 0,0-1 0 0 0,0 1-1 0 0,-2-3 1 0 0,-4-13 7 0 0,1-5-12 0 0,1 0 0 0 0,2-1 0 0 0,-3-46 0 0 0,5 63 1 0 0,0-1-1 0 0,0 0 0 0 0,-1 0 1 0 0,0 1-1 0 0,-4-11 0 0 0,-2-6 12 0 0,-33-82 14 0 0,15 43-17 0 0,-32-91-15 0 0,-24-36 0 0 0,47 114 11 0 0,23 53 4 0 0,1-1 1 0 0,-12-34-1 0 0,6-26-7 0 0,14 61-1 0 0,-2 0-1 0 0,-12-39 1 0 0,9 39-9 0 0,-9-44 0 0 0,17 63 7 0 0,0-1 0 0 0,0 0 1 0 0,1 0-1 0 0,-1 0 0 0 0,2-5 0 0 0,1-4 2 0 0,5-35-17 0 0,-5 39 24 0 0,-1 0 0 0 0,0 0 0 0 0,0-1 1 0 0,-1 1-1 0 0,-1-1 0 0 0,0 0 0 0 0,0 1 1 0 0,-1-1-1 0 0,0 1 0 0 0,-5-19 0 0 0,-8-20 70 0 0,14 47-73 0 0,0 0 0 0 0,0 0 0 0 0,1 0-1 0 0,-1 0 1 0 0,0 0 0 0 0,1 1 0 0 0,-1-1 0 0 0,1 0 0 0 0,0 0-1 0 0,0-2 1 0 0,6-19-24 0 0,-7 20 23 0 0,0 0 0 0 0,0 0 1 0 0,0 0-1 0 0,0 0 1 0 0,0 0-1 0 0,1 1 1 0 0,-1-1-1 0 0,1 0 0 0 0,0 0 1 0 0,0 0-1 0 0,0 1 1 0 0,0-1-1 0 0,1 0 1 0 0,-1 1-1 0 0,1-1 0 0 0,3-3 1 0 0,-5 5-20 0 0,1 1 1 0 0,-1 0-1 0 0,0-1 1 0 0,1 1-1 0 0,-1 0 1 0 0,1-1-1 0 0,-1 1 1 0 0,1 0 0 0 0,-1 0-1 0 0,1-1 1 0 0,-1 1-1 0 0,1 0 1 0 0,-1 0-1 0 0,1 0 1 0 0,-1 0-1 0 0,1 0 1 0 0,-1 0-1 0 0,1 0 1 0 0,0 0-1 0 0,-1 0 1 0 0,1 0-1 0 0,-1 0 1 0 0,1 0-1 0 0,-1 0 1 0 0,1 0-1 0 0,-1 0 1 0 0,1 1-1 0 0,-1-1 1 0 0,1 0-1 0 0,-1 0 1 0 0,1 1-1 0 0,-1-1 1 0 0,1 0-1 0 0,-1 1 1 0 0,0-1-1 0 0,1 0 1 0 0,-1 1-1 0 0,1-1 1 0 0,-1 1-1 0 0,0-1 1 0 0,1 0-1 0 0,-1 1 1 0 0,0-1 0 0 0,0 1-1 0 0,1-1 1 0 0,-1 2-1 0 0,9 21-1342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73DF7-40BB-45A1-8F03-06C3B84C8F7E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FC237-8328-42A5-B9B5-7F958473C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0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37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40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4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28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123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08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Left half: actual positives (P)</a:t>
            </a:r>
          </a:p>
          <a:p>
            <a:r>
              <a:rPr lang="en-US" altLang="en-US"/>
              <a:t>Right half: actual negatives (N)</a:t>
            </a:r>
          </a:p>
          <a:p>
            <a:r>
              <a:rPr lang="en-US" altLang="en-US"/>
              <a:t>Inside circle: predicted positive (P’)</a:t>
            </a:r>
          </a:p>
          <a:p>
            <a:r>
              <a:rPr lang="en-US" altLang="en-US"/>
              <a:t>Outside circle: predicted negative (N’)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148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1/alpha -  1 =  beta^2</a:t>
            </a:r>
          </a:p>
        </p:txBody>
      </p:sp>
    </p:spTree>
    <p:extLst>
      <p:ext uri="{BB962C8B-B14F-4D97-AF65-F5344CB8AC3E}">
        <p14:creationId xmlns:p14="http://schemas.microsoft.com/office/powerpoint/2010/main" val="284660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2">
              <a:defRPr/>
            </a:pPr>
            <a:r>
              <a:rPr lang="en-US" altLang="en-US"/>
              <a:t>Sensitivity = TP/P = 90/300 = 30%</a:t>
            </a:r>
          </a:p>
          <a:p>
            <a:pPr lvl="2">
              <a:defRPr/>
            </a:pPr>
            <a:r>
              <a:rPr lang="en-US" altLang="en-US"/>
              <a:t>Specificity = TN/N = 9560/9700 = 98.56%</a:t>
            </a:r>
          </a:p>
          <a:p>
            <a:pPr lvl="2">
              <a:defRPr/>
            </a:pPr>
            <a:r>
              <a:rPr lang="en-US" altLang="en-US"/>
              <a:t>Accuracy = (TP + TN)/All = (90+9560)/10000 = 96.50%</a:t>
            </a:r>
          </a:p>
          <a:p>
            <a:pPr lvl="2">
              <a:defRPr/>
            </a:pPr>
            <a:r>
              <a:rPr lang="en-US" altLang="en-US"/>
              <a:t>Error rate = (FP + FN)/All = (140 + 210)/10000 = 3.50%</a:t>
            </a:r>
          </a:p>
          <a:p>
            <a:pPr lvl="2">
              <a:defRPr/>
            </a:pPr>
            <a:r>
              <a:rPr lang="en-US" altLang="en-US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/>
              <a:t>F1 = 2 P × R /(P + R) = 2 × 39.13% × 30.00%/(39.13% + 30%) = 33.96%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23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80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07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31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F8B-B567-4171-B837-4EAA54E7B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9D23E-DB30-491C-9CCF-67A0FABC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B3E1-F40F-449B-8391-A197BE09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E845-600E-49C6-87A0-B88B8DFA3561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B4B3-7357-420B-8F30-D650724E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5DE-2605-4DD8-A52E-7DBB2E9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37F-1CDA-41B2-818F-3E7A888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2CFED-521A-425D-8B7A-FB47C220B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143C-59BE-406F-8B68-262F6CD5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34AB-1B4E-4ED9-BC38-B93D2163E1C2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DBED-A2E9-415D-A8BD-F17E7518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F3A52-2038-4CC0-9588-B4C5B1D9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058C1-F79A-46F7-8744-A8569F7A7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55B6-D0E4-4393-8DAD-1748EC0A2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1ABA-6451-41B1-9163-820CB91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54892-EC0A-4B53-AE7B-C68C9EEB0BC0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DBF5-3CC5-4BC8-878B-09C353A8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0ACD-90A7-4131-98B4-29FBE606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8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3716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4000500"/>
            <a:ext cx="112776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652000" y="6477000"/>
            <a:ext cx="25400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8B188AE-0E67-4EDB-ADA3-3959A28F24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189416"/>
      </p:ext>
    </p:extLst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F35-6C12-40D2-AF68-778A2163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0E25-5131-4AD8-AFED-24FE5E90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B54E-5AB1-44AD-B317-6836C165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893-1EEC-483D-A72A-84DD6F1A04F3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0923-1A57-4AB5-9152-D7A3F08F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21EF-950A-417D-9F97-34421D4B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EC9-54BF-4EEA-B75F-890312A4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FE0F-11AA-43F3-84F3-3B364AD5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FCE2-F114-4963-A2F7-D3A22AFD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6A07-AFA5-43BE-90A6-5BCCE4CFB47B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0BD1-F929-4E4C-A141-D5F578B2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3B8-3F7C-4305-B4FC-3524D9B2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E47A-B45A-4F68-9644-9953ADC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A68E-B5A7-4906-A187-7EDF7E47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6034-47A7-45DE-B212-9384C512B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29E21-0D2B-48CD-B710-7386448B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FF4-3B4C-4F6B-92A0-66774BE083BE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98A1-54A6-469A-8F8D-C1FAA0CC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86058-D739-4E42-83CC-BAB86F67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CB91-AAF8-448A-8D22-64C2E60E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38769-2DE7-4B09-807A-2BD7BA81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4529-0C65-4C8A-87D6-1D8A8E953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C553-5C35-42B8-8998-020F8FB7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2CFA-F67B-4EA6-A8B7-A6F4FCEC0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436A9-9A60-475A-8BCE-0A00D68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7D73-96D2-4C58-808B-8F92DF622C49}" type="datetime1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CAA17-21A1-4183-8F92-74EF161E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8305B-74E0-4D92-B7EE-74242D2A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FF5-FBB1-4040-B065-28057322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DFAD-483D-4835-8FC5-A3054E30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03BC-F422-4EFC-B9B6-407C3105B213}" type="datetime1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FD2D-61C6-4B4C-9D87-33BECA52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B0EFD-39A6-4084-A211-C07ED82F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1149C-6CE7-455C-8F8C-50EE76D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3AA-7F3C-40BE-9ACA-A3CD3C032FBA}" type="datetime1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B10AE-BC2A-4CE0-B032-E7726CD7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3CE68-FB7F-4E2E-B328-0859A16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1397-ADA8-40F3-996F-21C543BD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561F-663E-44D2-BF5E-9BACED91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BF5A2-80ED-4456-9262-C35FDF32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4B84-A384-4928-A3B2-675D7FCB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10C5-C8CA-46BC-87EA-8AF66A914C89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73E6-5685-4354-8C88-B9CC6BAA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C94F-69C0-44CD-9CC8-D5A56C2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D180-2F62-4739-BE32-B7C86955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90FC5-7157-42DF-9C46-EC3B5750C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7709-500A-40D3-9907-4E419E655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5158-1403-4CA4-B667-19DC82A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EAC8-CF1E-40E0-B3B0-353A970FE136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1E85-B08C-49A9-AB4D-A6174E42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5DFE-2609-4655-9693-3B43EC3E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EFC00-9FEC-4185-94C3-95347B64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46DA-84E3-4236-A4DB-368EE52F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FE0D-A3EF-4E77-80E0-0B3518CB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EB28-408D-4A1D-BEC9-14237111B99C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757F-0C2D-46A9-9AC2-CBCAEC1B3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ABA9-1390-44AC-9A16-422E5817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7.xml"/><Relationship Id="rId26" Type="http://schemas.openxmlformats.org/officeDocument/2006/relationships/customXml" Target="../ink/ink91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95.xml"/><Relationship Id="rId42" Type="http://schemas.openxmlformats.org/officeDocument/2006/relationships/customXml" Target="../ink/ink99.xml"/><Relationship Id="rId47" Type="http://schemas.openxmlformats.org/officeDocument/2006/relationships/image" Target="NULL"/><Relationship Id="rId50" Type="http://schemas.openxmlformats.org/officeDocument/2006/relationships/customXml" Target="../ink/ink102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customXml" Target="../ink/ink79.xml"/><Relationship Id="rId16" Type="http://schemas.openxmlformats.org/officeDocument/2006/relationships/customXml" Target="../ink/ink86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90.xml"/><Relationship Id="rId32" Type="http://schemas.openxmlformats.org/officeDocument/2006/relationships/customXml" Target="../ink/ink94.xml"/><Relationship Id="rId37" Type="http://schemas.openxmlformats.org/officeDocument/2006/relationships/image" Target="NULL"/><Relationship Id="rId40" Type="http://schemas.openxmlformats.org/officeDocument/2006/relationships/customXml" Target="../ink/ink98.xml"/><Relationship Id="rId45" Type="http://schemas.openxmlformats.org/officeDocument/2006/relationships/image" Target="NULL"/><Relationship Id="rId53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83.xml"/><Relationship Id="rId19" Type="http://schemas.openxmlformats.org/officeDocument/2006/relationships/image" Target="NULL"/><Relationship Id="rId31" Type="http://schemas.openxmlformats.org/officeDocument/2006/relationships/image" Target="NULL"/><Relationship Id="rId52" Type="http://schemas.openxmlformats.org/officeDocument/2006/relationships/customXml" Target="../ink/ink103.xml"/><Relationship Id="rId4" Type="http://schemas.openxmlformats.org/officeDocument/2006/relationships/customXml" Target="../ink/ink80.xml"/><Relationship Id="rId9" Type="http://schemas.openxmlformats.org/officeDocument/2006/relationships/image" Target="NULL"/><Relationship Id="rId14" Type="http://schemas.openxmlformats.org/officeDocument/2006/relationships/customXml" Target="../ink/ink85.xml"/><Relationship Id="rId22" Type="http://schemas.openxmlformats.org/officeDocument/2006/relationships/customXml" Target="../ink/ink89.xml"/><Relationship Id="rId27" Type="http://schemas.openxmlformats.org/officeDocument/2006/relationships/image" Target="NULL"/><Relationship Id="rId30" Type="http://schemas.openxmlformats.org/officeDocument/2006/relationships/customXml" Target="../ink/ink93.xml"/><Relationship Id="rId35" Type="http://schemas.openxmlformats.org/officeDocument/2006/relationships/image" Target="NULL"/><Relationship Id="rId48" Type="http://schemas.openxmlformats.org/officeDocument/2006/relationships/customXml" Target="../ink/ink101.xml"/><Relationship Id="rId8" Type="http://schemas.openxmlformats.org/officeDocument/2006/relationships/customXml" Target="../ink/ink82.xml"/><Relationship Id="rId51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84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97.xml"/><Relationship Id="rId46" Type="http://schemas.openxmlformats.org/officeDocument/2006/relationships/customXml" Target="../ink/ink100.xml"/><Relationship Id="rId20" Type="http://schemas.openxmlformats.org/officeDocument/2006/relationships/customXml" Target="../ink/ink88.xml"/><Relationship Id="rId41" Type="http://schemas.openxmlformats.org/officeDocument/2006/relationships/image" Target="NULL"/><Relationship Id="rId54" Type="http://schemas.openxmlformats.org/officeDocument/2006/relationships/customXml" Target="../ink/ink1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92.xml"/><Relationship Id="rId36" Type="http://schemas.openxmlformats.org/officeDocument/2006/relationships/customXml" Target="../ink/ink96.xml"/><Relationship Id="rId49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11.xml"/><Relationship Id="rId26" Type="http://schemas.openxmlformats.org/officeDocument/2006/relationships/customXml" Target="../ink/ink115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08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11" Type="http://schemas.openxmlformats.org/officeDocument/2006/relationships/image" Target="NULL"/><Relationship Id="rId24" Type="http://schemas.openxmlformats.org/officeDocument/2006/relationships/customXml" Target="../ink/ink114.xml"/><Relationship Id="rId32" Type="http://schemas.openxmlformats.org/officeDocument/2006/relationships/customXml" Target="../ink/ink118.xml"/><Relationship Id="rId5" Type="http://schemas.openxmlformats.org/officeDocument/2006/relationships/image" Target="../media/image2.sv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16.xml"/><Relationship Id="rId10" Type="http://schemas.openxmlformats.org/officeDocument/2006/relationships/customXml" Target="../ink/ink107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../media/image1.png"/><Relationship Id="rId9" Type="http://schemas.openxmlformats.org/officeDocument/2006/relationships/image" Target="NULL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NULL"/><Relationship Id="rId30" Type="http://schemas.openxmlformats.org/officeDocument/2006/relationships/customXml" Target="../ink/ink117.xml"/><Relationship Id="rId8" Type="http://schemas.openxmlformats.org/officeDocument/2006/relationships/customXml" Target="../ink/ink10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svg"/><Relationship Id="rId4" Type="http://schemas.openxmlformats.org/officeDocument/2006/relationships/image" Target="../media/image18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customXml" Target="../ink/ink213.xml"/><Relationship Id="rId7" Type="http://schemas.openxmlformats.org/officeDocument/2006/relationships/image" Target="NULL"/><Relationship Id="rId12" Type="http://schemas.openxmlformats.org/officeDocument/2006/relationships/customXml" Target="../ink/ink217.xm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2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214.xml"/><Relationship Id="rId15" Type="http://schemas.openxmlformats.org/officeDocument/2006/relationships/image" Target="NULL"/><Relationship Id="rId10" Type="http://schemas.openxmlformats.org/officeDocument/2006/relationships/customXml" Target="../ink/ink216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218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189.png"/><Relationship Id="rId21" Type="http://schemas.openxmlformats.org/officeDocument/2006/relationships/customXml" Target="../ink/ink223.xm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221.xml"/><Relationship Id="rId25" Type="http://schemas.openxmlformats.org/officeDocument/2006/relationships/customXml" Target="../ink/ink225.xml"/><Relationship Id="rId33" Type="http://schemas.openxmlformats.org/officeDocument/2006/relationships/customXml" Target="../ink/ink229.xm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2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220.xml"/><Relationship Id="rId23" Type="http://schemas.openxmlformats.org/officeDocument/2006/relationships/customXml" Target="../ink/ink224.xm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222.xml"/><Relationship Id="rId31" Type="http://schemas.openxmlformats.org/officeDocument/2006/relationships/customXml" Target="../ink/ink228.xml"/><Relationship Id="rId4" Type="http://schemas.openxmlformats.org/officeDocument/2006/relationships/image" Target="../media/image190.png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226.xml"/><Relationship Id="rId30" Type="http://schemas.openxmlformats.org/officeDocument/2006/relationships/image" Target="NULL"/><Relationship Id="rId35" Type="http://schemas.openxmlformats.org/officeDocument/2006/relationships/image" Target="NULL"/><Relationship Id="rId8" Type="http://schemas.openxmlformats.org/officeDocument/2006/relationships/image" Target="NUL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92.emf"/><Relationship Id="rId5" Type="http://schemas.openxmlformats.org/officeDocument/2006/relationships/image" Target="../media/image18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emf"/><Relationship Id="rId4" Type="http://schemas.openxmlformats.org/officeDocument/2006/relationships/image" Target="../media/image1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NULL"/><Relationship Id="rId18" Type="http://schemas.openxmlformats.org/officeDocument/2006/relationships/customXml" Target="../ink/ink126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23.xm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1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0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122.xml"/><Relationship Id="rId19" Type="http://schemas.openxmlformats.org/officeDocument/2006/relationships/image" Target="NULL"/><Relationship Id="rId4" Type="http://schemas.openxmlformats.org/officeDocument/2006/relationships/customXml" Target="../ink/ink119.xml"/><Relationship Id="rId9" Type="http://schemas.openxmlformats.org/officeDocument/2006/relationships/image" Target="NULL"/><Relationship Id="rId14" Type="http://schemas.openxmlformats.org/officeDocument/2006/relationships/customXml" Target="../ink/ink1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svg"/><Relationship Id="rId3" Type="http://schemas.openxmlformats.org/officeDocument/2006/relationships/image" Target="NULL"/><Relationship Id="rId7" Type="http://schemas.openxmlformats.org/officeDocument/2006/relationships/image" Target="../media/image208.pn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207.png"/><Relationship Id="rId10" Type="http://schemas.openxmlformats.org/officeDocument/2006/relationships/image" Target="../media/image212.sv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9" Type="http://schemas.openxmlformats.org/officeDocument/2006/relationships/image" Target="NUL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NULL"/><Relationship Id="rId4" Type="http://schemas.openxmlformats.org/officeDocument/2006/relationships/image" Target="../media/image218.png"/><Relationship Id="rId9" Type="http://schemas.openxmlformats.org/officeDocument/2006/relationships/image" Target="NUL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20.emf"/><Relationship Id="rId7" Type="http://schemas.openxmlformats.org/officeDocument/2006/relationships/customXml" Target="../ink/ink23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230.xml"/><Relationship Id="rId4" Type="http://schemas.openxmlformats.org/officeDocument/2006/relationships/image" Target="NUL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36.xml"/><Relationship Id="rId18" Type="http://schemas.openxmlformats.org/officeDocument/2006/relationships/image" Target="NULL"/><Relationship Id="rId3" Type="http://schemas.openxmlformats.org/officeDocument/2006/relationships/image" Target="../media/image220.emf"/><Relationship Id="rId21" Type="http://schemas.openxmlformats.org/officeDocument/2006/relationships/image" Target="NULL"/><Relationship Id="rId7" Type="http://schemas.openxmlformats.org/officeDocument/2006/relationships/customXml" Target="../ink/ink233.xm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customXml" Target="../ink/ink237.xm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34.xm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13" Type="http://schemas.openxmlformats.org/officeDocument/2006/relationships/image" Target="NULL"/><Relationship Id="rId18" Type="http://schemas.openxmlformats.org/officeDocument/2006/relationships/customXml" Target="../ink/ink135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32.xml"/><Relationship Id="rId17" Type="http://schemas.openxmlformats.org/officeDocument/2006/relationships/image" Target="NULL"/><Relationship Id="rId2" Type="http://schemas.openxmlformats.org/officeDocument/2006/relationships/customXml" Target="../ink/ink127.xml"/><Relationship Id="rId16" Type="http://schemas.openxmlformats.org/officeDocument/2006/relationships/customXml" Target="../ink/ink134.xm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131.xml"/><Relationship Id="rId19" Type="http://schemas.openxmlformats.org/officeDocument/2006/relationships/image" Target="NULL"/><Relationship Id="rId4" Type="http://schemas.openxmlformats.org/officeDocument/2006/relationships/customXml" Target="../ink/ink128.xml"/><Relationship Id="rId9" Type="http://schemas.openxmlformats.org/officeDocument/2006/relationships/image" Target="NULL"/><Relationship Id="rId14" Type="http://schemas.openxmlformats.org/officeDocument/2006/relationships/customXml" Target="../ink/ink13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9.emf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.xml"/><Relationship Id="rId13" Type="http://schemas.openxmlformats.org/officeDocument/2006/relationships/image" Target="NULL"/><Relationship Id="rId18" Type="http://schemas.openxmlformats.org/officeDocument/2006/relationships/customXml" Target="../ink/ink144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41.xml"/><Relationship Id="rId17" Type="http://schemas.openxmlformats.org/officeDocument/2006/relationships/image" Target="NULL"/><Relationship Id="rId25" Type="http://schemas.openxmlformats.org/officeDocument/2006/relationships/customXml" Target="../ink/ink147.xml"/><Relationship Id="rId2" Type="http://schemas.openxmlformats.org/officeDocument/2006/relationships/customXml" Target="../ink/ink136.xml"/><Relationship Id="rId16" Type="http://schemas.openxmlformats.org/officeDocument/2006/relationships/customXml" Target="../ink/ink143.xm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.xm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customXml" Target="../ink/ink146.xml"/><Relationship Id="rId10" Type="http://schemas.openxmlformats.org/officeDocument/2006/relationships/customXml" Target="../ink/ink140.xml"/><Relationship Id="rId19" Type="http://schemas.openxmlformats.org/officeDocument/2006/relationships/image" Target="NULL"/><Relationship Id="rId4" Type="http://schemas.openxmlformats.org/officeDocument/2006/relationships/customXml" Target="../ink/ink137.xml"/><Relationship Id="rId9" Type="http://schemas.openxmlformats.org/officeDocument/2006/relationships/image" Target="NULL"/><Relationship Id="rId14" Type="http://schemas.openxmlformats.org/officeDocument/2006/relationships/customXml" Target="../ink/ink142.xml"/><Relationship Id="rId22" Type="http://schemas.openxmlformats.org/officeDocument/2006/relationships/customXml" Target="../ink/ink14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.xml"/><Relationship Id="rId13" Type="http://schemas.openxmlformats.org/officeDocument/2006/relationships/image" Target="NULL"/><Relationship Id="rId18" Type="http://schemas.openxmlformats.org/officeDocument/2006/relationships/customXml" Target="../ink/ink156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53.xml"/><Relationship Id="rId17" Type="http://schemas.openxmlformats.org/officeDocument/2006/relationships/image" Target="NULL"/><Relationship Id="rId2" Type="http://schemas.openxmlformats.org/officeDocument/2006/relationships/customXml" Target="../ink/ink148.xml"/><Relationship Id="rId16" Type="http://schemas.openxmlformats.org/officeDocument/2006/relationships/customXml" Target="../ink/ink155.xml"/><Relationship Id="rId20" Type="http://schemas.openxmlformats.org/officeDocument/2006/relationships/customXml" Target="../ink/ink1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152.xml"/><Relationship Id="rId19" Type="http://schemas.openxmlformats.org/officeDocument/2006/relationships/image" Target="NULL"/><Relationship Id="rId4" Type="http://schemas.openxmlformats.org/officeDocument/2006/relationships/customXml" Target="../ink/ink149.xml"/><Relationship Id="rId9" Type="http://schemas.openxmlformats.org/officeDocument/2006/relationships/image" Target="NULL"/><Relationship Id="rId14" Type="http://schemas.openxmlformats.org/officeDocument/2006/relationships/customXml" Target="../ink/ink154.xml"/><Relationship Id="rId22" Type="http://schemas.openxmlformats.org/officeDocument/2006/relationships/image" Target="NUL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38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0.xml"/><Relationship Id="rId21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75.xml"/><Relationship Id="rId63" Type="http://schemas.openxmlformats.org/officeDocument/2006/relationships/customXml" Target="../ink/ink183.xml"/><Relationship Id="rId68" Type="http://schemas.openxmlformats.org/officeDocument/2006/relationships/image" Target="NULL"/><Relationship Id="rId16" Type="http://schemas.openxmlformats.org/officeDocument/2006/relationships/customXml" Target="../ink/ink165.xml"/><Relationship Id="rId11" Type="http://schemas.openxmlformats.org/officeDocument/2006/relationships/image" Target="NULL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174.xml"/><Relationship Id="rId53" Type="http://schemas.openxmlformats.org/officeDocument/2006/relationships/customXml" Target="../ink/ink178.xml"/><Relationship Id="rId58" Type="http://schemas.openxmlformats.org/officeDocument/2006/relationships/image" Target="NULL"/><Relationship Id="rId66" Type="http://schemas.openxmlformats.org/officeDocument/2006/relationships/image" Target="NULL"/><Relationship Id="rId74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customXml" Target="../ink/ink182.xml"/><Relationship Id="rId19" Type="http://schemas.openxmlformats.org/officeDocument/2006/relationships/image" Target="NULL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NULL"/><Relationship Id="rId30" Type="http://schemas.openxmlformats.org/officeDocument/2006/relationships/customXml" Target="../ink/ink172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186.xml"/><Relationship Id="rId77" Type="http://schemas.openxmlformats.org/officeDocument/2006/relationships/image" Target="NULL"/><Relationship Id="rId8" Type="http://schemas.openxmlformats.org/officeDocument/2006/relationships/customXml" Target="../ink/ink161.xml"/><Relationship Id="rId51" Type="http://schemas.openxmlformats.org/officeDocument/2006/relationships/customXml" Target="../ink/ink177.xml"/><Relationship Id="rId72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163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181.xml"/><Relationship Id="rId67" Type="http://schemas.openxmlformats.org/officeDocument/2006/relationships/customXml" Target="../ink/ink185.xml"/><Relationship Id="rId20" Type="http://schemas.openxmlformats.org/officeDocument/2006/relationships/customXml" Target="../ink/ink167.xml"/><Relationship Id="rId41" Type="http://schemas.openxmlformats.org/officeDocument/2006/relationships/image" Target="NUL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1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71.xml"/><Relationship Id="rId36" Type="http://schemas.openxmlformats.org/officeDocument/2006/relationships/image" Target="../media/image4.png"/><Relationship Id="rId49" Type="http://schemas.openxmlformats.org/officeDocument/2006/relationships/customXml" Target="../ink/ink176.xml"/><Relationship Id="rId57" Type="http://schemas.openxmlformats.org/officeDocument/2006/relationships/customXml" Target="../ink/ink180.xml"/><Relationship Id="rId10" Type="http://schemas.openxmlformats.org/officeDocument/2006/relationships/customXml" Target="../ink/ink162.xml"/><Relationship Id="rId31" Type="http://schemas.openxmlformats.org/officeDocument/2006/relationships/image" Target="NUL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184.xml"/><Relationship Id="rId73" Type="http://schemas.openxmlformats.org/officeDocument/2006/relationships/customXml" Target="../ink/ink188.xml"/><Relationship Id="rId4" Type="http://schemas.openxmlformats.org/officeDocument/2006/relationships/customXml" Target="../ink/ink159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166.xml"/><Relationship Id="rId39" Type="http://schemas.openxmlformats.org/officeDocument/2006/relationships/image" Target="NULL"/><Relationship Id="rId34" Type="http://schemas.openxmlformats.org/officeDocument/2006/relationships/image" Target="../media/image3.png"/><Relationship Id="rId50" Type="http://schemas.openxmlformats.org/officeDocument/2006/relationships/image" Target="NULL"/><Relationship Id="rId55" Type="http://schemas.openxmlformats.org/officeDocument/2006/relationships/customXml" Target="../ink/ink179.xml"/><Relationship Id="rId76" Type="http://schemas.openxmlformats.org/officeDocument/2006/relationships/image" Target="NULL"/><Relationship Id="rId7" Type="http://schemas.openxmlformats.org/officeDocument/2006/relationships/image" Target="NULL"/><Relationship Id="rId71" Type="http://schemas.openxmlformats.org/officeDocument/2006/relationships/customXml" Target="../ink/ink187.xml"/><Relationship Id="rId2" Type="http://schemas.openxmlformats.org/officeDocument/2006/relationships/customXml" Target="../ink/ink158.xml"/><Relationship Id="rId2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NULL"/><Relationship Id="rId5" Type="http://schemas.openxmlformats.org/officeDocument/2006/relationships/image" Target="../media/image8.png"/><Relationship Id="rId10" Type="http://schemas.openxmlformats.org/officeDocument/2006/relationships/image" Target="NULL"/><Relationship Id="rId4" Type="http://schemas.openxmlformats.org/officeDocument/2006/relationships/image" Target="../media/image6.pn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93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195.xml"/><Relationship Id="rId20" Type="http://schemas.openxmlformats.org/officeDocument/2006/relationships/customXml" Target="../ink/ink197.xm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1" Type="http://schemas.openxmlformats.org/officeDocument/2006/relationships/image" Target="NULL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5" Type="http://schemas.openxmlformats.org/officeDocument/2006/relationships/image" Target="../media/image2.sv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01.xml"/><Relationship Id="rId10" Type="http://schemas.openxmlformats.org/officeDocument/2006/relationships/customXml" Target="../ink/ink192.xm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../media/image1.png"/><Relationship Id="rId9" Type="http://schemas.openxmlformats.org/officeDocument/2006/relationships/image" Target="NULL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NULL"/><Relationship Id="rId30" Type="http://schemas.openxmlformats.org/officeDocument/2006/relationships/customXml" Target="../ink/ink202.xml"/><Relationship Id="rId8" Type="http://schemas.openxmlformats.org/officeDocument/2006/relationships/customXml" Target="../ink/ink19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207.xm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04.xm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customXml" Target="../ink/ink206.xml"/><Relationship Id="rId20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20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210.xm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customXml" Target="../ink/ink212.xm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09.xml"/><Relationship Id="rId5" Type="http://schemas.openxmlformats.org/officeDocument/2006/relationships/image" Target="NULL"/><Relationship Id="rId15" Type="http://schemas.openxmlformats.org/officeDocument/2006/relationships/customXml" Target="../ink/ink211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4.png"/><Relationship Id="rId4" Type="http://schemas.openxmlformats.org/officeDocument/2006/relationships/image" Target="../media/image3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12.png"/><Relationship Id="rId7" Type="http://schemas.openxmlformats.org/officeDocument/2006/relationships/image" Target="../media/image16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5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33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5" Type="http://schemas.openxmlformats.org/officeDocument/2006/relationships/image" Target="../media/image511.png"/><Relationship Id="rId4" Type="http://schemas.openxmlformats.org/officeDocument/2006/relationships/image" Target="../media/image5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4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NULL"/><Relationship Id="rId63" Type="http://schemas.openxmlformats.org/officeDocument/2006/relationships/customXml" Target="../ink/ink31.xml"/><Relationship Id="rId84" Type="http://schemas.openxmlformats.org/officeDocument/2006/relationships/image" Target="NULL"/><Relationship Id="rId138" Type="http://schemas.openxmlformats.org/officeDocument/2006/relationships/image" Target="NUL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NULL"/><Relationship Id="rId53" Type="http://schemas.openxmlformats.org/officeDocument/2006/relationships/customXml" Target="../ink/ink26.xml"/><Relationship Id="rId74" Type="http://schemas.openxmlformats.org/officeDocument/2006/relationships/image" Target="NULL"/><Relationship Id="rId128" Type="http://schemas.openxmlformats.org/officeDocument/2006/relationships/image" Target="NULL"/><Relationship Id="rId5" Type="http://schemas.openxmlformats.org/officeDocument/2006/relationships/customXml" Target="../ink/ink2.xml"/><Relationship Id="rId90" Type="http://schemas.openxmlformats.org/officeDocument/2006/relationships/image" Target="NULL"/><Relationship Id="rId95" Type="http://schemas.openxmlformats.org/officeDocument/2006/relationships/customXml" Target="../ink/ink47.xml"/><Relationship Id="rId22" Type="http://schemas.openxmlformats.org/officeDocument/2006/relationships/image" Target="NULL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NULL"/><Relationship Id="rId134" Type="http://schemas.openxmlformats.org/officeDocument/2006/relationships/image" Target="NULL"/><Relationship Id="rId139" Type="http://schemas.openxmlformats.org/officeDocument/2006/relationships/customXml" Target="../ink/ink69.xml"/><Relationship Id="rId80" Type="http://schemas.openxmlformats.org/officeDocument/2006/relationships/image" Target="NULL"/><Relationship Id="rId85" Type="http://schemas.openxmlformats.org/officeDocument/2006/relationships/customXml" Target="../ink/ink42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NULL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NULL"/><Relationship Id="rId124" Type="http://schemas.openxmlformats.org/officeDocument/2006/relationships/image" Target="NULL"/><Relationship Id="rId129" Type="http://schemas.openxmlformats.org/officeDocument/2006/relationships/customXml" Target="../ink/ink64.xml"/><Relationship Id="rId54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NULL"/><Relationship Id="rId140" Type="http://schemas.openxmlformats.org/officeDocument/2006/relationships/image" Target="NULL"/><Relationship Id="rId145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23" Type="http://schemas.openxmlformats.org/officeDocument/2006/relationships/customXml" Target="../ink/ink11.xml"/><Relationship Id="rId28" Type="http://schemas.openxmlformats.org/officeDocument/2006/relationships/image" Target="NULL"/><Relationship Id="rId49" Type="http://schemas.openxmlformats.org/officeDocument/2006/relationships/customXml" Target="../ink/ink24.xml"/><Relationship Id="rId114" Type="http://schemas.openxmlformats.org/officeDocument/2006/relationships/image" Target="NULL"/><Relationship Id="rId119" Type="http://schemas.openxmlformats.org/officeDocument/2006/relationships/customXml" Target="../ink/ink59.xml"/><Relationship Id="rId44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NULL"/><Relationship Id="rId130" Type="http://schemas.openxmlformats.org/officeDocument/2006/relationships/image" Target="NULL"/><Relationship Id="rId135" Type="http://schemas.openxmlformats.org/officeDocument/2006/relationships/customXml" Target="../ink/ink67.xml"/><Relationship Id="rId13" Type="http://schemas.openxmlformats.org/officeDocument/2006/relationships/customXml" Target="../ink/ink6.xml"/><Relationship Id="rId18" Type="http://schemas.openxmlformats.org/officeDocument/2006/relationships/image" Target="NULL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7.xml"/><Relationship Id="rId76" Type="http://schemas.openxmlformats.org/officeDocument/2006/relationships/image" Target="NULL"/><Relationship Id="rId97" Type="http://schemas.openxmlformats.org/officeDocument/2006/relationships/customXml" Target="../ink/ink48.xml"/><Relationship Id="rId104" Type="http://schemas.openxmlformats.org/officeDocument/2006/relationships/image" Target="NULL"/><Relationship Id="rId120" Type="http://schemas.openxmlformats.org/officeDocument/2006/relationships/image" Target="NULL"/><Relationship Id="rId125" Type="http://schemas.openxmlformats.org/officeDocument/2006/relationships/customXml" Target="../ink/ink62.xml"/><Relationship Id="rId141" Type="http://schemas.openxmlformats.org/officeDocument/2006/relationships/customXml" Target="../ink/ink70.xml"/><Relationship Id="rId146" Type="http://schemas.openxmlformats.org/officeDocument/2006/relationships/image" Target="NUL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customXml" Target="../ink/ink14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2.xml"/><Relationship Id="rId66" Type="http://schemas.openxmlformats.org/officeDocument/2006/relationships/image" Target="NULL"/><Relationship Id="rId87" Type="http://schemas.openxmlformats.org/officeDocument/2006/relationships/customXml" Target="../ink/ink43.xml"/><Relationship Id="rId110" Type="http://schemas.openxmlformats.org/officeDocument/2006/relationships/image" Target="NULL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136" Type="http://schemas.openxmlformats.org/officeDocument/2006/relationships/image" Target="NULL"/><Relationship Id="rId61" Type="http://schemas.openxmlformats.org/officeDocument/2006/relationships/customXml" Target="../ink/ink30.xml"/><Relationship Id="rId82" Type="http://schemas.openxmlformats.org/officeDocument/2006/relationships/image" Target="NULL"/><Relationship Id="rId19" Type="http://schemas.openxmlformats.org/officeDocument/2006/relationships/customXml" Target="../ink/ink9.xml"/><Relationship Id="rId14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customXml" Target="../ink/ink17.xml"/><Relationship Id="rId56" Type="http://schemas.openxmlformats.org/officeDocument/2006/relationships/image" Target="NULL"/><Relationship Id="rId77" Type="http://schemas.openxmlformats.org/officeDocument/2006/relationships/customXml" Target="../ink/ink38.xml"/><Relationship Id="rId100" Type="http://schemas.openxmlformats.org/officeDocument/2006/relationships/image" Target="NULL"/><Relationship Id="rId105" Type="http://schemas.openxmlformats.org/officeDocument/2006/relationships/customXml" Target="../ink/ink52.xml"/><Relationship Id="rId12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5.xml"/><Relationship Id="rId72" Type="http://schemas.openxmlformats.org/officeDocument/2006/relationships/image" Target="NULL"/><Relationship Id="rId93" Type="http://schemas.openxmlformats.org/officeDocument/2006/relationships/customXml" Target="../ink/ink46.xml"/><Relationship Id="rId98" Type="http://schemas.openxmlformats.org/officeDocument/2006/relationships/image" Target="NULL"/><Relationship Id="rId121" Type="http://schemas.openxmlformats.org/officeDocument/2006/relationships/customXml" Target="../ink/ink60.xml"/><Relationship Id="rId142" Type="http://schemas.openxmlformats.org/officeDocument/2006/relationships/image" Target="NUL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NULL"/><Relationship Id="rId67" Type="http://schemas.openxmlformats.org/officeDocument/2006/relationships/customXml" Target="../ink/ink33.xml"/><Relationship Id="rId116" Type="http://schemas.openxmlformats.org/officeDocument/2006/relationships/image" Target="NULL"/><Relationship Id="rId137" Type="http://schemas.openxmlformats.org/officeDocument/2006/relationships/customXml" Target="../ink/ink68.xml"/><Relationship Id="rId20" Type="http://schemas.openxmlformats.org/officeDocument/2006/relationships/image" Target="NULL"/><Relationship Id="rId41" Type="http://schemas.openxmlformats.org/officeDocument/2006/relationships/customXml" Target="../ink/ink20.xml"/><Relationship Id="rId62" Type="http://schemas.openxmlformats.org/officeDocument/2006/relationships/image" Target="NULL"/><Relationship Id="rId83" Type="http://schemas.openxmlformats.org/officeDocument/2006/relationships/customXml" Target="../ink/ink41.xml"/><Relationship Id="rId88" Type="http://schemas.openxmlformats.org/officeDocument/2006/relationships/image" Target="NULL"/><Relationship Id="rId111" Type="http://schemas.openxmlformats.org/officeDocument/2006/relationships/customXml" Target="../ink/ink55.xml"/><Relationship Id="rId132" Type="http://schemas.openxmlformats.org/officeDocument/2006/relationships/image" Target="NULL"/><Relationship Id="rId15" Type="http://schemas.openxmlformats.org/officeDocument/2006/relationships/customXml" Target="../ink/ink7.xml"/><Relationship Id="rId36" Type="http://schemas.openxmlformats.org/officeDocument/2006/relationships/image" Target="NULL"/><Relationship Id="rId57" Type="http://schemas.openxmlformats.org/officeDocument/2006/relationships/customXml" Target="../ink/ink28.xml"/><Relationship Id="rId106" Type="http://schemas.openxmlformats.org/officeDocument/2006/relationships/image" Target="NULL"/><Relationship Id="rId127" Type="http://schemas.openxmlformats.org/officeDocument/2006/relationships/customXml" Target="../ink/ink63.xml"/><Relationship Id="rId10" Type="http://schemas.openxmlformats.org/officeDocument/2006/relationships/image" Target="NULL"/><Relationship Id="rId31" Type="http://schemas.openxmlformats.org/officeDocument/2006/relationships/customXml" Target="../ink/ink15.xml"/><Relationship Id="rId52" Type="http://schemas.openxmlformats.org/officeDocument/2006/relationships/image" Target="NULL"/><Relationship Id="rId73" Type="http://schemas.openxmlformats.org/officeDocument/2006/relationships/customXml" Target="../ink/ink36.xml"/><Relationship Id="rId78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NULL"/><Relationship Id="rId143" Type="http://schemas.openxmlformats.org/officeDocument/2006/relationships/customXml" Target="../ink/ink71.xm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26" Type="http://schemas.openxmlformats.org/officeDocument/2006/relationships/image" Target="NULL"/><Relationship Id="rId47" Type="http://schemas.openxmlformats.org/officeDocument/2006/relationships/customXml" Target="../ink/ink23.xml"/><Relationship Id="rId68" Type="http://schemas.openxmlformats.org/officeDocument/2006/relationships/image" Target="NULL"/><Relationship Id="rId89" Type="http://schemas.openxmlformats.org/officeDocument/2006/relationships/customXml" Target="../ink/ink44.xml"/><Relationship Id="rId112" Type="http://schemas.openxmlformats.org/officeDocument/2006/relationships/image" Target="NULL"/><Relationship Id="rId133" Type="http://schemas.openxmlformats.org/officeDocument/2006/relationships/customXml" Target="../ink/ink66.xml"/><Relationship Id="rId16" Type="http://schemas.openxmlformats.org/officeDocument/2006/relationships/image" Target="NULL"/><Relationship Id="rId37" Type="http://schemas.openxmlformats.org/officeDocument/2006/relationships/customXml" Target="../ink/ink18.xml"/><Relationship Id="rId58" Type="http://schemas.openxmlformats.org/officeDocument/2006/relationships/image" Target="NULL"/><Relationship Id="rId79" Type="http://schemas.openxmlformats.org/officeDocument/2006/relationships/customXml" Target="../ink/ink39.xml"/><Relationship Id="rId102" Type="http://schemas.openxmlformats.org/officeDocument/2006/relationships/image" Target="NULL"/><Relationship Id="rId123" Type="http://schemas.openxmlformats.org/officeDocument/2006/relationships/customXml" Target="../ink/ink61.xml"/><Relationship Id="rId14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78.xml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77.xml"/><Relationship Id="rId5" Type="http://schemas.openxmlformats.org/officeDocument/2006/relationships/customXml" Target="../ink/ink74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76.xml"/><Relationship Id="rId1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49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emf"/><Relationship Id="rId3" Type="http://schemas.openxmlformats.org/officeDocument/2006/relationships/image" Target="../media/image151.emf"/><Relationship Id="rId7" Type="http://schemas.openxmlformats.org/officeDocument/2006/relationships/image" Target="../media/image155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emf"/><Relationship Id="rId5" Type="http://schemas.openxmlformats.org/officeDocument/2006/relationships/image" Target="../media/image153.emf"/><Relationship Id="rId4" Type="http://schemas.openxmlformats.org/officeDocument/2006/relationships/image" Target="../media/image152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Midterm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</a:t>
            </a:r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CS436/536: Introduction to </a:t>
            </a:r>
          </a:p>
          <a:p>
            <a:r>
              <a:rPr lang="en-US" sz="66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</a:t>
            </a:r>
            <a:endParaRPr lang="en-US" sz="66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660543-ADD7-4495-BDC1-E931486B1776}"/>
              </a:ext>
            </a:extLst>
          </p:cNvPr>
          <p:cNvSpPr txBox="1">
            <a:spLocks/>
          </p:cNvSpPr>
          <p:nvPr/>
        </p:nvSpPr>
        <p:spPr>
          <a:xfrm>
            <a:off x="0" y="3877696"/>
            <a:ext cx="12192000" cy="2479685"/>
          </a:xfrm>
          <a:prstGeom prst="rect">
            <a:avLst/>
          </a:prstGeom>
          <a:solidFill>
            <a:srgbClr val="005A43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EDC00"/>
              </a:solidFill>
            </a:endParaRPr>
          </a:p>
          <a:p>
            <a:pPr algn="ctr"/>
            <a:r>
              <a:rPr lang="en-US" sz="4000" b="1" dirty="0" err="1">
                <a:solidFill>
                  <a:srgbClr val="CEDC00"/>
                </a:solidFill>
              </a:rPr>
              <a:t>Zhaohan</a:t>
            </a:r>
            <a:r>
              <a:rPr lang="en-US" sz="4000" b="1" dirty="0">
                <a:solidFill>
                  <a:srgbClr val="CEDC00"/>
                </a:solidFill>
              </a:rPr>
              <a:t> Xi</a:t>
            </a:r>
            <a:endParaRPr lang="en-US" sz="4000" b="1" baseline="30000" dirty="0"/>
          </a:p>
          <a:p>
            <a:pPr algn="ctr"/>
            <a:r>
              <a:rPr lang="en-US" sz="3400" b="1" dirty="0">
                <a:solidFill>
                  <a:schemeClr val="bg1"/>
                </a:solidFill>
              </a:rPr>
              <a:t>Binghamton University</a:t>
            </a:r>
          </a:p>
          <a:p>
            <a:pPr algn="ctr"/>
            <a:endParaRPr lang="en-US" sz="3400" b="1" dirty="0">
              <a:solidFill>
                <a:schemeClr val="bg1"/>
              </a:solidFill>
            </a:endParaRPr>
          </a:p>
          <a:p>
            <a:pPr algn="ctr"/>
            <a:r>
              <a:rPr lang="en-US" sz="3400" b="1" baseline="30000" dirty="0">
                <a:solidFill>
                  <a:schemeClr val="bg1"/>
                </a:solidFill>
              </a:rPr>
              <a:t>zxi1@binghamton.edu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5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4CDB-1573-4F46-AF10-B676AEFA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 Hypothesis Using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4C910-7575-459B-885A-095AE62D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38207-39E8-44EB-B424-7DFF64263965}"/>
              </a:ext>
            </a:extLst>
          </p:cNvPr>
          <p:cNvSpPr txBox="1"/>
          <p:nvPr/>
        </p:nvSpPr>
        <p:spPr>
          <a:xfrm rot="16200000">
            <a:off x="504048" y="3511374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2C3A9-4B42-4251-A691-C822B3B76524}"/>
              </a:ext>
            </a:extLst>
          </p:cNvPr>
          <p:cNvCxnSpPr>
            <a:cxnSpLocks/>
          </p:cNvCxnSpPr>
          <p:nvPr/>
        </p:nvCxnSpPr>
        <p:spPr>
          <a:xfrm>
            <a:off x="1648753" y="3506795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66A919-B9FD-4D03-8965-8461FF42A884}"/>
                  </a:ext>
                </a:extLst>
              </p14:cNvPr>
              <p14:cNvContentPartPr/>
              <p14:nvPr/>
            </p14:nvContentPartPr>
            <p14:xfrm>
              <a:off x="3897229" y="2671132"/>
              <a:ext cx="1080" cy="3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66A919-B9FD-4D03-8965-8461FF42A8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0229" y="2653132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1DCB88-24F3-4385-B8FF-CFC7DA180A82}"/>
              </a:ext>
            </a:extLst>
          </p:cNvPr>
          <p:cNvSpPr txBox="1"/>
          <p:nvPr/>
        </p:nvSpPr>
        <p:spPr>
          <a:xfrm>
            <a:off x="2748773" y="576148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9982D-0157-42A1-8BE7-79E458659B21}"/>
              </a:ext>
            </a:extLst>
          </p:cNvPr>
          <p:cNvSpPr txBox="1"/>
          <p:nvPr/>
        </p:nvSpPr>
        <p:spPr>
          <a:xfrm rot="16200000">
            <a:off x="5538098" y="3511705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2AAE9-6420-4279-9E90-68DD5A01A441}"/>
              </a:ext>
            </a:extLst>
          </p:cNvPr>
          <p:cNvSpPr txBox="1"/>
          <p:nvPr/>
        </p:nvSpPr>
        <p:spPr>
          <a:xfrm>
            <a:off x="7782823" y="576182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22133B0-F72D-4AEF-B7BB-E83ABABF7CB2}"/>
              </a:ext>
            </a:extLst>
          </p:cNvPr>
          <p:cNvCxnSpPr>
            <a:cxnSpLocks/>
          </p:cNvCxnSpPr>
          <p:nvPr/>
        </p:nvCxnSpPr>
        <p:spPr>
          <a:xfrm>
            <a:off x="8697223" y="1797108"/>
            <a:ext cx="862807" cy="3890529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D9F1FE-F0E1-4B9C-82A2-9EBE0D8DFDF4}"/>
                  </a:ext>
                </a:extLst>
              </p14:cNvPr>
              <p14:cNvContentPartPr/>
              <p14:nvPr/>
            </p14:nvContentPartPr>
            <p14:xfrm>
              <a:off x="1669599" y="1859516"/>
              <a:ext cx="3960000" cy="287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D9F1FE-F0E1-4B9C-82A2-9EBE0D8DFD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5604" y="1751516"/>
                <a:ext cx="4067630" cy="30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C68C7F-2867-454B-A5FA-EEC38C911629}"/>
                  </a:ext>
                </a:extLst>
              </p14:cNvPr>
              <p14:cNvContentPartPr/>
              <p14:nvPr/>
            </p14:nvContentPartPr>
            <p14:xfrm>
              <a:off x="4021479" y="2503916"/>
              <a:ext cx="1600200" cy="2104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C68C7F-2867-454B-A5FA-EEC38C9116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7479" y="2395916"/>
                <a:ext cx="1707840" cy="23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29741B-3D80-4F96-B04C-D9FACCEC9666}"/>
                  </a:ext>
                </a:extLst>
              </p14:cNvPr>
              <p14:cNvContentPartPr/>
              <p14:nvPr/>
            </p14:nvContentPartPr>
            <p14:xfrm>
              <a:off x="1689759" y="2410676"/>
              <a:ext cx="1725840" cy="102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29741B-3D80-4F96-B04C-D9FACCEC96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35759" y="2302676"/>
                <a:ext cx="18334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872959-4271-4C00-ABF0-E811F81D132D}"/>
                  </a:ext>
                </a:extLst>
              </p14:cNvPr>
              <p14:cNvContentPartPr/>
              <p14:nvPr/>
            </p14:nvContentPartPr>
            <p14:xfrm>
              <a:off x="1748799" y="3104036"/>
              <a:ext cx="1708200" cy="900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872959-4271-4C00-ABF0-E811F81D13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4799" y="2996036"/>
                <a:ext cx="181584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14369A9-30AF-44AA-9AE7-7B9C33231023}"/>
                  </a:ext>
                </a:extLst>
              </p14:cNvPr>
              <p14:cNvContentPartPr/>
              <p14:nvPr/>
            </p14:nvContentPartPr>
            <p14:xfrm>
              <a:off x="1736559" y="3667076"/>
              <a:ext cx="3861360" cy="129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14369A9-30AF-44AA-9AE7-7B9C332310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2559" y="3559076"/>
                <a:ext cx="396900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422ADF9-4A2A-4713-BE77-1AA8FB3BE1B9}"/>
                  </a:ext>
                </a:extLst>
              </p14:cNvPr>
              <p14:cNvContentPartPr/>
              <p14:nvPr/>
            </p14:nvContentPartPr>
            <p14:xfrm>
              <a:off x="1651959" y="3560156"/>
              <a:ext cx="63000" cy="205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422ADF9-4A2A-4713-BE77-1AA8FB3BE1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7959" y="3452156"/>
                <a:ext cx="170640" cy="22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9944374-6C71-4CC8-8DD0-1CF4532C01CF}"/>
                  </a:ext>
                </a:extLst>
              </p14:cNvPr>
              <p14:cNvContentPartPr/>
              <p14:nvPr/>
            </p14:nvContentPartPr>
            <p14:xfrm>
              <a:off x="1707399" y="5522876"/>
              <a:ext cx="3880800" cy="50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9944374-6C71-4CC8-8DD0-1CF4532C01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3394" y="5414876"/>
                <a:ext cx="398845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E307F4-0084-437A-80F5-A2F9DE9C14EF}"/>
                  </a:ext>
                </a:extLst>
              </p14:cNvPr>
              <p14:cNvContentPartPr/>
              <p14:nvPr/>
            </p14:nvContentPartPr>
            <p14:xfrm>
              <a:off x="5519079" y="4997996"/>
              <a:ext cx="87840" cy="464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E307F4-0084-437A-80F5-A2F9DE9C14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65079" y="4889912"/>
                <a:ext cx="195480" cy="6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5E65CF-9A58-4203-8685-155E03475141}"/>
                  </a:ext>
                </a:extLst>
              </p14:cNvPr>
              <p14:cNvContentPartPr/>
              <p14:nvPr/>
            </p14:nvContentPartPr>
            <p14:xfrm>
              <a:off x="1745919" y="3920156"/>
              <a:ext cx="3655800" cy="147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5E65CF-9A58-4203-8685-155E034751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1919" y="3812156"/>
                <a:ext cx="3763440" cy="16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50C573B-568D-40C3-8D21-334AFBB70046}"/>
                  </a:ext>
                </a:extLst>
              </p14:cNvPr>
              <p14:cNvContentPartPr/>
              <p14:nvPr/>
            </p14:nvContentPartPr>
            <p14:xfrm>
              <a:off x="2137239" y="4661756"/>
              <a:ext cx="1089000" cy="45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50C573B-568D-40C3-8D21-334AFBB700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83239" y="4553756"/>
                <a:ext cx="11966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E553776-85CC-4FC9-81D4-B99327F27727}"/>
                  </a:ext>
                </a:extLst>
              </p14:cNvPr>
              <p14:cNvContentPartPr/>
              <p14:nvPr/>
            </p14:nvContentPartPr>
            <p14:xfrm>
              <a:off x="1762839" y="4052636"/>
              <a:ext cx="740160" cy="136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E553776-85CC-4FC9-81D4-B99327F277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08865" y="3944636"/>
                <a:ext cx="847748" cy="15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578DD5A-37BC-4098-8A96-9B19426D3C23}"/>
                  </a:ext>
                </a:extLst>
              </p14:cNvPr>
              <p14:cNvContentPartPr/>
              <p14:nvPr/>
            </p14:nvContentPartPr>
            <p14:xfrm>
              <a:off x="4987719" y="5067116"/>
              <a:ext cx="452520" cy="305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578DD5A-37BC-4098-8A96-9B19426D3C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33762" y="4959116"/>
                <a:ext cx="560074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49C5127-F632-4EF8-B6ED-57A295ADAA32}"/>
                  </a:ext>
                </a:extLst>
              </p14:cNvPr>
              <p14:cNvContentPartPr/>
              <p14:nvPr/>
            </p14:nvContentPartPr>
            <p14:xfrm>
              <a:off x="4390479" y="5381756"/>
              <a:ext cx="1079280" cy="222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49C5127-F632-4EF8-B6ED-57A295ADAA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6479" y="5273756"/>
                <a:ext cx="11869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B76C38-FAF3-4301-99E4-6ABE85DC5FCC}"/>
                  </a:ext>
                </a:extLst>
              </p14:cNvPr>
              <p14:cNvContentPartPr/>
              <p14:nvPr/>
            </p14:nvContentPartPr>
            <p14:xfrm>
              <a:off x="6732279" y="1870676"/>
              <a:ext cx="55440" cy="3697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B76C38-FAF3-4301-99E4-6ABE85DC5F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78627" y="1762665"/>
                <a:ext cx="162386" cy="3913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484072E-CC72-453A-9873-4514A4D4F408}"/>
                  </a:ext>
                </a:extLst>
              </p14:cNvPr>
              <p14:cNvContentPartPr/>
              <p14:nvPr/>
            </p14:nvContentPartPr>
            <p14:xfrm>
              <a:off x="6725079" y="1871396"/>
              <a:ext cx="1899360" cy="75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484072E-CC72-453A-9873-4514A4D4F40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71069" y="1763396"/>
                <a:ext cx="20070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310BA94-6B99-455C-AE19-F8314E88BA7B}"/>
                  </a:ext>
                </a:extLst>
              </p14:cNvPr>
              <p14:cNvContentPartPr/>
              <p14:nvPr/>
            </p14:nvContentPartPr>
            <p14:xfrm>
              <a:off x="8602119" y="1910276"/>
              <a:ext cx="883080" cy="3647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310BA94-6B99-455C-AE19-F8314E88BA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48097" y="1802276"/>
                <a:ext cx="990764" cy="38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1F81B3-1C35-4024-9EF8-CBB08F756379}"/>
                  </a:ext>
                </a:extLst>
              </p14:cNvPr>
              <p14:cNvContentPartPr/>
              <p14:nvPr/>
            </p14:nvContentPartPr>
            <p14:xfrm>
              <a:off x="6766119" y="4927076"/>
              <a:ext cx="2590200" cy="685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1F81B3-1C35-4024-9EF8-CBB08F75637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12111" y="4819019"/>
                <a:ext cx="2697855" cy="900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578A07B-970F-4728-AA7F-57009CFAEBD8}"/>
                  </a:ext>
                </a:extLst>
              </p14:cNvPr>
              <p14:cNvContentPartPr/>
              <p14:nvPr/>
            </p14:nvContentPartPr>
            <p14:xfrm>
              <a:off x="7145559" y="2461436"/>
              <a:ext cx="679680" cy="2165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578A07B-970F-4728-AA7F-57009CFAEB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91559" y="2353436"/>
                <a:ext cx="787320" cy="23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D611331-23DC-4172-816C-E3C577947699}"/>
                  </a:ext>
                </a:extLst>
              </p14:cNvPr>
              <p14:cNvContentPartPr/>
              <p14:nvPr/>
            </p14:nvContentPartPr>
            <p14:xfrm>
              <a:off x="6815079" y="1996316"/>
              <a:ext cx="2478600" cy="3485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D611331-23DC-4172-816C-E3C5779476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61079" y="1888316"/>
                <a:ext cx="2586240" cy="37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10907D-C4F7-4BE5-B45E-FB412A36973A}"/>
                  </a:ext>
                </a:extLst>
              </p14:cNvPr>
              <p14:cNvContentPartPr/>
              <p14:nvPr/>
            </p14:nvContentPartPr>
            <p14:xfrm>
              <a:off x="8786996" y="1863836"/>
              <a:ext cx="904680" cy="3684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10907D-C4F7-4BE5-B45E-FB412A3697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32975" y="1755836"/>
                <a:ext cx="1012363" cy="38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BAC07C-5359-4E1F-84D7-4A2B05BF6CDB}"/>
                  </a:ext>
                </a:extLst>
              </p14:cNvPr>
              <p14:cNvContentPartPr/>
              <p14:nvPr/>
            </p14:nvContentPartPr>
            <p14:xfrm>
              <a:off x="8862956" y="1920716"/>
              <a:ext cx="1773360" cy="34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BAC07C-5359-4E1F-84D7-4A2B05BF6C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08956" y="1812716"/>
                <a:ext cx="18810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84838F2-12FD-41C7-AAF6-204983F81560}"/>
                  </a:ext>
                </a:extLst>
              </p14:cNvPr>
              <p14:cNvContentPartPr/>
              <p14:nvPr/>
            </p14:nvContentPartPr>
            <p14:xfrm>
              <a:off x="9647756" y="5552036"/>
              <a:ext cx="963720" cy="42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84838F2-12FD-41C7-AAF6-204983F8156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93756" y="5444944"/>
                <a:ext cx="1071360" cy="25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7AF256B-E1C7-482B-9F6D-662CA06AE4F4}"/>
                  </a:ext>
                </a:extLst>
              </p14:cNvPr>
              <p14:cNvContentPartPr/>
              <p14:nvPr/>
            </p14:nvContentPartPr>
            <p14:xfrm>
              <a:off x="10580156" y="4902956"/>
              <a:ext cx="67680" cy="744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7AF256B-E1C7-482B-9F6D-662CA06AE4F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26156" y="4794956"/>
                <a:ext cx="175320" cy="9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A80BE59-8A7E-4C33-90BE-E5E960705C32}"/>
                  </a:ext>
                </a:extLst>
              </p14:cNvPr>
              <p14:cNvContentPartPr/>
              <p14:nvPr/>
            </p14:nvContentPartPr>
            <p14:xfrm>
              <a:off x="9995156" y="2026916"/>
              <a:ext cx="675360" cy="3416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A80BE59-8A7E-4C33-90BE-E5E960705C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41156" y="1918905"/>
                <a:ext cx="783000" cy="3631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4EBD1BF-32BC-4579-9949-EF436CF02BB7}"/>
                  </a:ext>
                </a:extLst>
              </p14:cNvPr>
              <p14:cNvContentPartPr/>
              <p14:nvPr/>
            </p14:nvContentPartPr>
            <p14:xfrm>
              <a:off x="8934956" y="2089916"/>
              <a:ext cx="1620000" cy="3364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4EBD1BF-32BC-4579-9949-EF436CF02BB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880956" y="1981916"/>
                <a:ext cx="1727640" cy="358056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5BA73576-6054-4B18-9649-C8FB71223C64}"/>
              </a:ext>
            </a:extLst>
          </p:cNvPr>
          <p:cNvSpPr txBox="1"/>
          <p:nvPr/>
        </p:nvSpPr>
        <p:spPr>
          <a:xfrm>
            <a:off x="2934346" y="263689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 Black" panose="020B0A04020102020204" pitchFamily="34" charset="0"/>
              </a:rPr>
              <a:t>X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F959F0A-E894-4C36-95D4-5237877A31E3}"/>
              </a:ext>
            </a:extLst>
          </p:cNvPr>
          <p:cNvGrpSpPr/>
          <p:nvPr/>
        </p:nvGrpSpPr>
        <p:grpSpPr>
          <a:xfrm>
            <a:off x="1648753" y="1796777"/>
            <a:ext cx="4030706" cy="3890860"/>
            <a:chOff x="1648753" y="1796777"/>
            <a:chExt cx="4030706" cy="3890860"/>
          </a:xfrm>
        </p:grpSpPr>
        <p:sp>
          <p:nvSpPr>
            <p:cNvPr id="87" name="Rectángulo 18">
              <a:extLst>
                <a:ext uri="{FF2B5EF4-FFF2-40B4-BE49-F238E27FC236}">
                  <a16:creationId xmlns:a16="http://schemas.microsoft.com/office/drawing/2014/main" id="{1BFAA67F-60D4-449F-A783-9AF5AAC45C71}"/>
                </a:ext>
              </a:extLst>
            </p:cNvPr>
            <p:cNvSpPr/>
            <p:nvPr/>
          </p:nvSpPr>
          <p:spPr>
            <a:xfrm>
              <a:off x="1648753" y="1796777"/>
              <a:ext cx="4028840" cy="3890860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C21B353-86A8-484C-AFE7-47B1F372FC25}"/>
                </a:ext>
              </a:extLst>
            </p:cNvPr>
            <p:cNvSpPr txBox="1"/>
            <p:nvPr/>
          </p:nvSpPr>
          <p:spPr>
            <a:xfrm>
              <a:off x="2412106" y="42651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5AD2B76-E489-42B5-8192-254A734C69C0}"/>
                </a:ext>
              </a:extLst>
            </p:cNvPr>
            <p:cNvSpPr txBox="1"/>
            <p:nvPr/>
          </p:nvSpPr>
          <p:spPr>
            <a:xfrm>
              <a:off x="5195031" y="283254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4005523-BCC4-43E5-AF03-BDA63714D678}"/>
                </a:ext>
              </a:extLst>
            </p:cNvPr>
            <p:cNvSpPr txBox="1"/>
            <p:nvPr/>
          </p:nvSpPr>
          <p:spPr>
            <a:xfrm>
              <a:off x="4366326" y="488505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63BE30C-D480-4B1B-AB9B-431A024A440F}"/>
                </a:ext>
              </a:extLst>
            </p:cNvPr>
            <p:cNvSpPr txBox="1"/>
            <p:nvPr/>
          </p:nvSpPr>
          <p:spPr>
            <a:xfrm>
              <a:off x="3416589" y="495140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5A1C4C6-5E53-4C5A-8431-B7EA691DC29E}"/>
                </a:ext>
              </a:extLst>
            </p:cNvPr>
            <p:cNvSpPr txBox="1"/>
            <p:nvPr/>
          </p:nvSpPr>
          <p:spPr>
            <a:xfrm>
              <a:off x="2036736" y="206233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5EE0443-63AE-41DC-9903-F32745626893}"/>
                </a:ext>
              </a:extLst>
            </p:cNvPr>
            <p:cNvSpPr txBox="1"/>
            <p:nvPr/>
          </p:nvSpPr>
          <p:spPr>
            <a:xfrm>
              <a:off x="2934346" y="263689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23F0475-49A0-4EB5-A814-8C1AFFF30A9E}"/>
                </a:ext>
              </a:extLst>
            </p:cNvPr>
            <p:cNvSpPr txBox="1"/>
            <p:nvPr/>
          </p:nvSpPr>
          <p:spPr>
            <a:xfrm>
              <a:off x="4922217" y="40671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A0F4A0-B354-48A6-A4C0-11295EE2B850}"/>
                </a:ext>
              </a:extLst>
            </p:cNvPr>
            <p:cNvSpPr txBox="1"/>
            <p:nvPr/>
          </p:nvSpPr>
          <p:spPr>
            <a:xfrm>
              <a:off x="4066368" y="340546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EFEA479-15AA-4791-B0BB-34AA14C944DB}"/>
                </a:ext>
              </a:extLst>
            </p:cNvPr>
            <p:cNvSpPr txBox="1"/>
            <p:nvPr/>
          </p:nvSpPr>
          <p:spPr>
            <a:xfrm>
              <a:off x="3814998" y="211731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4EA57EA-B70A-462B-BB81-25A12793BF65}"/>
              </a:ext>
            </a:extLst>
          </p:cNvPr>
          <p:cNvGrpSpPr/>
          <p:nvPr/>
        </p:nvGrpSpPr>
        <p:grpSpPr>
          <a:xfrm>
            <a:off x="6686352" y="1796777"/>
            <a:ext cx="4030706" cy="3890860"/>
            <a:chOff x="1648753" y="1796777"/>
            <a:chExt cx="4030706" cy="3890860"/>
          </a:xfrm>
        </p:grpSpPr>
        <p:sp>
          <p:nvSpPr>
            <p:cNvPr id="98" name="Rectángulo 18">
              <a:extLst>
                <a:ext uri="{FF2B5EF4-FFF2-40B4-BE49-F238E27FC236}">
                  <a16:creationId xmlns:a16="http://schemas.microsoft.com/office/drawing/2014/main" id="{D5695BAF-5C33-47A6-8914-4C61656E4723}"/>
                </a:ext>
              </a:extLst>
            </p:cNvPr>
            <p:cNvSpPr/>
            <p:nvPr/>
          </p:nvSpPr>
          <p:spPr>
            <a:xfrm>
              <a:off x="1648753" y="1796777"/>
              <a:ext cx="4028840" cy="3890860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8B1C243-2DD2-4CB3-BABA-944A91800BB0}"/>
                </a:ext>
              </a:extLst>
            </p:cNvPr>
            <p:cNvSpPr txBox="1"/>
            <p:nvPr/>
          </p:nvSpPr>
          <p:spPr>
            <a:xfrm>
              <a:off x="2412106" y="42651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DB2B482-A338-4D1C-8EEE-5C3ECF1B1A46}"/>
                </a:ext>
              </a:extLst>
            </p:cNvPr>
            <p:cNvSpPr txBox="1"/>
            <p:nvPr/>
          </p:nvSpPr>
          <p:spPr>
            <a:xfrm>
              <a:off x="5195031" y="283254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0CB1FD4-116C-4FD0-802E-E1AF36C3B117}"/>
                </a:ext>
              </a:extLst>
            </p:cNvPr>
            <p:cNvSpPr txBox="1"/>
            <p:nvPr/>
          </p:nvSpPr>
          <p:spPr>
            <a:xfrm>
              <a:off x="4366326" y="488505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3D750B-7BC3-4BE0-BE4E-18DDC2F858F0}"/>
                </a:ext>
              </a:extLst>
            </p:cNvPr>
            <p:cNvSpPr txBox="1"/>
            <p:nvPr/>
          </p:nvSpPr>
          <p:spPr>
            <a:xfrm>
              <a:off x="3416589" y="495140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285D0D-0A77-4FCE-9DF5-2CA6ED81977D}"/>
                </a:ext>
              </a:extLst>
            </p:cNvPr>
            <p:cNvSpPr txBox="1"/>
            <p:nvPr/>
          </p:nvSpPr>
          <p:spPr>
            <a:xfrm>
              <a:off x="2036736" y="206233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F8FE04C-F896-4A51-8019-093C3B18F17F}"/>
                </a:ext>
              </a:extLst>
            </p:cNvPr>
            <p:cNvSpPr txBox="1"/>
            <p:nvPr/>
          </p:nvSpPr>
          <p:spPr>
            <a:xfrm>
              <a:off x="2934346" y="263689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AE3ABDF-7BD6-4316-BC9B-A0CF1D739DB7}"/>
                </a:ext>
              </a:extLst>
            </p:cNvPr>
            <p:cNvSpPr txBox="1"/>
            <p:nvPr/>
          </p:nvSpPr>
          <p:spPr>
            <a:xfrm>
              <a:off x="4922217" y="40671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0DA3B43-FDD6-41B0-B919-15889DCA0DA3}"/>
                </a:ext>
              </a:extLst>
            </p:cNvPr>
            <p:cNvSpPr txBox="1"/>
            <p:nvPr/>
          </p:nvSpPr>
          <p:spPr>
            <a:xfrm>
              <a:off x="4066368" y="340546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05B85DA-D769-48D9-80E7-17F6C82B010C}"/>
                </a:ext>
              </a:extLst>
            </p:cNvPr>
            <p:cNvSpPr txBox="1"/>
            <p:nvPr/>
          </p:nvSpPr>
          <p:spPr>
            <a:xfrm>
              <a:off x="3814998" y="211731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37EB5A6-6267-4D6A-8725-D50C513D1BB7}"/>
              </a:ext>
            </a:extLst>
          </p:cNvPr>
          <p:cNvSpPr/>
          <p:nvPr/>
        </p:nvSpPr>
        <p:spPr>
          <a:xfrm>
            <a:off x="2010200" y="2084293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0DD7ABE-6751-4B6F-A36C-EA458691A05D}"/>
              </a:ext>
            </a:extLst>
          </p:cNvPr>
          <p:cNvSpPr/>
          <p:nvPr/>
        </p:nvSpPr>
        <p:spPr>
          <a:xfrm>
            <a:off x="2912411" y="2651453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090E5E0-1E29-43EC-AD7C-59F19F800F2C}"/>
              </a:ext>
            </a:extLst>
          </p:cNvPr>
          <p:cNvSpPr/>
          <p:nvPr/>
        </p:nvSpPr>
        <p:spPr>
          <a:xfrm>
            <a:off x="4355376" y="4897970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2A66826-FC61-4438-AA1A-0CA879E355D6}"/>
              </a:ext>
            </a:extLst>
          </p:cNvPr>
          <p:cNvSpPr txBox="1"/>
          <p:nvPr/>
        </p:nvSpPr>
        <p:spPr>
          <a:xfrm>
            <a:off x="1607188" y="6348675"/>
            <a:ext cx="2748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misclassified data</a:t>
            </a:r>
          </a:p>
        </p:txBody>
      </p: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6BEF0F6-CADF-4E29-829F-4D5F70843C8D}"/>
              </a:ext>
            </a:extLst>
          </p:cNvPr>
          <p:cNvCxnSpPr>
            <a:stCxn id="108" idx="2"/>
            <a:endCxn id="111" idx="0"/>
          </p:cNvCxnSpPr>
          <p:nvPr/>
        </p:nvCxnSpPr>
        <p:spPr>
          <a:xfrm rot="16200000" flipH="1">
            <a:off x="725798" y="4093190"/>
            <a:ext cx="3798217" cy="712752"/>
          </a:xfrm>
          <a:prstGeom prst="curvedConnector3">
            <a:avLst>
              <a:gd name="adj1" fmla="val 71832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115">
            <a:extLst>
              <a:ext uri="{FF2B5EF4-FFF2-40B4-BE49-F238E27FC236}">
                <a16:creationId xmlns:a16="http://schemas.microsoft.com/office/drawing/2014/main" id="{C98E7201-F759-4E64-BAC7-EAA2DAFBF175}"/>
              </a:ext>
            </a:extLst>
          </p:cNvPr>
          <p:cNvCxnSpPr>
            <a:cxnSpLocks/>
            <a:stCxn id="109" idx="2"/>
            <a:endCxn id="111" idx="0"/>
          </p:cNvCxnSpPr>
          <p:nvPr/>
        </p:nvCxnSpPr>
        <p:spPr>
          <a:xfrm rot="5400000">
            <a:off x="1460484" y="4638417"/>
            <a:ext cx="3231057" cy="189459"/>
          </a:xfrm>
          <a:prstGeom prst="curvedConnector3">
            <a:avLst>
              <a:gd name="adj1" fmla="val 51249"/>
            </a:avLst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57CEA847-CD1A-4000-A6B1-D8F25AB4E78D}"/>
              </a:ext>
            </a:extLst>
          </p:cNvPr>
          <p:cNvCxnSpPr>
            <a:cxnSpLocks/>
            <a:stCxn id="110" idx="1"/>
            <a:endCxn id="111" idx="0"/>
          </p:cNvCxnSpPr>
          <p:nvPr/>
        </p:nvCxnSpPr>
        <p:spPr>
          <a:xfrm rot="10800000" flipV="1">
            <a:off x="2981282" y="5131053"/>
            <a:ext cx="1374094" cy="1217622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2B4AD2E-4223-4FEE-B37F-EB686A25ABEC}"/>
              </a:ext>
            </a:extLst>
          </p:cNvPr>
          <p:cNvSpPr txBox="1"/>
          <p:nvPr/>
        </p:nvSpPr>
        <p:spPr>
          <a:xfrm>
            <a:off x="7417781" y="6322234"/>
            <a:ext cx="2880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perfectly classified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DA5A1-00B8-A5E1-F104-9BE4E9778D68}"/>
              </a:ext>
            </a:extLst>
          </p:cNvPr>
          <p:cNvSpPr txBox="1"/>
          <p:nvPr/>
        </p:nvSpPr>
        <p:spPr>
          <a:xfrm>
            <a:off x="9177777" y="867523"/>
            <a:ext cx="301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data suggests we pick this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F5E3B1-E78A-BB7F-0AD3-15D607461F6F}"/>
              </a:ext>
            </a:extLst>
          </p:cNvPr>
          <p:cNvSpPr/>
          <p:nvPr/>
        </p:nvSpPr>
        <p:spPr>
          <a:xfrm>
            <a:off x="8733034" y="1155843"/>
            <a:ext cx="1279132" cy="775699"/>
          </a:xfrm>
          <a:custGeom>
            <a:avLst/>
            <a:gdLst>
              <a:gd name="connsiteX0" fmla="*/ 0 w 1279132"/>
              <a:gd name="connsiteY0" fmla="*/ 775699 h 775699"/>
              <a:gd name="connsiteX1" fmla="*/ 729465 w 1279132"/>
              <a:gd name="connsiteY1" fmla="*/ 118153 h 775699"/>
              <a:gd name="connsiteX2" fmla="*/ 703779 w 1279132"/>
              <a:gd name="connsiteY2" fmla="*/ 462337 h 775699"/>
              <a:gd name="connsiteX3" fmla="*/ 1279132 w 1279132"/>
              <a:gd name="connsiteY3" fmla="*/ 0 h 77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9132" h="775699">
                <a:moveTo>
                  <a:pt x="0" y="775699"/>
                </a:moveTo>
                <a:cubicBezTo>
                  <a:pt x="306084" y="473039"/>
                  <a:pt x="612169" y="170380"/>
                  <a:pt x="729465" y="118153"/>
                </a:cubicBezTo>
                <a:cubicBezTo>
                  <a:pt x="846761" y="65926"/>
                  <a:pt x="612168" y="482029"/>
                  <a:pt x="703779" y="462337"/>
                </a:cubicBezTo>
                <a:cubicBezTo>
                  <a:pt x="795390" y="442645"/>
                  <a:pt x="1037261" y="221322"/>
                  <a:pt x="1279132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9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41E2-D048-4D9E-9622-C41DEEC3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– Variance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8287E0-71C7-49A0-8337-F377631C1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58319" cy="4351338"/>
              </a:xfrm>
            </p:spPr>
            <p:txBody>
              <a:bodyPr/>
              <a:lstStyle/>
              <a:p>
                <a:r>
                  <a:rPr lang="en-US"/>
                  <a:t>An alternate view of the approximation-generalization tradeoff</a:t>
                </a:r>
              </a:p>
              <a:p>
                <a:pPr marL="0" indent="0">
                  <a:buNone/>
                </a:pPr>
                <a:r>
                  <a:rPr lang="en-US"/>
                  <a:t>for squared error measures (e.g. regression)</a:t>
                </a:r>
              </a:p>
              <a:p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How well </a:t>
                </a:r>
                <a:r>
                  <a:rPr lang="en-US" b="1" i="1"/>
                  <a:t>can</a:t>
                </a:r>
                <a:r>
                  <a:rPr lang="en-US"/>
                  <a:t> a hypothesis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How close can we get to this using a finite dataset?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8287E0-71C7-49A0-8337-F377631C1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58319" cy="4351338"/>
              </a:xfrm>
              <a:blipFill>
                <a:blip r:embed="rId2"/>
                <a:stretch>
                  <a:fillRect l="-112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BA76F-BB4E-4178-8233-E8142562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>
            <a:extLst>
              <a:ext uri="{FF2B5EF4-FFF2-40B4-BE49-F238E27FC236}">
                <a16:creationId xmlns:a16="http://schemas.microsoft.com/office/drawing/2014/main" id="{F5C319EB-5D71-4A02-80A6-B4C328D37DB1}"/>
              </a:ext>
            </a:extLst>
          </p:cNvPr>
          <p:cNvSpPr/>
          <p:nvPr/>
        </p:nvSpPr>
        <p:spPr>
          <a:xfrm>
            <a:off x="9162982" y="3500144"/>
            <a:ext cx="1068959" cy="98727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6D5D0-0ECD-4B73-B45C-6FEE4428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BC03-CC52-4F94-A048-1AF1B312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B51CF-B9A1-47DC-B369-C25FC5EE4985}"/>
              </a:ext>
            </a:extLst>
          </p:cNvPr>
          <p:cNvSpPr/>
          <p:nvPr/>
        </p:nvSpPr>
        <p:spPr>
          <a:xfrm>
            <a:off x="1168398" y="3134099"/>
            <a:ext cx="4440768" cy="2938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5254C-3D28-4C57-92C6-45E980FCEF8B}"/>
              </a:ext>
            </a:extLst>
          </p:cNvPr>
          <p:cNvSpPr/>
          <p:nvPr/>
        </p:nvSpPr>
        <p:spPr>
          <a:xfrm>
            <a:off x="4327314" y="3901001"/>
            <a:ext cx="121919" cy="122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E4ACB-1E0E-4D58-ABE6-D31B0E52D331}"/>
                  </a:ext>
                </a:extLst>
              </p:cNvPr>
              <p:cNvSpPr txBox="1"/>
              <p:nvPr/>
            </p:nvSpPr>
            <p:spPr>
              <a:xfrm>
                <a:off x="4449233" y="3500144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E4ACB-1E0E-4D58-ABE6-D31B0E52D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33" y="3500144"/>
                <a:ext cx="4741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1B7F-D32C-4635-A2CF-5E5D4052992F}"/>
              </a:ext>
            </a:extLst>
          </p:cNvPr>
          <p:cNvSpPr/>
          <p:nvPr/>
        </p:nvSpPr>
        <p:spPr>
          <a:xfrm rot="17325955">
            <a:off x="2106105" y="4612512"/>
            <a:ext cx="355600" cy="652066"/>
          </a:xfrm>
          <a:custGeom>
            <a:avLst/>
            <a:gdLst>
              <a:gd name="connsiteX0" fmla="*/ 80434 w 586868"/>
              <a:gd name="connsiteY0" fmla="*/ 84666 h 880533"/>
              <a:gd name="connsiteX1" fmla="*/ 80434 w 586868"/>
              <a:gd name="connsiteY1" fmla="*/ 84666 h 880533"/>
              <a:gd name="connsiteX2" fmla="*/ 50800 w 586868"/>
              <a:gd name="connsiteY2" fmla="*/ 110066 h 880533"/>
              <a:gd name="connsiteX3" fmla="*/ 0 w 586868"/>
              <a:gd name="connsiteY3" fmla="*/ 254000 h 880533"/>
              <a:gd name="connsiteX4" fmla="*/ 33867 w 586868"/>
              <a:gd name="connsiteY4" fmla="*/ 554566 h 880533"/>
              <a:gd name="connsiteX5" fmla="*/ 105834 w 586868"/>
              <a:gd name="connsiteY5" fmla="*/ 706966 h 880533"/>
              <a:gd name="connsiteX6" fmla="*/ 135467 w 586868"/>
              <a:gd name="connsiteY6" fmla="*/ 800100 h 880533"/>
              <a:gd name="connsiteX7" fmla="*/ 224367 w 586868"/>
              <a:gd name="connsiteY7" fmla="*/ 880533 h 880533"/>
              <a:gd name="connsiteX8" fmla="*/ 381000 w 586868"/>
              <a:gd name="connsiteY8" fmla="*/ 770466 h 880533"/>
              <a:gd name="connsiteX9" fmla="*/ 575734 w 586868"/>
              <a:gd name="connsiteY9" fmla="*/ 461433 h 880533"/>
              <a:gd name="connsiteX10" fmla="*/ 579967 w 586868"/>
              <a:gd name="connsiteY10" fmla="*/ 300566 h 880533"/>
              <a:gd name="connsiteX11" fmla="*/ 567267 w 586868"/>
              <a:gd name="connsiteY11" fmla="*/ 262466 h 880533"/>
              <a:gd name="connsiteX12" fmla="*/ 469900 w 586868"/>
              <a:gd name="connsiteY12" fmla="*/ 173566 h 880533"/>
              <a:gd name="connsiteX13" fmla="*/ 220134 w 586868"/>
              <a:gd name="connsiteY13" fmla="*/ 16933 h 880533"/>
              <a:gd name="connsiteX14" fmla="*/ 169334 w 586868"/>
              <a:gd name="connsiteY14" fmla="*/ 0 h 880533"/>
              <a:gd name="connsiteX15" fmla="*/ 101600 w 586868"/>
              <a:gd name="connsiteY15" fmla="*/ 21166 h 880533"/>
              <a:gd name="connsiteX16" fmla="*/ 84667 w 586868"/>
              <a:gd name="connsiteY16" fmla="*/ 50800 h 880533"/>
              <a:gd name="connsiteX17" fmla="*/ 80434 w 586868"/>
              <a:gd name="connsiteY17" fmla="*/ 84666 h 88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868" h="880533">
                <a:moveTo>
                  <a:pt x="80434" y="84666"/>
                </a:moveTo>
                <a:lnTo>
                  <a:pt x="80434" y="84666"/>
                </a:lnTo>
                <a:cubicBezTo>
                  <a:pt x="70556" y="93133"/>
                  <a:pt x="59367" y="100275"/>
                  <a:pt x="50800" y="110066"/>
                </a:cubicBezTo>
                <a:cubicBezTo>
                  <a:pt x="5195" y="162187"/>
                  <a:pt x="16917" y="172800"/>
                  <a:pt x="0" y="254000"/>
                </a:cubicBezTo>
                <a:cubicBezTo>
                  <a:pt x="3049" y="372897"/>
                  <a:pt x="-5540" y="442912"/>
                  <a:pt x="33867" y="554566"/>
                </a:cubicBezTo>
                <a:cubicBezTo>
                  <a:pt x="52565" y="607543"/>
                  <a:pt x="84354" y="655055"/>
                  <a:pt x="105834" y="706966"/>
                </a:cubicBezTo>
                <a:cubicBezTo>
                  <a:pt x="118290" y="737069"/>
                  <a:pt x="121254" y="770786"/>
                  <a:pt x="135467" y="800100"/>
                </a:cubicBezTo>
                <a:cubicBezTo>
                  <a:pt x="155760" y="841954"/>
                  <a:pt x="188028" y="856306"/>
                  <a:pt x="224367" y="880533"/>
                </a:cubicBezTo>
                <a:cubicBezTo>
                  <a:pt x="309341" y="866370"/>
                  <a:pt x="302845" y="877277"/>
                  <a:pt x="381000" y="770466"/>
                </a:cubicBezTo>
                <a:cubicBezTo>
                  <a:pt x="537812" y="556157"/>
                  <a:pt x="475939" y="661021"/>
                  <a:pt x="575734" y="461433"/>
                </a:cubicBezTo>
                <a:cubicBezTo>
                  <a:pt x="588545" y="390966"/>
                  <a:pt x="590764" y="397739"/>
                  <a:pt x="579967" y="300566"/>
                </a:cubicBezTo>
                <a:cubicBezTo>
                  <a:pt x="578489" y="287261"/>
                  <a:pt x="574563" y="273690"/>
                  <a:pt x="567267" y="262466"/>
                </a:cubicBezTo>
                <a:cubicBezTo>
                  <a:pt x="544599" y="227592"/>
                  <a:pt x="502688" y="196896"/>
                  <a:pt x="469900" y="173566"/>
                </a:cubicBezTo>
                <a:cubicBezTo>
                  <a:pt x="225288" y="-485"/>
                  <a:pt x="389921" y="108900"/>
                  <a:pt x="220134" y="16933"/>
                </a:cubicBezTo>
                <a:cubicBezTo>
                  <a:pt x="181083" y="-4220"/>
                  <a:pt x="231188" y="7731"/>
                  <a:pt x="169334" y="0"/>
                </a:cubicBezTo>
                <a:cubicBezTo>
                  <a:pt x="146756" y="7055"/>
                  <a:pt x="121884" y="8996"/>
                  <a:pt x="101600" y="21166"/>
                </a:cubicBezTo>
                <a:cubicBezTo>
                  <a:pt x="91844" y="27019"/>
                  <a:pt x="88751" y="40181"/>
                  <a:pt x="84667" y="50800"/>
                </a:cubicBezTo>
                <a:cubicBezTo>
                  <a:pt x="78114" y="67838"/>
                  <a:pt x="81140" y="79022"/>
                  <a:pt x="80434" y="8466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CC513F-EBFB-4D6C-9B19-BADEDEEE6100}"/>
              </a:ext>
            </a:extLst>
          </p:cNvPr>
          <p:cNvSpPr/>
          <p:nvPr/>
        </p:nvSpPr>
        <p:spPr>
          <a:xfrm>
            <a:off x="2155614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4999A-0DB4-4ECF-9EDB-F41374CEAF7B}"/>
              </a:ext>
            </a:extLst>
          </p:cNvPr>
          <p:cNvCxnSpPr>
            <a:stCxn id="9" idx="7"/>
            <a:endCxn id="6" idx="3"/>
          </p:cNvCxnSpPr>
          <p:nvPr/>
        </p:nvCxnSpPr>
        <p:spPr>
          <a:xfrm flipV="1">
            <a:off x="2259678" y="4005444"/>
            <a:ext cx="2085491" cy="8889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1359-3BE0-4729-9CA9-78029C1E15CC}"/>
                  </a:ext>
                </a:extLst>
              </p:cNvPr>
              <p:cNvSpPr txBox="1"/>
              <p:nvPr/>
            </p:nvSpPr>
            <p:spPr>
              <a:xfrm>
                <a:off x="2633255" y="4018134"/>
                <a:ext cx="143629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large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1359-3BE0-4729-9CA9-78029C1E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55" y="4018134"/>
                <a:ext cx="1436291" cy="954107"/>
              </a:xfrm>
              <a:prstGeom prst="rect">
                <a:avLst/>
              </a:prstGeom>
              <a:blipFill>
                <a:blip r:embed="rId3"/>
                <a:stretch>
                  <a:fillRect l="-8898"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E01B3D5-8C1A-4396-8AB6-0C8749E1DBFF}"/>
              </a:ext>
            </a:extLst>
          </p:cNvPr>
          <p:cNvSpPr/>
          <p:nvPr/>
        </p:nvSpPr>
        <p:spPr>
          <a:xfrm>
            <a:off x="6511127" y="3134099"/>
            <a:ext cx="4440768" cy="2938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4CEF5-46B1-4B3A-9EE2-E6A14F00D342}"/>
              </a:ext>
            </a:extLst>
          </p:cNvPr>
          <p:cNvSpPr/>
          <p:nvPr/>
        </p:nvSpPr>
        <p:spPr>
          <a:xfrm>
            <a:off x="9670043" y="3901001"/>
            <a:ext cx="121919" cy="122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B45EDD-6132-4D03-B58F-14EA91A7DD00}"/>
              </a:ext>
            </a:extLst>
          </p:cNvPr>
          <p:cNvSpPr/>
          <p:nvPr/>
        </p:nvSpPr>
        <p:spPr>
          <a:xfrm rot="5400000">
            <a:off x="7590417" y="2538377"/>
            <a:ext cx="2505779" cy="4139370"/>
          </a:xfrm>
          <a:custGeom>
            <a:avLst/>
            <a:gdLst>
              <a:gd name="connsiteX0" fmla="*/ 80434 w 586868"/>
              <a:gd name="connsiteY0" fmla="*/ 84666 h 880533"/>
              <a:gd name="connsiteX1" fmla="*/ 80434 w 586868"/>
              <a:gd name="connsiteY1" fmla="*/ 84666 h 880533"/>
              <a:gd name="connsiteX2" fmla="*/ 50800 w 586868"/>
              <a:gd name="connsiteY2" fmla="*/ 110066 h 880533"/>
              <a:gd name="connsiteX3" fmla="*/ 0 w 586868"/>
              <a:gd name="connsiteY3" fmla="*/ 254000 h 880533"/>
              <a:gd name="connsiteX4" fmla="*/ 33867 w 586868"/>
              <a:gd name="connsiteY4" fmla="*/ 554566 h 880533"/>
              <a:gd name="connsiteX5" fmla="*/ 105834 w 586868"/>
              <a:gd name="connsiteY5" fmla="*/ 706966 h 880533"/>
              <a:gd name="connsiteX6" fmla="*/ 135467 w 586868"/>
              <a:gd name="connsiteY6" fmla="*/ 800100 h 880533"/>
              <a:gd name="connsiteX7" fmla="*/ 224367 w 586868"/>
              <a:gd name="connsiteY7" fmla="*/ 880533 h 880533"/>
              <a:gd name="connsiteX8" fmla="*/ 381000 w 586868"/>
              <a:gd name="connsiteY8" fmla="*/ 770466 h 880533"/>
              <a:gd name="connsiteX9" fmla="*/ 575734 w 586868"/>
              <a:gd name="connsiteY9" fmla="*/ 461433 h 880533"/>
              <a:gd name="connsiteX10" fmla="*/ 579967 w 586868"/>
              <a:gd name="connsiteY10" fmla="*/ 300566 h 880533"/>
              <a:gd name="connsiteX11" fmla="*/ 567267 w 586868"/>
              <a:gd name="connsiteY11" fmla="*/ 262466 h 880533"/>
              <a:gd name="connsiteX12" fmla="*/ 469900 w 586868"/>
              <a:gd name="connsiteY12" fmla="*/ 173566 h 880533"/>
              <a:gd name="connsiteX13" fmla="*/ 220134 w 586868"/>
              <a:gd name="connsiteY13" fmla="*/ 16933 h 880533"/>
              <a:gd name="connsiteX14" fmla="*/ 169334 w 586868"/>
              <a:gd name="connsiteY14" fmla="*/ 0 h 880533"/>
              <a:gd name="connsiteX15" fmla="*/ 101600 w 586868"/>
              <a:gd name="connsiteY15" fmla="*/ 21166 h 880533"/>
              <a:gd name="connsiteX16" fmla="*/ 84667 w 586868"/>
              <a:gd name="connsiteY16" fmla="*/ 50800 h 880533"/>
              <a:gd name="connsiteX17" fmla="*/ 80434 w 586868"/>
              <a:gd name="connsiteY17" fmla="*/ 84666 h 88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868" h="880533">
                <a:moveTo>
                  <a:pt x="80434" y="84666"/>
                </a:moveTo>
                <a:lnTo>
                  <a:pt x="80434" y="84666"/>
                </a:lnTo>
                <a:cubicBezTo>
                  <a:pt x="70556" y="93133"/>
                  <a:pt x="59367" y="100275"/>
                  <a:pt x="50800" y="110066"/>
                </a:cubicBezTo>
                <a:cubicBezTo>
                  <a:pt x="5195" y="162187"/>
                  <a:pt x="16917" y="172800"/>
                  <a:pt x="0" y="254000"/>
                </a:cubicBezTo>
                <a:cubicBezTo>
                  <a:pt x="3049" y="372897"/>
                  <a:pt x="-5540" y="442912"/>
                  <a:pt x="33867" y="554566"/>
                </a:cubicBezTo>
                <a:cubicBezTo>
                  <a:pt x="52565" y="607543"/>
                  <a:pt x="84354" y="655055"/>
                  <a:pt x="105834" y="706966"/>
                </a:cubicBezTo>
                <a:cubicBezTo>
                  <a:pt x="118290" y="737069"/>
                  <a:pt x="121254" y="770786"/>
                  <a:pt x="135467" y="800100"/>
                </a:cubicBezTo>
                <a:cubicBezTo>
                  <a:pt x="155760" y="841954"/>
                  <a:pt x="188028" y="856306"/>
                  <a:pt x="224367" y="880533"/>
                </a:cubicBezTo>
                <a:cubicBezTo>
                  <a:pt x="309341" y="866370"/>
                  <a:pt x="302845" y="877277"/>
                  <a:pt x="381000" y="770466"/>
                </a:cubicBezTo>
                <a:cubicBezTo>
                  <a:pt x="537812" y="556157"/>
                  <a:pt x="475939" y="661021"/>
                  <a:pt x="575734" y="461433"/>
                </a:cubicBezTo>
                <a:cubicBezTo>
                  <a:pt x="588545" y="390966"/>
                  <a:pt x="590764" y="397739"/>
                  <a:pt x="579967" y="300566"/>
                </a:cubicBezTo>
                <a:cubicBezTo>
                  <a:pt x="578489" y="287261"/>
                  <a:pt x="574563" y="273690"/>
                  <a:pt x="567267" y="262466"/>
                </a:cubicBezTo>
                <a:cubicBezTo>
                  <a:pt x="544599" y="227592"/>
                  <a:pt x="502688" y="196896"/>
                  <a:pt x="469900" y="173566"/>
                </a:cubicBezTo>
                <a:cubicBezTo>
                  <a:pt x="225288" y="-485"/>
                  <a:pt x="389921" y="108900"/>
                  <a:pt x="220134" y="16933"/>
                </a:cubicBezTo>
                <a:cubicBezTo>
                  <a:pt x="181083" y="-4220"/>
                  <a:pt x="231188" y="7731"/>
                  <a:pt x="169334" y="0"/>
                </a:cubicBezTo>
                <a:cubicBezTo>
                  <a:pt x="146756" y="7055"/>
                  <a:pt x="121884" y="8996"/>
                  <a:pt x="101600" y="21166"/>
                </a:cubicBezTo>
                <a:cubicBezTo>
                  <a:pt x="91844" y="27019"/>
                  <a:pt x="88751" y="40181"/>
                  <a:pt x="84667" y="50800"/>
                </a:cubicBezTo>
                <a:cubicBezTo>
                  <a:pt x="78114" y="67838"/>
                  <a:pt x="81140" y="79022"/>
                  <a:pt x="80434" y="8466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DE8DBB-25CA-413F-9FCA-335580EB35B0}"/>
              </a:ext>
            </a:extLst>
          </p:cNvPr>
          <p:cNvSpPr/>
          <p:nvPr/>
        </p:nvSpPr>
        <p:spPr>
          <a:xfrm>
            <a:off x="9383101" y="375175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45BCB1-DDE1-432D-8D04-D7227D64C5BA}"/>
              </a:ext>
            </a:extLst>
          </p:cNvPr>
          <p:cNvSpPr/>
          <p:nvPr/>
        </p:nvSpPr>
        <p:spPr>
          <a:xfrm>
            <a:off x="9391478" y="39141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28C5EC-1CE8-47ED-B5C0-513F5622B68D}"/>
              </a:ext>
            </a:extLst>
          </p:cNvPr>
          <p:cNvSpPr/>
          <p:nvPr/>
        </p:nvSpPr>
        <p:spPr>
          <a:xfrm>
            <a:off x="9543878" y="40665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A3A40E-100C-4D78-8AA6-DF750A60AA3F}"/>
              </a:ext>
            </a:extLst>
          </p:cNvPr>
          <p:cNvSpPr/>
          <p:nvPr/>
        </p:nvSpPr>
        <p:spPr>
          <a:xfrm>
            <a:off x="9790531" y="410608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66F021-8842-4813-9A83-BBCC85CAC925}"/>
              </a:ext>
            </a:extLst>
          </p:cNvPr>
          <p:cNvSpPr/>
          <p:nvPr/>
        </p:nvSpPr>
        <p:spPr>
          <a:xfrm>
            <a:off x="9557052" y="371136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7F280E-07B6-45AA-9B79-379160009C6E}"/>
              </a:ext>
            </a:extLst>
          </p:cNvPr>
          <p:cNvSpPr/>
          <p:nvPr/>
        </p:nvSpPr>
        <p:spPr>
          <a:xfrm>
            <a:off x="9783035" y="35856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E7118B-6B96-41F1-943C-F625BFF14557}"/>
              </a:ext>
            </a:extLst>
          </p:cNvPr>
          <p:cNvSpPr/>
          <p:nvPr/>
        </p:nvSpPr>
        <p:spPr>
          <a:xfrm>
            <a:off x="9904953" y="392905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F7B3B-1C46-43BD-B779-D3A80D1164E7}"/>
              </a:ext>
            </a:extLst>
          </p:cNvPr>
          <p:cNvSpPr/>
          <p:nvPr/>
        </p:nvSpPr>
        <p:spPr>
          <a:xfrm>
            <a:off x="10131704" y="390100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8BB6F4-3C73-498C-8B96-34DADEF87F98}"/>
              </a:ext>
            </a:extLst>
          </p:cNvPr>
          <p:cNvSpPr/>
          <p:nvPr/>
        </p:nvSpPr>
        <p:spPr>
          <a:xfrm>
            <a:off x="10284104" y="405340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D60B6C-F4BB-402B-A51D-7ACB522C5E70}"/>
              </a:ext>
            </a:extLst>
          </p:cNvPr>
          <p:cNvSpPr/>
          <p:nvPr/>
        </p:nvSpPr>
        <p:spPr>
          <a:xfrm>
            <a:off x="10059552" y="416726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0E43AE-5720-4633-AB36-E60399208367}"/>
              </a:ext>
            </a:extLst>
          </p:cNvPr>
          <p:cNvSpPr/>
          <p:nvPr/>
        </p:nvSpPr>
        <p:spPr>
          <a:xfrm>
            <a:off x="8939295" y="391735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5F01B3-C3B0-4739-8FB9-E20483431F50}"/>
              </a:ext>
            </a:extLst>
          </p:cNvPr>
          <p:cNvSpPr/>
          <p:nvPr/>
        </p:nvSpPr>
        <p:spPr>
          <a:xfrm>
            <a:off x="8947672" y="407974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B6AFF4-A52C-4BCE-A761-82A7E728A8C2}"/>
              </a:ext>
            </a:extLst>
          </p:cNvPr>
          <p:cNvSpPr/>
          <p:nvPr/>
        </p:nvSpPr>
        <p:spPr>
          <a:xfrm>
            <a:off x="9100072" y="423214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A659B1-142B-4224-8A47-895DE6D04FDE}"/>
              </a:ext>
            </a:extLst>
          </p:cNvPr>
          <p:cNvSpPr/>
          <p:nvPr/>
        </p:nvSpPr>
        <p:spPr>
          <a:xfrm>
            <a:off x="9113246" y="387695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152700-A35F-4BCC-B3A2-1D9E8688F6E8}"/>
              </a:ext>
            </a:extLst>
          </p:cNvPr>
          <p:cNvSpPr/>
          <p:nvPr/>
        </p:nvSpPr>
        <p:spPr>
          <a:xfrm rot="15625490">
            <a:off x="9375821" y="42779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3E3B12-891A-4B6F-BB01-8219A5D1733E}"/>
              </a:ext>
            </a:extLst>
          </p:cNvPr>
          <p:cNvSpPr/>
          <p:nvPr/>
        </p:nvSpPr>
        <p:spPr>
          <a:xfrm rot="15625490">
            <a:off x="9384198" y="44403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EC4760-E4F8-4DF4-B9B8-8FDB34E6AAF5}"/>
              </a:ext>
            </a:extLst>
          </p:cNvPr>
          <p:cNvSpPr/>
          <p:nvPr/>
        </p:nvSpPr>
        <p:spPr>
          <a:xfrm rot="15625490">
            <a:off x="9536598" y="45927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69AFA9-6D8F-4505-BD69-ED4B4419C66F}"/>
              </a:ext>
            </a:extLst>
          </p:cNvPr>
          <p:cNvSpPr/>
          <p:nvPr/>
        </p:nvSpPr>
        <p:spPr>
          <a:xfrm rot="15625490">
            <a:off x="9549772" y="423754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36466C-B55D-499D-BA56-09CB257BD4C3}"/>
              </a:ext>
            </a:extLst>
          </p:cNvPr>
          <p:cNvSpPr/>
          <p:nvPr/>
        </p:nvSpPr>
        <p:spPr>
          <a:xfrm rot="15625490">
            <a:off x="9850771" y="44521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420182-C0B8-4757-8637-FDDDAF905988}"/>
              </a:ext>
            </a:extLst>
          </p:cNvPr>
          <p:cNvSpPr/>
          <p:nvPr/>
        </p:nvSpPr>
        <p:spPr>
          <a:xfrm rot="15625490">
            <a:off x="9330519" y="485621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63737F-D90D-43C0-BBD3-443C8B217E73}"/>
              </a:ext>
            </a:extLst>
          </p:cNvPr>
          <p:cNvSpPr/>
          <p:nvPr/>
        </p:nvSpPr>
        <p:spPr>
          <a:xfrm rot="15625490">
            <a:off x="9913617" y="484715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ED6B52-7750-44BE-9377-BD0B43424C00}"/>
              </a:ext>
            </a:extLst>
          </p:cNvPr>
          <p:cNvSpPr/>
          <p:nvPr/>
        </p:nvSpPr>
        <p:spPr>
          <a:xfrm rot="15625490">
            <a:off x="8479171" y="498817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4A2B64-7F56-434F-A123-41C90BED1BEA}"/>
              </a:ext>
            </a:extLst>
          </p:cNvPr>
          <p:cNvSpPr/>
          <p:nvPr/>
        </p:nvSpPr>
        <p:spPr>
          <a:xfrm rot="15625490">
            <a:off x="8631571" y="514057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F16F06-99F9-48CC-9790-087BD59BFEDA}"/>
              </a:ext>
            </a:extLst>
          </p:cNvPr>
          <p:cNvSpPr/>
          <p:nvPr/>
        </p:nvSpPr>
        <p:spPr>
          <a:xfrm rot="15625490">
            <a:off x="8867284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30961F-9390-4613-B108-075EB49A94DB}"/>
              </a:ext>
            </a:extLst>
          </p:cNvPr>
          <p:cNvSpPr/>
          <p:nvPr/>
        </p:nvSpPr>
        <p:spPr>
          <a:xfrm rot="15625490">
            <a:off x="8390070" y="403246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7357B8-1A6B-4765-8B69-C4DFB7212BC6}"/>
              </a:ext>
            </a:extLst>
          </p:cNvPr>
          <p:cNvSpPr/>
          <p:nvPr/>
        </p:nvSpPr>
        <p:spPr>
          <a:xfrm rot="15625490">
            <a:off x="7789945" y="49877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C36576-0A62-40C4-93F9-41D6891F357A}"/>
              </a:ext>
            </a:extLst>
          </p:cNvPr>
          <p:cNvSpPr/>
          <p:nvPr/>
        </p:nvSpPr>
        <p:spPr>
          <a:xfrm>
            <a:off x="7498343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DFA9BD1-B8ED-46B9-9E23-BA8F93907B21}"/>
              </a:ext>
            </a:extLst>
          </p:cNvPr>
          <p:cNvSpPr/>
          <p:nvPr/>
        </p:nvSpPr>
        <p:spPr>
          <a:xfrm rot="15625490">
            <a:off x="8219743" y="444033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5C2868-3CB9-484F-99F8-AC6D57E4946D}"/>
              </a:ext>
            </a:extLst>
          </p:cNvPr>
          <p:cNvSpPr/>
          <p:nvPr/>
        </p:nvSpPr>
        <p:spPr>
          <a:xfrm rot="15625490">
            <a:off x="8721084" y="44965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5976CE-6F44-460C-872E-72BF25F8F157}"/>
              </a:ext>
            </a:extLst>
          </p:cNvPr>
          <p:cNvSpPr/>
          <p:nvPr/>
        </p:nvSpPr>
        <p:spPr>
          <a:xfrm rot="15625490">
            <a:off x="7432923" y="42230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53F35C-3A49-4E2C-8067-018540110F9E}"/>
              </a:ext>
            </a:extLst>
          </p:cNvPr>
          <p:cNvSpPr/>
          <p:nvPr/>
        </p:nvSpPr>
        <p:spPr>
          <a:xfrm rot="15625490">
            <a:off x="7765887" y="432810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442A74A-0164-4299-84D0-67B4E97E96FF}"/>
              </a:ext>
            </a:extLst>
          </p:cNvPr>
          <p:cNvSpPr/>
          <p:nvPr/>
        </p:nvSpPr>
        <p:spPr>
          <a:xfrm>
            <a:off x="7846435" y="466360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F889A7-0F6C-4236-8B99-1FA1D678B56E}"/>
              </a:ext>
            </a:extLst>
          </p:cNvPr>
          <p:cNvSpPr/>
          <p:nvPr/>
        </p:nvSpPr>
        <p:spPr>
          <a:xfrm rot="15625490">
            <a:off x="8567835" y="42274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C8BEC30-B75C-4EEE-A982-FA3C7C67F276}"/>
              </a:ext>
            </a:extLst>
          </p:cNvPr>
          <p:cNvSpPr/>
          <p:nvPr/>
        </p:nvSpPr>
        <p:spPr>
          <a:xfrm rot="15625490">
            <a:off x="9069176" y="428360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C2A2CF2-93FD-4C78-951A-4F7C14A487A5}"/>
              </a:ext>
            </a:extLst>
          </p:cNvPr>
          <p:cNvSpPr/>
          <p:nvPr/>
        </p:nvSpPr>
        <p:spPr>
          <a:xfrm rot="15625490">
            <a:off x="7781015" y="401012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D8736-ECC1-4B28-A8EC-D909B9C250FB}"/>
              </a:ext>
            </a:extLst>
          </p:cNvPr>
          <p:cNvSpPr/>
          <p:nvPr/>
        </p:nvSpPr>
        <p:spPr>
          <a:xfrm rot="15625490">
            <a:off x="8113979" y="411518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5A32390-2DFF-4FA6-A0C3-3E0D2DD9A44A}"/>
              </a:ext>
            </a:extLst>
          </p:cNvPr>
          <p:cNvSpPr/>
          <p:nvPr/>
        </p:nvSpPr>
        <p:spPr>
          <a:xfrm>
            <a:off x="8310153" y="54723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DC4679-9ADC-4B30-97CF-600F5B942F17}"/>
              </a:ext>
            </a:extLst>
          </p:cNvPr>
          <p:cNvSpPr/>
          <p:nvPr/>
        </p:nvSpPr>
        <p:spPr>
          <a:xfrm rot="15625490">
            <a:off x="9031553" y="503618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2327F7B-31C6-474B-9CF1-4EDF6AAFCE14}"/>
              </a:ext>
            </a:extLst>
          </p:cNvPr>
          <p:cNvSpPr/>
          <p:nvPr/>
        </p:nvSpPr>
        <p:spPr>
          <a:xfrm rot="15625490">
            <a:off x="9532894" y="509237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BFE1C1-A3CE-469B-BBF4-D27FA0CFBA4B}"/>
              </a:ext>
            </a:extLst>
          </p:cNvPr>
          <p:cNvSpPr/>
          <p:nvPr/>
        </p:nvSpPr>
        <p:spPr>
          <a:xfrm rot="15625490">
            <a:off x="8244733" y="481889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462CD74-398E-4AFA-9AD9-68FF1B7F5A7F}"/>
              </a:ext>
            </a:extLst>
          </p:cNvPr>
          <p:cNvSpPr/>
          <p:nvPr/>
        </p:nvSpPr>
        <p:spPr>
          <a:xfrm rot="15625490">
            <a:off x="8577697" y="492395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352409C-0167-4308-B7AF-DAD168D242C3}"/>
              </a:ext>
            </a:extLst>
          </p:cNvPr>
          <p:cNvSpPr/>
          <p:nvPr/>
        </p:nvSpPr>
        <p:spPr>
          <a:xfrm>
            <a:off x="9344195" y="501745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754069C-E005-4F5D-88DB-53EDB2950B13}"/>
              </a:ext>
            </a:extLst>
          </p:cNvPr>
          <p:cNvSpPr/>
          <p:nvPr/>
        </p:nvSpPr>
        <p:spPr>
          <a:xfrm>
            <a:off x="9352572" y="51798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5D673BC-571E-472C-9D29-BBF956605331}"/>
              </a:ext>
            </a:extLst>
          </p:cNvPr>
          <p:cNvSpPr/>
          <p:nvPr/>
        </p:nvSpPr>
        <p:spPr>
          <a:xfrm>
            <a:off x="9504972" y="53322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F6E6B85-E3C4-4B19-9295-95FCFB70BA35}"/>
              </a:ext>
            </a:extLst>
          </p:cNvPr>
          <p:cNvSpPr/>
          <p:nvPr/>
        </p:nvSpPr>
        <p:spPr>
          <a:xfrm>
            <a:off x="9518146" y="49770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4F91DCF-76AD-4429-8FCE-6E3EF7C5E8F3}"/>
              </a:ext>
            </a:extLst>
          </p:cNvPr>
          <p:cNvSpPr/>
          <p:nvPr/>
        </p:nvSpPr>
        <p:spPr>
          <a:xfrm rot="15625490">
            <a:off x="8794970" y="51325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1C81732-8BC4-43B5-BF14-A6CC4A5CCDD5}"/>
              </a:ext>
            </a:extLst>
          </p:cNvPr>
          <p:cNvSpPr/>
          <p:nvPr/>
        </p:nvSpPr>
        <p:spPr>
          <a:xfrm rot="15625490">
            <a:off x="8624643" y="554043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15E366-D4D3-4537-BF9A-BE13C9ECBED4}"/>
              </a:ext>
            </a:extLst>
          </p:cNvPr>
          <p:cNvSpPr/>
          <p:nvPr/>
        </p:nvSpPr>
        <p:spPr>
          <a:xfrm rot="15625490">
            <a:off x="9125984" y="559662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24A7C2-897D-4B34-AEBA-B22B5DB88A85}"/>
              </a:ext>
            </a:extLst>
          </p:cNvPr>
          <p:cNvSpPr/>
          <p:nvPr/>
        </p:nvSpPr>
        <p:spPr>
          <a:xfrm rot="15625490">
            <a:off x="8972735" y="532752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79B8F3-AD7C-4920-A13C-0FC20A40B706}"/>
              </a:ext>
            </a:extLst>
          </p:cNvPr>
          <p:cNvSpPr/>
          <p:nvPr/>
        </p:nvSpPr>
        <p:spPr>
          <a:xfrm rot="15625490">
            <a:off x="9474076" y="538370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91F2241-85F5-4374-8661-C865D079A680}"/>
              </a:ext>
            </a:extLst>
          </p:cNvPr>
          <p:cNvSpPr/>
          <p:nvPr/>
        </p:nvSpPr>
        <p:spPr>
          <a:xfrm>
            <a:off x="8524564" y="362097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BB55D8B-3E8F-473C-B6A8-8A056FBAAA5D}"/>
              </a:ext>
            </a:extLst>
          </p:cNvPr>
          <p:cNvSpPr/>
          <p:nvPr/>
        </p:nvSpPr>
        <p:spPr>
          <a:xfrm>
            <a:off x="8532941" y="37833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9A5E58-767C-435C-8D97-25D353E50CEB}"/>
              </a:ext>
            </a:extLst>
          </p:cNvPr>
          <p:cNvSpPr/>
          <p:nvPr/>
        </p:nvSpPr>
        <p:spPr>
          <a:xfrm>
            <a:off x="8685341" y="39357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3E51260-2632-4491-8A5F-8D8364A22684}"/>
              </a:ext>
            </a:extLst>
          </p:cNvPr>
          <p:cNvSpPr/>
          <p:nvPr/>
        </p:nvSpPr>
        <p:spPr>
          <a:xfrm>
            <a:off x="8698515" y="358057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6DADAA5-829C-40BB-987A-6B1383AEFA1F}"/>
              </a:ext>
            </a:extLst>
          </p:cNvPr>
          <p:cNvSpPr/>
          <p:nvPr/>
        </p:nvSpPr>
        <p:spPr>
          <a:xfrm rot="15625490">
            <a:off x="7975339" y="373608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FFCE342-58BD-450A-9A71-72693BBEEAE9}"/>
              </a:ext>
            </a:extLst>
          </p:cNvPr>
          <p:cNvSpPr/>
          <p:nvPr/>
        </p:nvSpPr>
        <p:spPr>
          <a:xfrm rot="15625490">
            <a:off x="7805012" y="414395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6C3ACF-348B-437E-83BC-1694C3FCE125}"/>
              </a:ext>
            </a:extLst>
          </p:cNvPr>
          <p:cNvSpPr/>
          <p:nvPr/>
        </p:nvSpPr>
        <p:spPr>
          <a:xfrm rot="15625490">
            <a:off x="8306353" y="42001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A94528-F0D6-4BF9-9D6D-800C5C04D7EC}"/>
              </a:ext>
            </a:extLst>
          </p:cNvPr>
          <p:cNvSpPr/>
          <p:nvPr/>
        </p:nvSpPr>
        <p:spPr>
          <a:xfrm rot="15625490">
            <a:off x="8153104" y="39310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A8FFB2D-704D-416E-8E2B-EF979FA2E718}"/>
              </a:ext>
            </a:extLst>
          </p:cNvPr>
          <p:cNvSpPr/>
          <p:nvPr/>
        </p:nvSpPr>
        <p:spPr>
          <a:xfrm rot="15625490">
            <a:off x="8654445" y="39872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A3A752F-0CC2-4086-8324-D158F0A8FF28}"/>
              </a:ext>
            </a:extLst>
          </p:cNvPr>
          <p:cNvSpPr/>
          <p:nvPr/>
        </p:nvSpPr>
        <p:spPr>
          <a:xfrm>
            <a:off x="10179947" y="36206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60DD7F3-9DD2-4329-9E6E-85C1CD6A9AC1}"/>
              </a:ext>
            </a:extLst>
          </p:cNvPr>
          <p:cNvSpPr/>
          <p:nvPr/>
        </p:nvSpPr>
        <p:spPr>
          <a:xfrm>
            <a:off x="10332347" y="37730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3E3713-2BAF-45EF-B595-9D1590A858C5}"/>
                  </a:ext>
                </a:extLst>
              </p:cNvPr>
              <p:cNvSpPr txBox="1"/>
              <p:nvPr/>
            </p:nvSpPr>
            <p:spPr>
              <a:xfrm>
                <a:off x="10127852" y="4188330"/>
                <a:ext cx="155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large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3E3713-2BAF-45EF-B595-9D1590A8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52" y="4188330"/>
                <a:ext cx="1558440" cy="523220"/>
              </a:xfrm>
              <a:prstGeom prst="rect">
                <a:avLst/>
              </a:prstGeom>
              <a:blipFill>
                <a:blip r:embed="rId4"/>
                <a:stretch>
                  <a:fillRect l="-781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A4CA-D8B5-46DD-98F5-1F97A206166C}"/>
                  </a:ext>
                </a:extLst>
              </p:cNvPr>
              <p:cNvSpPr txBox="1"/>
              <p:nvPr/>
            </p:nvSpPr>
            <p:spPr>
              <a:xfrm>
                <a:off x="9700521" y="3529022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A4CA-D8B5-46DD-98F5-1F97A206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521" y="3529022"/>
                <a:ext cx="474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23F977-25D2-EB50-9B9C-2D251EDC6906}"/>
                  </a:ext>
                </a:extLst>
              </p:cNvPr>
              <p:cNvSpPr txBox="1"/>
              <p:nvPr/>
            </p:nvSpPr>
            <p:spPr>
              <a:xfrm>
                <a:off x="1361152" y="5131472"/>
                <a:ext cx="149752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800"/>
              </a:p>
              <a:p>
                <a:r>
                  <a:rPr lang="en-US" sz="2800"/>
                  <a:t>small </a:t>
                </a:r>
                <a:r>
                  <a:rPr lang="en-US" sz="2800" i="1"/>
                  <a:t>var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23F977-25D2-EB50-9B9C-2D251EDC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52" y="5131472"/>
                <a:ext cx="1497526" cy="954107"/>
              </a:xfrm>
              <a:prstGeom prst="rect">
                <a:avLst/>
              </a:prstGeom>
              <a:blipFill>
                <a:blip r:embed="rId6"/>
                <a:stretch>
                  <a:fillRect l="-8130" t="-6410" r="-731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0CBCBA-8CFD-7598-C6D4-737F65E6ACBF}"/>
                  </a:ext>
                </a:extLst>
              </p:cNvPr>
              <p:cNvSpPr txBox="1"/>
              <p:nvPr/>
            </p:nvSpPr>
            <p:spPr>
              <a:xfrm>
                <a:off x="838200" y="1740402"/>
                <a:ext cx="757111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/>
                  <a:t>bias</a:t>
                </a:r>
                <a:r>
                  <a:rPr lang="en-US" sz="2800"/>
                  <a:t>: How well can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/>
                  <a:t> fit target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/>
                  <a:t>?</a:t>
                </a:r>
              </a:p>
              <a:p>
                <a:r>
                  <a:rPr lang="en-US" sz="2800" i="1"/>
                  <a:t>var</a:t>
                </a:r>
                <a:r>
                  <a:rPr lang="en-US" sz="2800"/>
                  <a:t>: How often can we find a good approximation?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0CBCBA-8CFD-7598-C6D4-737F65E6A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0402"/>
                <a:ext cx="7571112" cy="954107"/>
              </a:xfrm>
              <a:prstGeom prst="rect">
                <a:avLst/>
              </a:prstGeom>
              <a:blipFill>
                <a:blip r:embed="rId7"/>
                <a:stretch>
                  <a:fillRect l="-1692" t="-5732" r="-24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C02DC-D91A-EA50-FBD9-F7CFD5EAAF48}"/>
                  </a:ext>
                </a:extLst>
              </p:cNvPr>
              <p:cNvSpPr txBox="1"/>
              <p:nvPr/>
            </p:nvSpPr>
            <p:spPr>
              <a:xfrm>
                <a:off x="6577601" y="3204367"/>
                <a:ext cx="1401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C02DC-D91A-EA50-FBD9-F7CFD5EA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01" y="3204367"/>
                <a:ext cx="1401089" cy="523220"/>
              </a:xfrm>
              <a:prstGeom prst="rect">
                <a:avLst/>
              </a:prstGeom>
              <a:blipFill>
                <a:blip r:embed="rId8"/>
                <a:stretch>
                  <a:fillRect l="-869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53EC0D4-A808-9B19-7093-CDD716A585AE}"/>
              </a:ext>
            </a:extLst>
          </p:cNvPr>
          <p:cNvSpPr txBox="1"/>
          <p:nvPr/>
        </p:nvSpPr>
        <p:spPr>
          <a:xfrm>
            <a:off x="10086100" y="3054898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small </a:t>
            </a:r>
            <a:r>
              <a:rPr lang="en-US" sz="2800" i="1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216812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 animBg="1"/>
      <p:bldP spid="88" grpId="0"/>
      <p:bldP spid="15" grpId="0"/>
      <p:bldP spid="3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A Simple Learning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2 Data points</a:t>
                </a:r>
              </a:p>
              <a:p>
                <a:pPr marL="0" indent="0">
                  <a:buNone/>
                </a:pPr>
                <a:r>
                  <a:rPr lang="en-US"/>
                  <a:t>2 Hypothesis sets: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			</a:t>
                </a:r>
              </a:p>
              <a:p>
                <a:pPr marL="0" indent="0">
                  <a:buNone/>
                </a:pPr>
                <a:r>
                  <a:rPr lang="en-US" b="0"/>
                  <a:t>Flat lines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		All lines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  <a:blipFill>
                <a:blip r:embed="rId3"/>
                <a:stretch>
                  <a:fillRect l="-1090" t="-4871" b="-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B28D5-601A-4B2D-9834-606890D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F54F0-BC91-45AC-B911-FBE5114FE260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CF9A7-5314-435E-AA1B-D8E53AC9C0E2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AB2C5-C50B-4D05-AAD9-EBDD4163982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2FE40A-66DA-41F6-9EB8-363AE5E82592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FAEF5-22AE-4698-B1DB-6695C76A714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AEC8A21-048B-404B-8A8F-8744F47C33DE}"/>
              </a:ext>
            </a:extLst>
          </p:cNvPr>
          <p:cNvSpPr/>
          <p:nvPr/>
        </p:nvSpPr>
        <p:spPr>
          <a:xfrm>
            <a:off x="1558714" y="573657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E5D8F-6497-44B2-8397-4B696A124FEC}"/>
              </a:ext>
            </a:extLst>
          </p:cNvPr>
          <p:cNvSpPr/>
          <p:nvPr/>
        </p:nvSpPr>
        <p:spPr>
          <a:xfrm>
            <a:off x="2740341" y="5090083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290EF-36CD-4E06-AF44-A203137547F3}"/>
              </a:ext>
            </a:extLst>
          </p:cNvPr>
          <p:cNvCxnSpPr>
            <a:cxnSpLocks/>
          </p:cNvCxnSpPr>
          <p:nvPr/>
        </p:nvCxnSpPr>
        <p:spPr>
          <a:xfrm>
            <a:off x="1058521" y="5509210"/>
            <a:ext cx="401550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18911-C647-4B01-8306-00DBB14C0021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C285FB-E62E-488B-BD5B-1B50647AB37F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FFB6A-7DDD-4BA5-9AEB-A87BF1565BB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A3716-FBB0-4D1C-90BF-A7F3B76C64AB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34B948-F19E-4579-AF7B-A4FE5D814577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682AAED-867D-4B9D-BACD-92293DEE167A}"/>
              </a:ext>
            </a:extLst>
          </p:cNvPr>
          <p:cNvSpPr/>
          <p:nvPr/>
        </p:nvSpPr>
        <p:spPr>
          <a:xfrm>
            <a:off x="7002781" y="573657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B3C0BC-ADD9-49C8-A94D-5CC20EEE5B6E}"/>
              </a:ext>
            </a:extLst>
          </p:cNvPr>
          <p:cNvSpPr/>
          <p:nvPr/>
        </p:nvSpPr>
        <p:spPr>
          <a:xfrm>
            <a:off x="8184408" y="5090083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B1207E-2F7C-424E-9A0B-6E2178B46BD8}"/>
              </a:ext>
            </a:extLst>
          </p:cNvPr>
          <p:cNvCxnSpPr>
            <a:cxnSpLocks/>
          </p:cNvCxnSpPr>
          <p:nvPr/>
        </p:nvCxnSpPr>
        <p:spPr>
          <a:xfrm flipV="1">
            <a:off x="6549416" y="4135967"/>
            <a:ext cx="3640217" cy="197220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FC30C-9207-475F-B874-36EEDF4824A1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5FC30C-9207-475F-B874-36EEDF48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8D5622-563E-4F73-BDA3-332A8AEEB6E5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D8D5622-563E-4F73-BDA3-332A8AEEB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F2C25-787E-4B94-847F-70763C810714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9CF2C25-787E-4B94-847F-70763C810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266BB4-2F7F-410E-8374-00B98A237BA9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9266BB4-2F7F-410E-8374-00B98A237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4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animBg="1"/>
      <p:bldP spid="27" grpId="0" animBg="1"/>
      <p:bldP spid="38" grpId="0"/>
      <p:bldP spid="39" grpId="0"/>
      <p:bldP spid="40" grpId="0"/>
      <p:bldP spid="4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A Simple Learning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/>
                  <a:t>		</a:t>
                </a:r>
              </a:p>
              <a:p>
                <a:pPr marL="0" indent="0">
                  <a:buNone/>
                </a:pPr>
                <a:r>
                  <a:rPr lang="en-US" b="0"/>
                  <a:t>Flat lines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		All lines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  <a:blipFill>
                <a:blip r:embed="rId3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B28D5-601A-4B2D-9834-606890D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103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F54F0-BC91-45AC-B911-FBE5114FE260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CF9A7-5314-435E-AA1B-D8E53AC9C0E2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AB2C5-C50B-4D05-AAD9-EBDD4163982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2FE40A-66DA-41F6-9EB8-363AE5E82592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FAEF5-22AE-4698-B1DB-6695C76A714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AEC8A21-048B-404B-8A8F-8744F47C33DE}"/>
              </a:ext>
            </a:extLst>
          </p:cNvPr>
          <p:cNvSpPr/>
          <p:nvPr/>
        </p:nvSpPr>
        <p:spPr>
          <a:xfrm>
            <a:off x="1558714" y="573657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E5D8F-6497-44B2-8397-4B696A124FEC}"/>
              </a:ext>
            </a:extLst>
          </p:cNvPr>
          <p:cNvSpPr/>
          <p:nvPr/>
        </p:nvSpPr>
        <p:spPr>
          <a:xfrm>
            <a:off x="2740341" y="5090083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290EF-36CD-4E06-AF44-A203137547F3}"/>
              </a:ext>
            </a:extLst>
          </p:cNvPr>
          <p:cNvCxnSpPr>
            <a:cxnSpLocks/>
          </p:cNvCxnSpPr>
          <p:nvPr/>
        </p:nvCxnSpPr>
        <p:spPr>
          <a:xfrm>
            <a:off x="1058521" y="5509210"/>
            <a:ext cx="401550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18911-C647-4B01-8306-00DBB14C0021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C285FB-E62E-488B-BD5B-1B50647AB37F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FFB6A-7DDD-4BA5-9AEB-A87BF1565BB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A3716-FBB0-4D1C-90BF-A7F3B76C64AB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34B948-F19E-4579-AF7B-A4FE5D814577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682AAED-867D-4B9D-BACD-92293DEE167A}"/>
              </a:ext>
            </a:extLst>
          </p:cNvPr>
          <p:cNvSpPr/>
          <p:nvPr/>
        </p:nvSpPr>
        <p:spPr>
          <a:xfrm>
            <a:off x="7002781" y="573657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B3C0BC-ADD9-49C8-A94D-5CC20EEE5B6E}"/>
              </a:ext>
            </a:extLst>
          </p:cNvPr>
          <p:cNvSpPr/>
          <p:nvPr/>
        </p:nvSpPr>
        <p:spPr>
          <a:xfrm>
            <a:off x="8184408" y="5090083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B1207E-2F7C-424E-9A0B-6E2178B46BD8}"/>
              </a:ext>
            </a:extLst>
          </p:cNvPr>
          <p:cNvCxnSpPr>
            <a:cxnSpLocks/>
          </p:cNvCxnSpPr>
          <p:nvPr/>
        </p:nvCxnSpPr>
        <p:spPr>
          <a:xfrm flipV="1">
            <a:off x="6549416" y="4135967"/>
            <a:ext cx="3640217" cy="197220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16A7617-5871-4FA4-9B8F-FA880FCA1D9C}"/>
              </a:ext>
            </a:extLst>
          </p:cNvPr>
          <p:cNvCxnSpPr>
            <a:cxnSpLocks/>
          </p:cNvCxnSpPr>
          <p:nvPr/>
        </p:nvCxnSpPr>
        <p:spPr>
          <a:xfrm flipH="1">
            <a:off x="4051300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62B79F-D61C-4CFD-B60F-7C602BC856A0}"/>
              </a:ext>
            </a:extLst>
          </p:cNvPr>
          <p:cNvCxnSpPr>
            <a:cxnSpLocks/>
          </p:cNvCxnSpPr>
          <p:nvPr/>
        </p:nvCxnSpPr>
        <p:spPr>
          <a:xfrm flipH="1">
            <a:off x="9495366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93ADE-DC98-4116-83B2-F5B03604E8FF}"/>
                  </a:ext>
                </a:extLst>
              </p:cNvPr>
              <p:cNvSpPr txBox="1"/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93ADE-DC98-4116-83B2-F5B03604E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E3F269-DFEB-4F26-B153-19BD4334066F}"/>
                  </a:ext>
                </a:extLst>
              </p:cNvPr>
              <p:cNvSpPr txBox="1"/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E3F269-DFEB-4F26-B153-19BD43340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63DE0A18-FA6F-421B-9A0C-84E54B5D085E}"/>
              </a:ext>
            </a:extLst>
          </p:cNvPr>
          <p:cNvSpPr/>
          <p:nvPr/>
        </p:nvSpPr>
        <p:spPr>
          <a:xfrm rot="6390827">
            <a:off x="4094294" y="3708916"/>
            <a:ext cx="467651" cy="354914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C3146A-702D-4271-8C21-DCC767172298}"/>
                  </a:ext>
                </a:extLst>
              </p:cNvPr>
              <p:cNvSpPr txBox="1"/>
              <p:nvPr/>
            </p:nvSpPr>
            <p:spPr>
              <a:xfrm>
                <a:off x="4394577" y="3401822"/>
                <a:ext cx="979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C3146A-702D-4271-8C21-DCC767172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577" y="3401822"/>
                <a:ext cx="9790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70E99E13-0259-461D-934E-76BDD2DA8D45}"/>
              </a:ext>
            </a:extLst>
          </p:cNvPr>
          <p:cNvSpPr/>
          <p:nvPr/>
        </p:nvSpPr>
        <p:spPr>
          <a:xfrm rot="10058663">
            <a:off x="4064514" y="5453574"/>
            <a:ext cx="467651" cy="354914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8F5650-24BB-452B-A6B7-0C14D59C83BA}"/>
                  </a:ext>
                </a:extLst>
              </p:cNvPr>
              <p:cNvSpPr txBox="1"/>
              <p:nvPr/>
            </p:nvSpPr>
            <p:spPr>
              <a:xfrm>
                <a:off x="4399225" y="5509210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g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8F5650-24BB-452B-A6B7-0C14D59C8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25" y="5509210"/>
                <a:ext cx="857927" cy="523220"/>
              </a:xfrm>
              <a:prstGeom prst="rect">
                <a:avLst/>
              </a:prstGeom>
              <a:blipFill>
                <a:blip r:embed="rId7"/>
                <a:stretch>
                  <a:fillRect l="-1500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21FAAE-3B20-4FCF-8216-6F2B23662B95}"/>
                  </a:ext>
                </a:extLst>
              </p:cNvPr>
              <p:cNvSpPr txBox="1"/>
              <p:nvPr/>
            </p:nvSpPr>
            <p:spPr>
              <a:xfrm>
                <a:off x="2264035" y="2773165"/>
                <a:ext cx="3984937" cy="663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21FAAE-3B20-4FCF-8216-6F2B23662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35" y="2773165"/>
                <a:ext cx="3984937" cy="663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D021AA-28D0-4AB0-AEA6-20D5C2020B1F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FD021AA-28D0-4AB0-AEA6-20D5C202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67185F-E89B-47A4-9974-869C645EFE59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67185F-E89B-47A4-9974-869C645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29A48C-A292-41BC-8DB6-862B2E53FE29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829A48C-A292-41BC-8DB6-862B2E53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2E4AA7-0A33-45F2-9FB7-4DC08E9279D7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2E4AA7-0A33-45F2-9FB7-4DC08E927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26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/>
      <p:bldP spid="33" grpId="0"/>
      <p:bldP spid="3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A Simple Learning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2 Data points</a:t>
                </a:r>
              </a:p>
              <a:p>
                <a:pPr marL="0" indent="0">
                  <a:buNone/>
                </a:pPr>
                <a:r>
                  <a:rPr lang="en-US"/>
                  <a:t>2 Hypothesis sets: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			</a:t>
                </a:r>
              </a:p>
              <a:p>
                <a:pPr marL="0" indent="0">
                  <a:buNone/>
                </a:pPr>
                <a:r>
                  <a:rPr lang="en-US" b="0"/>
                  <a:t>Flat lines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		All lines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  <a:blipFill>
                <a:blip r:embed="rId3"/>
                <a:stretch>
                  <a:fillRect l="-1090" t="-4871" b="-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B28D5-601A-4B2D-9834-606890D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F54F0-BC91-45AC-B911-FBE5114FE260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CF9A7-5314-435E-AA1B-D8E53AC9C0E2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AB2C5-C50B-4D05-AAD9-EBDD4163982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2FE40A-66DA-41F6-9EB8-363AE5E82592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FAEF5-22AE-4698-B1DB-6695C76A714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AEC8A21-048B-404B-8A8F-8744F47C33DE}"/>
              </a:ext>
            </a:extLst>
          </p:cNvPr>
          <p:cNvSpPr/>
          <p:nvPr/>
        </p:nvSpPr>
        <p:spPr>
          <a:xfrm>
            <a:off x="1384749" y="5562387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E5D8F-6497-44B2-8397-4B696A124FEC}"/>
              </a:ext>
            </a:extLst>
          </p:cNvPr>
          <p:cNvSpPr/>
          <p:nvPr/>
        </p:nvSpPr>
        <p:spPr>
          <a:xfrm>
            <a:off x="2168841" y="582039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290EF-36CD-4E06-AF44-A203137547F3}"/>
              </a:ext>
            </a:extLst>
          </p:cNvPr>
          <p:cNvCxnSpPr>
            <a:cxnSpLocks/>
          </p:cNvCxnSpPr>
          <p:nvPr/>
        </p:nvCxnSpPr>
        <p:spPr>
          <a:xfrm>
            <a:off x="1058521" y="5784374"/>
            <a:ext cx="401550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18911-C647-4B01-8306-00DBB14C0021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C285FB-E62E-488B-BD5B-1B50647AB37F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FFB6A-7DDD-4BA5-9AEB-A87BF1565BB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A3716-FBB0-4D1C-90BF-A7F3B76C64AB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34B948-F19E-4579-AF7B-A4FE5D814577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D679553-37F8-45F6-9A21-8930B44B40E8}"/>
              </a:ext>
            </a:extLst>
          </p:cNvPr>
          <p:cNvSpPr/>
          <p:nvPr/>
        </p:nvSpPr>
        <p:spPr>
          <a:xfrm>
            <a:off x="6837285" y="5562387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B44DD7-6213-4DD4-BE46-2DF8705F6509}"/>
              </a:ext>
            </a:extLst>
          </p:cNvPr>
          <p:cNvSpPr/>
          <p:nvPr/>
        </p:nvSpPr>
        <p:spPr>
          <a:xfrm>
            <a:off x="7621377" y="582039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8CED1A-8FD4-40B4-8088-06A16A7A2994}"/>
              </a:ext>
            </a:extLst>
          </p:cNvPr>
          <p:cNvCxnSpPr>
            <a:cxnSpLocks/>
          </p:cNvCxnSpPr>
          <p:nvPr/>
        </p:nvCxnSpPr>
        <p:spPr>
          <a:xfrm>
            <a:off x="6502587" y="5511954"/>
            <a:ext cx="2493246" cy="844396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B68AC-FA82-4B59-88F3-66186507A914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B68AC-FA82-4B59-88F3-66186507A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8C540-A02B-4ECA-80C3-3578B0D0A3EF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3C8C540-A02B-4ECA-80C3-3578B0D0A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85C0C-6933-4655-B125-8DA4237E7FC3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685C0C-6933-4655-B125-8DA4237E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8D5305-3B7F-4C51-8759-78251A53E1FD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18D5305-3B7F-4C51-8759-78251A53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2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  <p:bldP spid="32" grpId="0" animBg="1"/>
      <p:bldP spid="36" grpId="0"/>
      <p:bldP spid="37" grpId="0"/>
      <p:bldP spid="38" grpId="0"/>
      <p:bldP spid="3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A Simple Learning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C1FF86-EC68-4FD9-8ED8-C86B6E2CE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2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Flat lines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/>
                  <a:t>		All lines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00F65-843C-45B1-9773-454A7926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11793"/>
                <a:ext cx="11180233" cy="2128308"/>
              </a:xfrm>
              <a:blipFill>
                <a:blip r:embed="rId3"/>
                <a:stretch>
                  <a:fillRect l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B28D5-601A-4B2D-9834-606890D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105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3F54F0-BC91-45AC-B911-FBE5114FE260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CF9A7-5314-435E-AA1B-D8E53AC9C0E2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AB2C5-C50B-4D05-AAD9-EBDD4163982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92FE40A-66DA-41F6-9EB8-363AE5E82592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FAEF5-22AE-4698-B1DB-6695C76A714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EAEC8A21-048B-404B-8A8F-8744F47C33DE}"/>
              </a:ext>
            </a:extLst>
          </p:cNvPr>
          <p:cNvSpPr/>
          <p:nvPr/>
        </p:nvSpPr>
        <p:spPr>
          <a:xfrm>
            <a:off x="1384749" y="5562387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4E5D8F-6497-44B2-8397-4B696A124FEC}"/>
              </a:ext>
            </a:extLst>
          </p:cNvPr>
          <p:cNvSpPr/>
          <p:nvPr/>
        </p:nvSpPr>
        <p:spPr>
          <a:xfrm>
            <a:off x="2168841" y="582039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290EF-36CD-4E06-AF44-A203137547F3}"/>
              </a:ext>
            </a:extLst>
          </p:cNvPr>
          <p:cNvCxnSpPr>
            <a:cxnSpLocks/>
          </p:cNvCxnSpPr>
          <p:nvPr/>
        </p:nvCxnSpPr>
        <p:spPr>
          <a:xfrm>
            <a:off x="1058521" y="5784374"/>
            <a:ext cx="401550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18911-C647-4B01-8306-00DBB14C0021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C285FB-E62E-488B-BD5B-1B50647AB37F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CFFB6A-7DDD-4BA5-9AEB-A87BF1565BB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CA3716-FBB0-4D1C-90BF-A7F3B76C64AB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34B948-F19E-4579-AF7B-A4FE5D814577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D679553-37F8-45F6-9A21-8930B44B40E8}"/>
              </a:ext>
            </a:extLst>
          </p:cNvPr>
          <p:cNvSpPr/>
          <p:nvPr/>
        </p:nvSpPr>
        <p:spPr>
          <a:xfrm>
            <a:off x="6837285" y="5562387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B44DD7-6213-4DD4-BE46-2DF8705F6509}"/>
              </a:ext>
            </a:extLst>
          </p:cNvPr>
          <p:cNvSpPr/>
          <p:nvPr/>
        </p:nvSpPr>
        <p:spPr>
          <a:xfrm>
            <a:off x="7621377" y="5820390"/>
            <a:ext cx="172715" cy="167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8CED1A-8FD4-40B4-8088-06A16A7A2994}"/>
              </a:ext>
            </a:extLst>
          </p:cNvPr>
          <p:cNvCxnSpPr>
            <a:cxnSpLocks/>
          </p:cNvCxnSpPr>
          <p:nvPr/>
        </p:nvCxnSpPr>
        <p:spPr>
          <a:xfrm>
            <a:off x="6502587" y="5511954"/>
            <a:ext cx="2493246" cy="844396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9028B3-1154-4D6B-8A0F-547C8ABF9FF9}"/>
                  </a:ext>
                </a:extLst>
              </p:cNvPr>
              <p:cNvSpPr txBox="1"/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9028B3-1154-4D6B-8A0F-547C8ABF9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087E52-AB34-43B5-B285-25D99EFEBCAB}"/>
                  </a:ext>
                </a:extLst>
              </p:cNvPr>
              <p:cNvSpPr txBox="1"/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087E52-AB34-43B5-B285-25D99EFEB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8FAA0AF-4EC3-43FC-A169-32816E4AC520}"/>
              </a:ext>
            </a:extLst>
          </p:cNvPr>
          <p:cNvCxnSpPr>
            <a:cxnSpLocks/>
          </p:cNvCxnSpPr>
          <p:nvPr/>
        </p:nvCxnSpPr>
        <p:spPr>
          <a:xfrm flipH="1">
            <a:off x="4051300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8A35DC-9B8F-4CC7-A46D-2F867ADC3D27}"/>
              </a:ext>
            </a:extLst>
          </p:cNvPr>
          <p:cNvCxnSpPr>
            <a:cxnSpLocks/>
          </p:cNvCxnSpPr>
          <p:nvPr/>
        </p:nvCxnSpPr>
        <p:spPr>
          <a:xfrm flipH="1">
            <a:off x="9495366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3110BD-4993-4D1E-8389-BD63D9282A22}"/>
                  </a:ext>
                </a:extLst>
              </p:cNvPr>
              <p:cNvSpPr txBox="1"/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3110BD-4993-4D1E-8389-BD63D9282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32C2AA56-52D9-4148-AA96-EA14549425F2}"/>
              </a:ext>
            </a:extLst>
          </p:cNvPr>
          <p:cNvSpPr/>
          <p:nvPr/>
        </p:nvSpPr>
        <p:spPr>
          <a:xfrm rot="6390827">
            <a:off x="4094294" y="3708916"/>
            <a:ext cx="467651" cy="354914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8E6D66-922E-42DF-A9F7-7903470B415C}"/>
                  </a:ext>
                </a:extLst>
              </p:cNvPr>
              <p:cNvSpPr txBox="1"/>
              <p:nvPr/>
            </p:nvSpPr>
            <p:spPr>
              <a:xfrm>
                <a:off x="4394577" y="3401822"/>
                <a:ext cx="979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8E6D66-922E-42DF-A9F7-7903470B4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577" y="3401822"/>
                <a:ext cx="9790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FB3C6EC5-3D7D-4D8D-87FA-750138764288}"/>
              </a:ext>
            </a:extLst>
          </p:cNvPr>
          <p:cNvSpPr/>
          <p:nvPr/>
        </p:nvSpPr>
        <p:spPr>
          <a:xfrm rot="10058663">
            <a:off x="4064514" y="5737204"/>
            <a:ext cx="467651" cy="354914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C209BD-E9DC-42DF-A31E-AB1E54BF1567}"/>
                  </a:ext>
                </a:extLst>
              </p:cNvPr>
              <p:cNvSpPr txBox="1"/>
              <p:nvPr/>
            </p:nvSpPr>
            <p:spPr>
              <a:xfrm>
                <a:off x="4394577" y="5795584"/>
                <a:ext cx="857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g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C209BD-E9DC-42DF-A31E-AB1E54BF1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577" y="5795584"/>
                <a:ext cx="857927" cy="523220"/>
              </a:xfrm>
              <a:prstGeom prst="rect">
                <a:avLst/>
              </a:prstGeom>
              <a:blipFill>
                <a:blip r:embed="rId7"/>
                <a:stretch>
                  <a:fillRect l="-1489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B8A8C2-C824-4444-9C77-CE8A21C073D5}"/>
                  </a:ext>
                </a:extLst>
              </p:cNvPr>
              <p:cNvSpPr txBox="1"/>
              <p:nvPr/>
            </p:nvSpPr>
            <p:spPr>
              <a:xfrm>
                <a:off x="2264035" y="2773165"/>
                <a:ext cx="3984937" cy="663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B8A8C2-C824-4444-9C77-CE8A21C07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35" y="2773165"/>
                <a:ext cx="3984937" cy="663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DD88B7-0F0B-4AE6-8362-55F6CE70D7E6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DD88B7-0F0B-4AE6-8362-55F6CE70D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2D30BB-100F-4FB5-9259-0B7A2784ABF2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2D30BB-100F-4FB5-9259-0B7A2784A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951464-752D-4BBF-8AF7-B9E922B9E040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951464-752D-4BBF-8AF7-B9E922B9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2E0BF1-C4DB-4E08-94E6-112BD502130A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2E0BF1-C4DB-4E08-94E6-112BD502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57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7672CE-C71A-4E6C-AA28-4DE5F7575C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Different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, Different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7672CE-C71A-4E6C-AA28-4DE5F7575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26D21-E5D8-4491-9B91-3C835CC1B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82675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For a fixed test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,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is a random value that depends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80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26D21-E5D8-4491-9B91-3C835CC1B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82675"/>
              </a:xfrm>
              <a:blipFill>
                <a:blip r:embed="rId3"/>
                <a:stretch>
                  <a:fillRect l="-1043" t="-8989"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A171-8294-4DDA-91BD-0F2A3D8F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106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439D0-FBB5-4192-86B3-439C99C43A3E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CA157A-8DFF-400E-B395-6E184AF239B1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9CCFC-F1DC-4CB6-87B5-7451EF3202B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DC06F7-7564-478F-AA37-29A7A78F7F31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87DBD7-06E1-42C1-86EA-4A675353973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48F69E4-8571-4362-8DD9-0605B0822FCD}"/>
              </a:ext>
            </a:extLst>
          </p:cNvPr>
          <p:cNvSpPr/>
          <p:nvPr/>
        </p:nvSpPr>
        <p:spPr>
          <a:xfrm>
            <a:off x="1558714" y="5736570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B3F0A2-1CE7-4A89-B034-E1BFC8497FE5}"/>
              </a:ext>
            </a:extLst>
          </p:cNvPr>
          <p:cNvSpPr/>
          <p:nvPr/>
        </p:nvSpPr>
        <p:spPr>
          <a:xfrm>
            <a:off x="2740341" y="5090083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766E8F-2452-40B0-A068-197929202BB4}"/>
              </a:ext>
            </a:extLst>
          </p:cNvPr>
          <p:cNvCxnSpPr>
            <a:cxnSpLocks/>
          </p:cNvCxnSpPr>
          <p:nvPr/>
        </p:nvCxnSpPr>
        <p:spPr>
          <a:xfrm>
            <a:off x="1058521" y="5509210"/>
            <a:ext cx="401550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815036-85F5-4BF8-BF22-4AF0CDF0E9F8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FA8526-B87F-4C49-A846-5DFF9CCDEF95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2A1183-68F5-47CC-A15D-C272EB3D048E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45C935-F531-4C69-AD4C-F8C9192243A9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D49E51-727A-4A28-B7FA-A72971AFD5B8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7B3F341-43AD-4802-AD03-E89D9B0709AE}"/>
              </a:ext>
            </a:extLst>
          </p:cNvPr>
          <p:cNvSpPr/>
          <p:nvPr/>
        </p:nvSpPr>
        <p:spPr>
          <a:xfrm>
            <a:off x="7002781" y="5736570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7A64E1-84B4-40A6-9F9F-704BADD9F7DE}"/>
              </a:ext>
            </a:extLst>
          </p:cNvPr>
          <p:cNvSpPr/>
          <p:nvPr/>
        </p:nvSpPr>
        <p:spPr>
          <a:xfrm>
            <a:off x="8184408" y="5090083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27F451-F34B-4BD4-9281-526586345979}"/>
              </a:ext>
            </a:extLst>
          </p:cNvPr>
          <p:cNvCxnSpPr>
            <a:cxnSpLocks/>
          </p:cNvCxnSpPr>
          <p:nvPr/>
        </p:nvCxnSpPr>
        <p:spPr>
          <a:xfrm flipV="1">
            <a:off x="6549416" y="4135967"/>
            <a:ext cx="3640217" cy="197220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0BBD47-A6D8-450F-AC5B-828ADF974CE6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383A83-BF7F-4A4F-9E7D-E4E19BFA8E21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EC1DB-33AA-4066-97B2-07DDCF7CE4A2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FD10A0-674A-447A-B99C-C8AF892AFDED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E40D0A-5880-4DC4-BBE0-769A10E514DB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2EEA54C-BAF6-4D66-8AD5-F8088F2F32E3}"/>
              </a:ext>
            </a:extLst>
          </p:cNvPr>
          <p:cNvSpPr/>
          <p:nvPr/>
        </p:nvSpPr>
        <p:spPr>
          <a:xfrm>
            <a:off x="1384749" y="5562387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7FBB2E-9D87-4118-9131-01BFDA75AB49}"/>
              </a:ext>
            </a:extLst>
          </p:cNvPr>
          <p:cNvSpPr/>
          <p:nvPr/>
        </p:nvSpPr>
        <p:spPr>
          <a:xfrm>
            <a:off x="2168841" y="5820390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FEE6B1-0F3A-4186-BD12-DBF4B7C6EC9A}"/>
              </a:ext>
            </a:extLst>
          </p:cNvPr>
          <p:cNvCxnSpPr>
            <a:cxnSpLocks/>
          </p:cNvCxnSpPr>
          <p:nvPr/>
        </p:nvCxnSpPr>
        <p:spPr>
          <a:xfrm>
            <a:off x="1058521" y="5784374"/>
            <a:ext cx="4015502" cy="0"/>
          </a:xfrm>
          <a:prstGeom prst="straightConnector1">
            <a:avLst/>
          </a:prstGeom>
          <a:ln w="28575">
            <a:solidFill>
              <a:srgbClr val="96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76679-BA6F-4221-B7FE-6CB0BC3CFE0A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79F7FB-6109-49B8-9D3B-695CCE66A7F7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197E6A-F288-4197-A313-D2C66DD2784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B1EB07-6DFD-4E36-B5B0-D5486F99BEC7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527BB7-835A-4AED-914A-5A76346238E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7BBEA20-0E56-4CDC-9AE9-B72254FC53D0}"/>
              </a:ext>
            </a:extLst>
          </p:cNvPr>
          <p:cNvSpPr/>
          <p:nvPr/>
        </p:nvSpPr>
        <p:spPr>
          <a:xfrm>
            <a:off x="6837285" y="5562387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17C9CB-B28A-4868-A030-61EAE50635E8}"/>
              </a:ext>
            </a:extLst>
          </p:cNvPr>
          <p:cNvSpPr/>
          <p:nvPr/>
        </p:nvSpPr>
        <p:spPr>
          <a:xfrm>
            <a:off x="7621377" y="5820390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A2551F-C70D-490F-8454-527619E9B494}"/>
              </a:ext>
            </a:extLst>
          </p:cNvPr>
          <p:cNvCxnSpPr>
            <a:cxnSpLocks/>
          </p:cNvCxnSpPr>
          <p:nvPr/>
        </p:nvCxnSpPr>
        <p:spPr>
          <a:xfrm>
            <a:off x="6502587" y="5511954"/>
            <a:ext cx="2493246" cy="844396"/>
          </a:xfrm>
          <a:prstGeom prst="straightConnector1">
            <a:avLst/>
          </a:prstGeom>
          <a:ln w="28575">
            <a:solidFill>
              <a:srgbClr val="96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2F6E68-919A-4658-AE28-771A275197B6}"/>
                  </a:ext>
                </a:extLst>
              </p:cNvPr>
              <p:cNvSpPr txBox="1"/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2F6E68-919A-4658-AE28-771A2751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7C591-A3B5-4A9C-860C-1389E3BF8758}"/>
                  </a:ext>
                </a:extLst>
              </p:cNvPr>
              <p:cNvSpPr txBox="1"/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7C591-A3B5-4A9C-860C-1389E3BF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AA37B4-7D4D-4E55-8E55-9ABF7009681F}"/>
              </a:ext>
            </a:extLst>
          </p:cNvPr>
          <p:cNvCxnSpPr>
            <a:cxnSpLocks/>
          </p:cNvCxnSpPr>
          <p:nvPr/>
        </p:nvCxnSpPr>
        <p:spPr>
          <a:xfrm flipH="1">
            <a:off x="4051300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EABFF3-F9C0-4DCD-AF23-11D7E07C1C81}"/>
              </a:ext>
            </a:extLst>
          </p:cNvPr>
          <p:cNvCxnSpPr>
            <a:cxnSpLocks/>
          </p:cNvCxnSpPr>
          <p:nvPr/>
        </p:nvCxnSpPr>
        <p:spPr>
          <a:xfrm flipH="1">
            <a:off x="9495366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FA2E92-3869-4C89-B51D-FC94514903A4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FA2E92-3869-4C89-B51D-FC94514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43992A-0432-4E4D-87CF-79094F460BE8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43992A-0432-4E4D-87CF-79094F46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409B59-E98D-4D3E-BD04-C0CEF0593666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409B59-E98D-4D3E-BD04-C0CEF059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C0D60A-5828-42A3-BC9F-D3F55FAA1C43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C0D60A-5828-42A3-BC9F-D3F55FAA1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8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  <p:bldP spid="26" grpId="0" animBg="1"/>
      <p:bldP spid="27" grpId="0" animBg="1"/>
      <p:bldP spid="34" grpId="0" animBg="1"/>
      <p:bldP spid="35" grpId="0" animBg="1"/>
      <p:bldP spid="37" grpId="0"/>
      <p:bldP spid="38" grpId="0"/>
      <p:bldP spid="43" grpId="0"/>
      <p:bldP spid="44" grpId="0"/>
      <p:bldP spid="45" grpId="0"/>
      <p:bldP spid="4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72CE-C71A-4E6C-AA28-4DE5F757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7"/>
            <a:ext cx="10515600" cy="1325563"/>
          </a:xfrm>
        </p:spPr>
        <p:txBody>
          <a:bodyPr/>
          <a:lstStyle/>
          <a:p>
            <a:r>
              <a:rPr lang="en-US"/>
              <a:t>We can’t pick our data set!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26D21-E5D8-4491-9B91-3C835CC1B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459"/>
                <a:ext cx="10515600" cy="22287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/>
                  <a:t>We must analyze the entire process:</a:t>
                </a:r>
              </a:p>
              <a:p>
                <a:r>
                  <a:rPr lang="en-US"/>
                  <a:t>Sample a data set</a:t>
                </a:r>
              </a:p>
              <a:p>
                <a:r>
                  <a:rPr lang="en-US"/>
                  <a:t>Fit it (pick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/>
                  <a:t>)</a:t>
                </a:r>
              </a:p>
              <a:p>
                <a:r>
                  <a:rPr lang="en-US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  <a:p>
                <a:pPr lvl="1"/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226D21-E5D8-4491-9B91-3C835CC1B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459"/>
                <a:ext cx="10515600" cy="2228795"/>
              </a:xfrm>
              <a:blipFill>
                <a:blip r:embed="rId2"/>
                <a:stretch>
                  <a:fillRect l="-1217" t="-4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4A171-8294-4DDA-91BD-0F2A3D8F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107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439D0-FBB5-4192-86B3-439C99C43A3E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CA157A-8DFF-400E-B395-6E184AF239B1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E9CCFC-F1DC-4CB6-87B5-7451EF3202BC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CDC06F7-7564-478F-AA37-29A7A78F7F31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87DBD7-06E1-42C1-86EA-4A675353973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48F69E4-8571-4362-8DD9-0605B0822FCD}"/>
              </a:ext>
            </a:extLst>
          </p:cNvPr>
          <p:cNvSpPr/>
          <p:nvPr/>
        </p:nvSpPr>
        <p:spPr>
          <a:xfrm>
            <a:off x="1558714" y="5736570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B3F0A2-1CE7-4A89-B034-E1BFC8497FE5}"/>
              </a:ext>
            </a:extLst>
          </p:cNvPr>
          <p:cNvSpPr/>
          <p:nvPr/>
        </p:nvSpPr>
        <p:spPr>
          <a:xfrm>
            <a:off x="2740341" y="5090083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766E8F-2452-40B0-A068-197929202BB4}"/>
              </a:ext>
            </a:extLst>
          </p:cNvPr>
          <p:cNvCxnSpPr>
            <a:cxnSpLocks/>
          </p:cNvCxnSpPr>
          <p:nvPr/>
        </p:nvCxnSpPr>
        <p:spPr>
          <a:xfrm>
            <a:off x="1058521" y="5509210"/>
            <a:ext cx="4015502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815036-85F5-4BF8-BF22-4AF0CDF0E9F8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FA8526-B87F-4C49-A846-5DFF9CCDEF95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2A1183-68F5-47CC-A15D-C272EB3D048E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45C935-F531-4C69-AD4C-F8C9192243A9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D49E51-727A-4A28-B7FA-A72971AFD5B8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07B3F341-43AD-4802-AD03-E89D9B0709AE}"/>
              </a:ext>
            </a:extLst>
          </p:cNvPr>
          <p:cNvSpPr/>
          <p:nvPr/>
        </p:nvSpPr>
        <p:spPr>
          <a:xfrm>
            <a:off x="7002781" y="5736570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87A64E1-84B4-40A6-9F9F-704BADD9F7DE}"/>
              </a:ext>
            </a:extLst>
          </p:cNvPr>
          <p:cNvSpPr/>
          <p:nvPr/>
        </p:nvSpPr>
        <p:spPr>
          <a:xfrm>
            <a:off x="8184408" y="5090083"/>
            <a:ext cx="172715" cy="16764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27F451-F34B-4BD4-9281-526586345979}"/>
              </a:ext>
            </a:extLst>
          </p:cNvPr>
          <p:cNvCxnSpPr>
            <a:cxnSpLocks/>
          </p:cNvCxnSpPr>
          <p:nvPr/>
        </p:nvCxnSpPr>
        <p:spPr>
          <a:xfrm flipV="1">
            <a:off x="6549416" y="4135967"/>
            <a:ext cx="3640217" cy="197220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0BBD47-A6D8-450F-AC5B-828ADF974CE6}"/>
              </a:ext>
            </a:extLst>
          </p:cNvPr>
          <p:cNvCxnSpPr>
            <a:cxnSpLocks/>
          </p:cNvCxnSpPr>
          <p:nvPr/>
        </p:nvCxnSpPr>
        <p:spPr>
          <a:xfrm>
            <a:off x="1058521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383A83-BF7F-4A4F-9E7D-E4E19BFA8E21}"/>
              </a:ext>
            </a:extLst>
          </p:cNvPr>
          <p:cNvCxnSpPr>
            <a:cxnSpLocks/>
          </p:cNvCxnSpPr>
          <p:nvPr/>
        </p:nvCxnSpPr>
        <p:spPr>
          <a:xfrm flipV="1">
            <a:off x="1058521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CEC1DB-33AA-4066-97B2-07DDCF7CE4A2}"/>
              </a:ext>
            </a:extLst>
          </p:cNvPr>
          <p:cNvGrpSpPr/>
          <p:nvPr/>
        </p:nvGrpSpPr>
        <p:grpSpPr>
          <a:xfrm>
            <a:off x="1058521" y="3986764"/>
            <a:ext cx="3728377" cy="2031492"/>
            <a:chOff x="2889504" y="1288753"/>
            <a:chExt cx="3728377" cy="372216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FD10A0-674A-447A-B99C-C8AF892AFDED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E40D0A-5880-4DC4-BBE0-769A10E514DB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2EEA54C-BAF6-4D66-8AD5-F8088F2F32E3}"/>
              </a:ext>
            </a:extLst>
          </p:cNvPr>
          <p:cNvSpPr/>
          <p:nvPr/>
        </p:nvSpPr>
        <p:spPr>
          <a:xfrm>
            <a:off x="1384749" y="5562387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77FBB2E-9D87-4118-9131-01BFDA75AB49}"/>
              </a:ext>
            </a:extLst>
          </p:cNvPr>
          <p:cNvSpPr/>
          <p:nvPr/>
        </p:nvSpPr>
        <p:spPr>
          <a:xfrm>
            <a:off x="2168841" y="5820390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FEE6B1-0F3A-4186-BD12-DBF4B7C6EC9A}"/>
              </a:ext>
            </a:extLst>
          </p:cNvPr>
          <p:cNvCxnSpPr>
            <a:cxnSpLocks/>
          </p:cNvCxnSpPr>
          <p:nvPr/>
        </p:nvCxnSpPr>
        <p:spPr>
          <a:xfrm>
            <a:off x="1058521" y="5784374"/>
            <a:ext cx="4015502" cy="0"/>
          </a:xfrm>
          <a:prstGeom prst="straightConnector1">
            <a:avLst/>
          </a:prstGeom>
          <a:ln w="28575">
            <a:solidFill>
              <a:srgbClr val="96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776679-BA6F-4221-B7FE-6CB0BC3CFE0A}"/>
              </a:ext>
            </a:extLst>
          </p:cNvPr>
          <p:cNvCxnSpPr>
            <a:cxnSpLocks/>
          </p:cNvCxnSpPr>
          <p:nvPr/>
        </p:nvCxnSpPr>
        <p:spPr>
          <a:xfrm>
            <a:off x="6502588" y="635635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79F7FB-6109-49B8-9D3B-695CCE66A7F7}"/>
              </a:ext>
            </a:extLst>
          </p:cNvPr>
          <p:cNvCxnSpPr>
            <a:cxnSpLocks/>
          </p:cNvCxnSpPr>
          <p:nvPr/>
        </p:nvCxnSpPr>
        <p:spPr>
          <a:xfrm flipV="1">
            <a:off x="6502588" y="3423477"/>
            <a:ext cx="0" cy="293287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197E6A-F288-4197-A313-D2C66DD27843}"/>
              </a:ext>
            </a:extLst>
          </p:cNvPr>
          <p:cNvGrpSpPr/>
          <p:nvPr/>
        </p:nvGrpSpPr>
        <p:grpSpPr>
          <a:xfrm>
            <a:off x="6502588" y="3986764"/>
            <a:ext cx="3728377" cy="2031492"/>
            <a:chOff x="2889504" y="1288753"/>
            <a:chExt cx="3728377" cy="372216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B1EB07-6DFD-4E36-B5B0-D5486F99BEC7}"/>
                </a:ext>
              </a:extLst>
            </p:cNvPr>
            <p:cNvSpPr/>
            <p:nvPr/>
          </p:nvSpPr>
          <p:spPr>
            <a:xfrm>
              <a:off x="2889504" y="3145536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5527BB7-835A-4AED-914A-5A76346238ED}"/>
                </a:ext>
              </a:extLst>
            </p:cNvPr>
            <p:cNvSpPr/>
            <p:nvPr/>
          </p:nvSpPr>
          <p:spPr>
            <a:xfrm rot="10800000">
              <a:off x="4752505" y="1288753"/>
              <a:ext cx="1865376" cy="1865377"/>
            </a:xfrm>
            <a:custGeom>
              <a:avLst/>
              <a:gdLst>
                <a:gd name="connsiteX0" fmla="*/ 0 w 1865376"/>
                <a:gd name="connsiteY0" fmla="*/ 9144 h 1865377"/>
                <a:gd name="connsiteX1" fmla="*/ 935736 w 1865376"/>
                <a:gd name="connsiteY1" fmla="*/ 1865376 h 1865377"/>
                <a:gd name="connsiteX2" fmla="*/ 1865376 w 1865376"/>
                <a:gd name="connsiteY2" fmla="*/ 0 h 186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5376" h="1865377">
                  <a:moveTo>
                    <a:pt x="0" y="9144"/>
                  </a:moveTo>
                  <a:cubicBezTo>
                    <a:pt x="312420" y="938022"/>
                    <a:pt x="624840" y="1866900"/>
                    <a:pt x="935736" y="1865376"/>
                  </a:cubicBezTo>
                  <a:cubicBezTo>
                    <a:pt x="1246632" y="1863852"/>
                    <a:pt x="1556004" y="931926"/>
                    <a:pt x="186537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67BBEA20-0E56-4CDC-9AE9-B72254FC53D0}"/>
              </a:ext>
            </a:extLst>
          </p:cNvPr>
          <p:cNvSpPr/>
          <p:nvPr/>
        </p:nvSpPr>
        <p:spPr>
          <a:xfrm>
            <a:off x="6837285" y="5562387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517C9CB-B28A-4868-A030-61EAE50635E8}"/>
              </a:ext>
            </a:extLst>
          </p:cNvPr>
          <p:cNvSpPr/>
          <p:nvPr/>
        </p:nvSpPr>
        <p:spPr>
          <a:xfrm>
            <a:off x="7621377" y="5820390"/>
            <a:ext cx="172715" cy="167640"/>
          </a:xfrm>
          <a:prstGeom prst="ellipse">
            <a:avLst/>
          </a:prstGeom>
          <a:noFill/>
          <a:ln w="28575">
            <a:solidFill>
              <a:srgbClr val="96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A2551F-C70D-490F-8454-527619E9B494}"/>
              </a:ext>
            </a:extLst>
          </p:cNvPr>
          <p:cNvCxnSpPr>
            <a:cxnSpLocks/>
          </p:cNvCxnSpPr>
          <p:nvPr/>
        </p:nvCxnSpPr>
        <p:spPr>
          <a:xfrm>
            <a:off x="6502587" y="5511954"/>
            <a:ext cx="2493246" cy="844396"/>
          </a:xfrm>
          <a:prstGeom prst="straightConnector1">
            <a:avLst/>
          </a:prstGeom>
          <a:ln w="28575">
            <a:solidFill>
              <a:srgbClr val="96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2F6E68-919A-4658-AE28-771A275197B6}"/>
                  </a:ext>
                </a:extLst>
              </p:cNvPr>
              <p:cNvSpPr txBox="1"/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2F6E68-919A-4658-AE28-771A27519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29" y="3561946"/>
                <a:ext cx="47320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7C591-A3B5-4A9C-860C-1389E3BF8758}"/>
                  </a:ext>
                </a:extLst>
              </p:cNvPr>
              <p:cNvSpPr txBox="1"/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C17C591-A3B5-4A9C-860C-1389E3BF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96" y="3561946"/>
                <a:ext cx="4732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9AA37B4-7D4D-4E55-8E55-9ABF7009681F}"/>
              </a:ext>
            </a:extLst>
          </p:cNvPr>
          <p:cNvCxnSpPr>
            <a:cxnSpLocks/>
          </p:cNvCxnSpPr>
          <p:nvPr/>
        </p:nvCxnSpPr>
        <p:spPr>
          <a:xfrm flipH="1">
            <a:off x="4051300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EABFF3-F9C0-4DCD-AF23-11D7E07C1C81}"/>
              </a:ext>
            </a:extLst>
          </p:cNvPr>
          <p:cNvCxnSpPr>
            <a:cxnSpLocks/>
          </p:cNvCxnSpPr>
          <p:nvPr/>
        </p:nvCxnSpPr>
        <p:spPr>
          <a:xfrm flipH="1">
            <a:off x="9495366" y="4085167"/>
            <a:ext cx="29633" cy="22711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FA2E92-3869-4C89-B51D-FC94514903A4}"/>
                  </a:ext>
                </a:extLst>
              </p:cNvPr>
              <p:cNvSpPr txBox="1"/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FA2E92-3869-4C89-B51D-FC9451490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88" y="6370524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43992A-0432-4E4D-87CF-79094F460BE8}"/>
                  </a:ext>
                </a:extLst>
              </p:cNvPr>
              <p:cNvSpPr txBox="1"/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743992A-0432-4E4D-87CF-79094F46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39" y="3217156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409B59-E98D-4D3E-BD04-C0CEF0593666}"/>
                  </a:ext>
                </a:extLst>
              </p:cNvPr>
              <p:cNvSpPr txBox="1"/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409B59-E98D-4D3E-BD04-C0CEF059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224" y="6377366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C0D60A-5828-42A3-BC9F-D3F55FAA1C43}"/>
                  </a:ext>
                </a:extLst>
              </p:cNvPr>
              <p:cNvSpPr txBox="1"/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9C0D60A-5828-42A3-BC9F-D3F55FAA1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175" y="3223998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03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8CBCF6-8AB0-4818-92EA-BBB3C82A57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: Average 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8CBCF6-8AB0-4818-92EA-BBB3C82A5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FAA59-4D76-464A-9F4D-7045F9CA04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𝒟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𝑏𝑖𝑎𝑠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+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FAA59-4D76-464A-9F4D-7045F9CA0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B484B-038B-40B1-ACF3-18B74E9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108</a:t>
            </a:fld>
            <a:endParaRPr lang="en-US"/>
          </a:p>
        </p:txBody>
      </p:sp>
      <p:sp>
        <p:nvSpPr>
          <p:cNvPr id="5" name="Lightning Bolt 4">
            <a:extLst>
              <a:ext uri="{FF2B5EF4-FFF2-40B4-BE49-F238E27FC236}">
                <a16:creationId xmlns:a16="http://schemas.microsoft.com/office/drawing/2014/main" id="{3AEBE53E-D879-4D3F-A23C-DF4C13AFAFB8}"/>
              </a:ext>
            </a:extLst>
          </p:cNvPr>
          <p:cNvSpPr/>
          <p:nvPr/>
        </p:nvSpPr>
        <p:spPr>
          <a:xfrm rot="11591760">
            <a:off x="8755191" y="3895183"/>
            <a:ext cx="467651" cy="354914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2C88A-DDF6-4EEB-8531-5051F994CB12}"/>
              </a:ext>
            </a:extLst>
          </p:cNvPr>
          <p:cNvSpPr txBox="1"/>
          <p:nvPr/>
        </p:nvSpPr>
        <p:spPr>
          <a:xfrm>
            <a:off x="8966197" y="4216567"/>
            <a:ext cx="253576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approximation</a:t>
            </a:r>
          </a:p>
          <a:p>
            <a:endParaRPr lang="en-US" sz="2800" dirty="0"/>
          </a:p>
          <a:p>
            <a:r>
              <a:rPr lang="en-US" sz="2200" dirty="0"/>
              <a:t>How often can we find a good hypothesis?</a:t>
            </a:r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141E309-9270-4CED-96D7-1DC05F1AE831}"/>
              </a:ext>
            </a:extLst>
          </p:cNvPr>
          <p:cNvSpPr/>
          <p:nvPr/>
        </p:nvSpPr>
        <p:spPr>
          <a:xfrm rot="10058663" flipH="1">
            <a:off x="6526720" y="3897701"/>
            <a:ext cx="516522" cy="349878"/>
          </a:xfrm>
          <a:prstGeom prst="lightningBol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78F7A-D8FA-4665-8B6B-5439B645C499}"/>
              </a:ext>
            </a:extLst>
          </p:cNvPr>
          <p:cNvSpPr txBox="1"/>
          <p:nvPr/>
        </p:nvSpPr>
        <p:spPr>
          <a:xfrm>
            <a:off x="4557376" y="4298790"/>
            <a:ext cx="266290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generalization</a:t>
            </a:r>
          </a:p>
          <a:p>
            <a:endParaRPr lang="en-US" sz="2800" dirty="0"/>
          </a:p>
          <a:p>
            <a:r>
              <a:rPr lang="en-US" sz="2200" dirty="0"/>
              <a:t>How close is average</a:t>
            </a:r>
          </a:p>
          <a:p>
            <a:r>
              <a:rPr lang="en-US" sz="2200" dirty="0"/>
              <a:t>learned hypothesis to</a:t>
            </a:r>
          </a:p>
          <a:p>
            <a:r>
              <a:rPr lang="en-US" sz="2200" dirty="0"/>
              <a:t>target function?</a:t>
            </a:r>
          </a:p>
        </p:txBody>
      </p:sp>
    </p:spTree>
    <p:extLst>
      <p:ext uri="{BB962C8B-B14F-4D97-AF65-F5344CB8AC3E}">
        <p14:creationId xmlns:p14="http://schemas.microsoft.com/office/powerpoint/2010/main" val="70608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>
            <a:extLst>
              <a:ext uri="{FF2B5EF4-FFF2-40B4-BE49-F238E27FC236}">
                <a16:creationId xmlns:a16="http://schemas.microsoft.com/office/drawing/2014/main" id="{F5C319EB-5D71-4A02-80A6-B4C328D37DB1}"/>
              </a:ext>
            </a:extLst>
          </p:cNvPr>
          <p:cNvSpPr/>
          <p:nvPr/>
        </p:nvSpPr>
        <p:spPr>
          <a:xfrm>
            <a:off x="9162982" y="3500144"/>
            <a:ext cx="1068959" cy="98727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6D5D0-0ECD-4B73-B45C-6FEE4428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BC03-CC52-4F94-A048-1AF1B312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2B51CF-B9A1-47DC-B369-C25FC5EE4985}"/>
              </a:ext>
            </a:extLst>
          </p:cNvPr>
          <p:cNvSpPr/>
          <p:nvPr/>
        </p:nvSpPr>
        <p:spPr>
          <a:xfrm>
            <a:off x="1168398" y="3134099"/>
            <a:ext cx="4440768" cy="2938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E5254C-3D28-4C57-92C6-45E980FCEF8B}"/>
              </a:ext>
            </a:extLst>
          </p:cNvPr>
          <p:cNvSpPr/>
          <p:nvPr/>
        </p:nvSpPr>
        <p:spPr>
          <a:xfrm>
            <a:off x="4327314" y="3901001"/>
            <a:ext cx="121919" cy="122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E4ACB-1E0E-4D58-ABE6-D31B0E52D331}"/>
                  </a:ext>
                </a:extLst>
              </p:cNvPr>
              <p:cNvSpPr txBox="1"/>
              <p:nvPr/>
            </p:nvSpPr>
            <p:spPr>
              <a:xfrm>
                <a:off x="4449233" y="3500144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E4ACB-1E0E-4D58-ABE6-D31B0E52D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33" y="3500144"/>
                <a:ext cx="4741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3A71B7F-D32C-4635-A2CF-5E5D4052992F}"/>
              </a:ext>
            </a:extLst>
          </p:cNvPr>
          <p:cNvSpPr/>
          <p:nvPr/>
        </p:nvSpPr>
        <p:spPr>
          <a:xfrm rot="17325955">
            <a:off x="2106105" y="4612512"/>
            <a:ext cx="355600" cy="652066"/>
          </a:xfrm>
          <a:custGeom>
            <a:avLst/>
            <a:gdLst>
              <a:gd name="connsiteX0" fmla="*/ 80434 w 586868"/>
              <a:gd name="connsiteY0" fmla="*/ 84666 h 880533"/>
              <a:gd name="connsiteX1" fmla="*/ 80434 w 586868"/>
              <a:gd name="connsiteY1" fmla="*/ 84666 h 880533"/>
              <a:gd name="connsiteX2" fmla="*/ 50800 w 586868"/>
              <a:gd name="connsiteY2" fmla="*/ 110066 h 880533"/>
              <a:gd name="connsiteX3" fmla="*/ 0 w 586868"/>
              <a:gd name="connsiteY3" fmla="*/ 254000 h 880533"/>
              <a:gd name="connsiteX4" fmla="*/ 33867 w 586868"/>
              <a:gd name="connsiteY4" fmla="*/ 554566 h 880533"/>
              <a:gd name="connsiteX5" fmla="*/ 105834 w 586868"/>
              <a:gd name="connsiteY5" fmla="*/ 706966 h 880533"/>
              <a:gd name="connsiteX6" fmla="*/ 135467 w 586868"/>
              <a:gd name="connsiteY6" fmla="*/ 800100 h 880533"/>
              <a:gd name="connsiteX7" fmla="*/ 224367 w 586868"/>
              <a:gd name="connsiteY7" fmla="*/ 880533 h 880533"/>
              <a:gd name="connsiteX8" fmla="*/ 381000 w 586868"/>
              <a:gd name="connsiteY8" fmla="*/ 770466 h 880533"/>
              <a:gd name="connsiteX9" fmla="*/ 575734 w 586868"/>
              <a:gd name="connsiteY9" fmla="*/ 461433 h 880533"/>
              <a:gd name="connsiteX10" fmla="*/ 579967 w 586868"/>
              <a:gd name="connsiteY10" fmla="*/ 300566 h 880533"/>
              <a:gd name="connsiteX11" fmla="*/ 567267 w 586868"/>
              <a:gd name="connsiteY11" fmla="*/ 262466 h 880533"/>
              <a:gd name="connsiteX12" fmla="*/ 469900 w 586868"/>
              <a:gd name="connsiteY12" fmla="*/ 173566 h 880533"/>
              <a:gd name="connsiteX13" fmla="*/ 220134 w 586868"/>
              <a:gd name="connsiteY13" fmla="*/ 16933 h 880533"/>
              <a:gd name="connsiteX14" fmla="*/ 169334 w 586868"/>
              <a:gd name="connsiteY14" fmla="*/ 0 h 880533"/>
              <a:gd name="connsiteX15" fmla="*/ 101600 w 586868"/>
              <a:gd name="connsiteY15" fmla="*/ 21166 h 880533"/>
              <a:gd name="connsiteX16" fmla="*/ 84667 w 586868"/>
              <a:gd name="connsiteY16" fmla="*/ 50800 h 880533"/>
              <a:gd name="connsiteX17" fmla="*/ 80434 w 586868"/>
              <a:gd name="connsiteY17" fmla="*/ 84666 h 88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868" h="880533">
                <a:moveTo>
                  <a:pt x="80434" y="84666"/>
                </a:moveTo>
                <a:lnTo>
                  <a:pt x="80434" y="84666"/>
                </a:lnTo>
                <a:cubicBezTo>
                  <a:pt x="70556" y="93133"/>
                  <a:pt x="59367" y="100275"/>
                  <a:pt x="50800" y="110066"/>
                </a:cubicBezTo>
                <a:cubicBezTo>
                  <a:pt x="5195" y="162187"/>
                  <a:pt x="16917" y="172800"/>
                  <a:pt x="0" y="254000"/>
                </a:cubicBezTo>
                <a:cubicBezTo>
                  <a:pt x="3049" y="372897"/>
                  <a:pt x="-5540" y="442912"/>
                  <a:pt x="33867" y="554566"/>
                </a:cubicBezTo>
                <a:cubicBezTo>
                  <a:pt x="52565" y="607543"/>
                  <a:pt x="84354" y="655055"/>
                  <a:pt x="105834" y="706966"/>
                </a:cubicBezTo>
                <a:cubicBezTo>
                  <a:pt x="118290" y="737069"/>
                  <a:pt x="121254" y="770786"/>
                  <a:pt x="135467" y="800100"/>
                </a:cubicBezTo>
                <a:cubicBezTo>
                  <a:pt x="155760" y="841954"/>
                  <a:pt x="188028" y="856306"/>
                  <a:pt x="224367" y="880533"/>
                </a:cubicBezTo>
                <a:cubicBezTo>
                  <a:pt x="309341" y="866370"/>
                  <a:pt x="302845" y="877277"/>
                  <a:pt x="381000" y="770466"/>
                </a:cubicBezTo>
                <a:cubicBezTo>
                  <a:pt x="537812" y="556157"/>
                  <a:pt x="475939" y="661021"/>
                  <a:pt x="575734" y="461433"/>
                </a:cubicBezTo>
                <a:cubicBezTo>
                  <a:pt x="588545" y="390966"/>
                  <a:pt x="590764" y="397739"/>
                  <a:pt x="579967" y="300566"/>
                </a:cubicBezTo>
                <a:cubicBezTo>
                  <a:pt x="578489" y="287261"/>
                  <a:pt x="574563" y="273690"/>
                  <a:pt x="567267" y="262466"/>
                </a:cubicBezTo>
                <a:cubicBezTo>
                  <a:pt x="544599" y="227592"/>
                  <a:pt x="502688" y="196896"/>
                  <a:pt x="469900" y="173566"/>
                </a:cubicBezTo>
                <a:cubicBezTo>
                  <a:pt x="225288" y="-485"/>
                  <a:pt x="389921" y="108900"/>
                  <a:pt x="220134" y="16933"/>
                </a:cubicBezTo>
                <a:cubicBezTo>
                  <a:pt x="181083" y="-4220"/>
                  <a:pt x="231188" y="7731"/>
                  <a:pt x="169334" y="0"/>
                </a:cubicBezTo>
                <a:cubicBezTo>
                  <a:pt x="146756" y="7055"/>
                  <a:pt x="121884" y="8996"/>
                  <a:pt x="101600" y="21166"/>
                </a:cubicBezTo>
                <a:cubicBezTo>
                  <a:pt x="91844" y="27019"/>
                  <a:pt x="88751" y="40181"/>
                  <a:pt x="84667" y="50800"/>
                </a:cubicBezTo>
                <a:cubicBezTo>
                  <a:pt x="78114" y="67838"/>
                  <a:pt x="81140" y="79022"/>
                  <a:pt x="80434" y="8466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CC513F-EBFB-4D6C-9B19-BADEDEEE6100}"/>
              </a:ext>
            </a:extLst>
          </p:cNvPr>
          <p:cNvSpPr/>
          <p:nvPr/>
        </p:nvSpPr>
        <p:spPr>
          <a:xfrm>
            <a:off x="2155614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B4999A-0DB4-4ECF-9EDB-F41374CEAF7B}"/>
              </a:ext>
            </a:extLst>
          </p:cNvPr>
          <p:cNvCxnSpPr>
            <a:stCxn id="9" idx="7"/>
            <a:endCxn id="6" idx="3"/>
          </p:cNvCxnSpPr>
          <p:nvPr/>
        </p:nvCxnSpPr>
        <p:spPr>
          <a:xfrm flipV="1">
            <a:off x="2259678" y="4005444"/>
            <a:ext cx="2085491" cy="888992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1359-3BE0-4729-9CA9-78029C1E15CC}"/>
                  </a:ext>
                </a:extLst>
              </p:cNvPr>
              <p:cNvSpPr txBox="1"/>
              <p:nvPr/>
            </p:nvSpPr>
            <p:spPr>
              <a:xfrm>
                <a:off x="2633255" y="4018134"/>
                <a:ext cx="143629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large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𝑏𝑖𝑎𝑠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A01359-3BE0-4729-9CA9-78029C1E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55" y="4018134"/>
                <a:ext cx="1436291" cy="954107"/>
              </a:xfrm>
              <a:prstGeom prst="rect">
                <a:avLst/>
              </a:prstGeom>
              <a:blipFill>
                <a:blip r:embed="rId3"/>
                <a:stretch>
                  <a:fillRect l="-8898"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E01B3D5-8C1A-4396-8AB6-0C8749E1DBFF}"/>
              </a:ext>
            </a:extLst>
          </p:cNvPr>
          <p:cNvSpPr/>
          <p:nvPr/>
        </p:nvSpPr>
        <p:spPr>
          <a:xfrm>
            <a:off x="6511127" y="3134099"/>
            <a:ext cx="4440768" cy="2938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4CEF5-46B1-4B3A-9EE2-E6A14F00D342}"/>
              </a:ext>
            </a:extLst>
          </p:cNvPr>
          <p:cNvSpPr/>
          <p:nvPr/>
        </p:nvSpPr>
        <p:spPr>
          <a:xfrm>
            <a:off x="9670043" y="3901001"/>
            <a:ext cx="121919" cy="122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0B45EDD-6132-4D03-B58F-14EA91A7DD00}"/>
              </a:ext>
            </a:extLst>
          </p:cNvPr>
          <p:cNvSpPr/>
          <p:nvPr/>
        </p:nvSpPr>
        <p:spPr>
          <a:xfrm rot="5400000">
            <a:off x="7590417" y="2538377"/>
            <a:ext cx="2505779" cy="4139370"/>
          </a:xfrm>
          <a:custGeom>
            <a:avLst/>
            <a:gdLst>
              <a:gd name="connsiteX0" fmla="*/ 80434 w 586868"/>
              <a:gd name="connsiteY0" fmla="*/ 84666 h 880533"/>
              <a:gd name="connsiteX1" fmla="*/ 80434 w 586868"/>
              <a:gd name="connsiteY1" fmla="*/ 84666 h 880533"/>
              <a:gd name="connsiteX2" fmla="*/ 50800 w 586868"/>
              <a:gd name="connsiteY2" fmla="*/ 110066 h 880533"/>
              <a:gd name="connsiteX3" fmla="*/ 0 w 586868"/>
              <a:gd name="connsiteY3" fmla="*/ 254000 h 880533"/>
              <a:gd name="connsiteX4" fmla="*/ 33867 w 586868"/>
              <a:gd name="connsiteY4" fmla="*/ 554566 h 880533"/>
              <a:gd name="connsiteX5" fmla="*/ 105834 w 586868"/>
              <a:gd name="connsiteY5" fmla="*/ 706966 h 880533"/>
              <a:gd name="connsiteX6" fmla="*/ 135467 w 586868"/>
              <a:gd name="connsiteY6" fmla="*/ 800100 h 880533"/>
              <a:gd name="connsiteX7" fmla="*/ 224367 w 586868"/>
              <a:gd name="connsiteY7" fmla="*/ 880533 h 880533"/>
              <a:gd name="connsiteX8" fmla="*/ 381000 w 586868"/>
              <a:gd name="connsiteY8" fmla="*/ 770466 h 880533"/>
              <a:gd name="connsiteX9" fmla="*/ 575734 w 586868"/>
              <a:gd name="connsiteY9" fmla="*/ 461433 h 880533"/>
              <a:gd name="connsiteX10" fmla="*/ 579967 w 586868"/>
              <a:gd name="connsiteY10" fmla="*/ 300566 h 880533"/>
              <a:gd name="connsiteX11" fmla="*/ 567267 w 586868"/>
              <a:gd name="connsiteY11" fmla="*/ 262466 h 880533"/>
              <a:gd name="connsiteX12" fmla="*/ 469900 w 586868"/>
              <a:gd name="connsiteY12" fmla="*/ 173566 h 880533"/>
              <a:gd name="connsiteX13" fmla="*/ 220134 w 586868"/>
              <a:gd name="connsiteY13" fmla="*/ 16933 h 880533"/>
              <a:gd name="connsiteX14" fmla="*/ 169334 w 586868"/>
              <a:gd name="connsiteY14" fmla="*/ 0 h 880533"/>
              <a:gd name="connsiteX15" fmla="*/ 101600 w 586868"/>
              <a:gd name="connsiteY15" fmla="*/ 21166 h 880533"/>
              <a:gd name="connsiteX16" fmla="*/ 84667 w 586868"/>
              <a:gd name="connsiteY16" fmla="*/ 50800 h 880533"/>
              <a:gd name="connsiteX17" fmla="*/ 80434 w 586868"/>
              <a:gd name="connsiteY17" fmla="*/ 84666 h 88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868" h="880533">
                <a:moveTo>
                  <a:pt x="80434" y="84666"/>
                </a:moveTo>
                <a:lnTo>
                  <a:pt x="80434" y="84666"/>
                </a:lnTo>
                <a:cubicBezTo>
                  <a:pt x="70556" y="93133"/>
                  <a:pt x="59367" y="100275"/>
                  <a:pt x="50800" y="110066"/>
                </a:cubicBezTo>
                <a:cubicBezTo>
                  <a:pt x="5195" y="162187"/>
                  <a:pt x="16917" y="172800"/>
                  <a:pt x="0" y="254000"/>
                </a:cubicBezTo>
                <a:cubicBezTo>
                  <a:pt x="3049" y="372897"/>
                  <a:pt x="-5540" y="442912"/>
                  <a:pt x="33867" y="554566"/>
                </a:cubicBezTo>
                <a:cubicBezTo>
                  <a:pt x="52565" y="607543"/>
                  <a:pt x="84354" y="655055"/>
                  <a:pt x="105834" y="706966"/>
                </a:cubicBezTo>
                <a:cubicBezTo>
                  <a:pt x="118290" y="737069"/>
                  <a:pt x="121254" y="770786"/>
                  <a:pt x="135467" y="800100"/>
                </a:cubicBezTo>
                <a:cubicBezTo>
                  <a:pt x="155760" y="841954"/>
                  <a:pt x="188028" y="856306"/>
                  <a:pt x="224367" y="880533"/>
                </a:cubicBezTo>
                <a:cubicBezTo>
                  <a:pt x="309341" y="866370"/>
                  <a:pt x="302845" y="877277"/>
                  <a:pt x="381000" y="770466"/>
                </a:cubicBezTo>
                <a:cubicBezTo>
                  <a:pt x="537812" y="556157"/>
                  <a:pt x="475939" y="661021"/>
                  <a:pt x="575734" y="461433"/>
                </a:cubicBezTo>
                <a:cubicBezTo>
                  <a:pt x="588545" y="390966"/>
                  <a:pt x="590764" y="397739"/>
                  <a:pt x="579967" y="300566"/>
                </a:cubicBezTo>
                <a:cubicBezTo>
                  <a:pt x="578489" y="287261"/>
                  <a:pt x="574563" y="273690"/>
                  <a:pt x="567267" y="262466"/>
                </a:cubicBezTo>
                <a:cubicBezTo>
                  <a:pt x="544599" y="227592"/>
                  <a:pt x="502688" y="196896"/>
                  <a:pt x="469900" y="173566"/>
                </a:cubicBezTo>
                <a:cubicBezTo>
                  <a:pt x="225288" y="-485"/>
                  <a:pt x="389921" y="108900"/>
                  <a:pt x="220134" y="16933"/>
                </a:cubicBezTo>
                <a:cubicBezTo>
                  <a:pt x="181083" y="-4220"/>
                  <a:pt x="231188" y="7731"/>
                  <a:pt x="169334" y="0"/>
                </a:cubicBezTo>
                <a:cubicBezTo>
                  <a:pt x="146756" y="7055"/>
                  <a:pt x="121884" y="8996"/>
                  <a:pt x="101600" y="21166"/>
                </a:cubicBezTo>
                <a:cubicBezTo>
                  <a:pt x="91844" y="27019"/>
                  <a:pt x="88751" y="40181"/>
                  <a:pt x="84667" y="50800"/>
                </a:cubicBezTo>
                <a:cubicBezTo>
                  <a:pt x="78114" y="67838"/>
                  <a:pt x="81140" y="79022"/>
                  <a:pt x="80434" y="8466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DE8DBB-25CA-413F-9FCA-335580EB35B0}"/>
              </a:ext>
            </a:extLst>
          </p:cNvPr>
          <p:cNvSpPr/>
          <p:nvPr/>
        </p:nvSpPr>
        <p:spPr>
          <a:xfrm>
            <a:off x="9383101" y="375175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45BCB1-DDE1-432D-8D04-D7227D64C5BA}"/>
              </a:ext>
            </a:extLst>
          </p:cNvPr>
          <p:cNvSpPr/>
          <p:nvPr/>
        </p:nvSpPr>
        <p:spPr>
          <a:xfrm>
            <a:off x="9391478" y="39141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28C5EC-1CE8-47ED-B5C0-513F5622B68D}"/>
              </a:ext>
            </a:extLst>
          </p:cNvPr>
          <p:cNvSpPr/>
          <p:nvPr/>
        </p:nvSpPr>
        <p:spPr>
          <a:xfrm>
            <a:off x="9543878" y="40665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A3A40E-100C-4D78-8AA6-DF750A60AA3F}"/>
              </a:ext>
            </a:extLst>
          </p:cNvPr>
          <p:cNvSpPr/>
          <p:nvPr/>
        </p:nvSpPr>
        <p:spPr>
          <a:xfrm>
            <a:off x="9790531" y="410608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66F021-8842-4813-9A83-BBCC85CAC925}"/>
              </a:ext>
            </a:extLst>
          </p:cNvPr>
          <p:cNvSpPr/>
          <p:nvPr/>
        </p:nvSpPr>
        <p:spPr>
          <a:xfrm>
            <a:off x="9557052" y="371136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7F280E-07B6-45AA-9B79-379160009C6E}"/>
              </a:ext>
            </a:extLst>
          </p:cNvPr>
          <p:cNvSpPr/>
          <p:nvPr/>
        </p:nvSpPr>
        <p:spPr>
          <a:xfrm>
            <a:off x="9783035" y="35856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E7118B-6B96-41F1-943C-F625BFF14557}"/>
              </a:ext>
            </a:extLst>
          </p:cNvPr>
          <p:cNvSpPr/>
          <p:nvPr/>
        </p:nvSpPr>
        <p:spPr>
          <a:xfrm>
            <a:off x="9904953" y="392905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9F7B3B-1C46-43BD-B779-D3A80D1164E7}"/>
              </a:ext>
            </a:extLst>
          </p:cNvPr>
          <p:cNvSpPr/>
          <p:nvPr/>
        </p:nvSpPr>
        <p:spPr>
          <a:xfrm>
            <a:off x="10131704" y="390100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8BB6F4-3C73-498C-8B96-34DADEF87F98}"/>
              </a:ext>
            </a:extLst>
          </p:cNvPr>
          <p:cNvSpPr/>
          <p:nvPr/>
        </p:nvSpPr>
        <p:spPr>
          <a:xfrm>
            <a:off x="10284104" y="405340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D60B6C-F4BB-402B-A51D-7ACB522C5E70}"/>
              </a:ext>
            </a:extLst>
          </p:cNvPr>
          <p:cNvSpPr/>
          <p:nvPr/>
        </p:nvSpPr>
        <p:spPr>
          <a:xfrm>
            <a:off x="10059552" y="416726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0E43AE-5720-4633-AB36-E60399208367}"/>
              </a:ext>
            </a:extLst>
          </p:cNvPr>
          <p:cNvSpPr/>
          <p:nvPr/>
        </p:nvSpPr>
        <p:spPr>
          <a:xfrm>
            <a:off x="8939295" y="391735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5F01B3-C3B0-4739-8FB9-E20483431F50}"/>
              </a:ext>
            </a:extLst>
          </p:cNvPr>
          <p:cNvSpPr/>
          <p:nvPr/>
        </p:nvSpPr>
        <p:spPr>
          <a:xfrm>
            <a:off x="8947672" y="407974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B6AFF4-A52C-4BCE-A761-82A7E728A8C2}"/>
              </a:ext>
            </a:extLst>
          </p:cNvPr>
          <p:cNvSpPr/>
          <p:nvPr/>
        </p:nvSpPr>
        <p:spPr>
          <a:xfrm>
            <a:off x="9100072" y="423214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A659B1-142B-4224-8A47-895DE6D04FDE}"/>
              </a:ext>
            </a:extLst>
          </p:cNvPr>
          <p:cNvSpPr/>
          <p:nvPr/>
        </p:nvSpPr>
        <p:spPr>
          <a:xfrm>
            <a:off x="9113246" y="387695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152700-A35F-4BCC-B3A2-1D9E8688F6E8}"/>
              </a:ext>
            </a:extLst>
          </p:cNvPr>
          <p:cNvSpPr/>
          <p:nvPr/>
        </p:nvSpPr>
        <p:spPr>
          <a:xfrm rot="15625490">
            <a:off x="9375821" y="42779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3E3B12-891A-4B6F-BB01-8219A5D1733E}"/>
              </a:ext>
            </a:extLst>
          </p:cNvPr>
          <p:cNvSpPr/>
          <p:nvPr/>
        </p:nvSpPr>
        <p:spPr>
          <a:xfrm rot="15625490">
            <a:off x="9384198" y="44403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EC4760-E4F8-4DF4-B9B8-8FDB34E6AAF5}"/>
              </a:ext>
            </a:extLst>
          </p:cNvPr>
          <p:cNvSpPr/>
          <p:nvPr/>
        </p:nvSpPr>
        <p:spPr>
          <a:xfrm rot="15625490">
            <a:off x="9536598" y="45927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69AFA9-6D8F-4505-BD69-ED4B4419C66F}"/>
              </a:ext>
            </a:extLst>
          </p:cNvPr>
          <p:cNvSpPr/>
          <p:nvPr/>
        </p:nvSpPr>
        <p:spPr>
          <a:xfrm rot="15625490">
            <a:off x="9549772" y="423754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36466C-B55D-499D-BA56-09CB257BD4C3}"/>
              </a:ext>
            </a:extLst>
          </p:cNvPr>
          <p:cNvSpPr/>
          <p:nvPr/>
        </p:nvSpPr>
        <p:spPr>
          <a:xfrm rot="15625490">
            <a:off x="9850771" y="44521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420182-C0B8-4757-8637-FDDDAF905988}"/>
              </a:ext>
            </a:extLst>
          </p:cNvPr>
          <p:cNvSpPr/>
          <p:nvPr/>
        </p:nvSpPr>
        <p:spPr>
          <a:xfrm rot="15625490">
            <a:off x="9330519" y="485621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63737F-D90D-43C0-BBD3-443C8B217E73}"/>
              </a:ext>
            </a:extLst>
          </p:cNvPr>
          <p:cNvSpPr/>
          <p:nvPr/>
        </p:nvSpPr>
        <p:spPr>
          <a:xfrm rot="15625490">
            <a:off x="9913617" y="484715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ED6B52-7750-44BE-9377-BD0B43424C00}"/>
              </a:ext>
            </a:extLst>
          </p:cNvPr>
          <p:cNvSpPr/>
          <p:nvPr/>
        </p:nvSpPr>
        <p:spPr>
          <a:xfrm rot="15625490">
            <a:off x="8479171" y="498817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4A2B64-7F56-434F-A123-41C90BED1BEA}"/>
              </a:ext>
            </a:extLst>
          </p:cNvPr>
          <p:cNvSpPr/>
          <p:nvPr/>
        </p:nvSpPr>
        <p:spPr>
          <a:xfrm rot="15625490">
            <a:off x="8631571" y="514057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F16F06-99F9-48CC-9790-087BD59BFEDA}"/>
              </a:ext>
            </a:extLst>
          </p:cNvPr>
          <p:cNvSpPr/>
          <p:nvPr/>
        </p:nvSpPr>
        <p:spPr>
          <a:xfrm rot="15625490">
            <a:off x="8867284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930961F-9390-4613-B108-075EB49A94DB}"/>
              </a:ext>
            </a:extLst>
          </p:cNvPr>
          <p:cNvSpPr/>
          <p:nvPr/>
        </p:nvSpPr>
        <p:spPr>
          <a:xfrm rot="15625490">
            <a:off x="8390070" y="403246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07357B8-1A6B-4765-8B69-C4DFB7212BC6}"/>
              </a:ext>
            </a:extLst>
          </p:cNvPr>
          <p:cNvSpPr/>
          <p:nvPr/>
        </p:nvSpPr>
        <p:spPr>
          <a:xfrm rot="15625490">
            <a:off x="7789945" y="49877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C36576-0A62-40C4-93F9-41D6891F357A}"/>
              </a:ext>
            </a:extLst>
          </p:cNvPr>
          <p:cNvSpPr/>
          <p:nvPr/>
        </p:nvSpPr>
        <p:spPr>
          <a:xfrm>
            <a:off x="7498343" y="487651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DFA9BD1-B8ED-46B9-9E23-BA8F93907B21}"/>
              </a:ext>
            </a:extLst>
          </p:cNvPr>
          <p:cNvSpPr/>
          <p:nvPr/>
        </p:nvSpPr>
        <p:spPr>
          <a:xfrm rot="15625490">
            <a:off x="8219743" y="444033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5C2868-3CB9-484F-99F8-AC6D57E4946D}"/>
              </a:ext>
            </a:extLst>
          </p:cNvPr>
          <p:cNvSpPr/>
          <p:nvPr/>
        </p:nvSpPr>
        <p:spPr>
          <a:xfrm rot="15625490">
            <a:off x="8721084" y="44965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25976CE-6F44-460C-872E-72BF25F8F157}"/>
              </a:ext>
            </a:extLst>
          </p:cNvPr>
          <p:cNvSpPr/>
          <p:nvPr/>
        </p:nvSpPr>
        <p:spPr>
          <a:xfrm rot="15625490">
            <a:off x="7432923" y="42230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53F35C-3A49-4E2C-8067-018540110F9E}"/>
              </a:ext>
            </a:extLst>
          </p:cNvPr>
          <p:cNvSpPr/>
          <p:nvPr/>
        </p:nvSpPr>
        <p:spPr>
          <a:xfrm rot="15625490">
            <a:off x="7765887" y="432810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442A74A-0164-4299-84D0-67B4E97E96FF}"/>
              </a:ext>
            </a:extLst>
          </p:cNvPr>
          <p:cNvSpPr/>
          <p:nvPr/>
        </p:nvSpPr>
        <p:spPr>
          <a:xfrm>
            <a:off x="7846435" y="466360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F889A7-0F6C-4236-8B99-1FA1D678B56E}"/>
              </a:ext>
            </a:extLst>
          </p:cNvPr>
          <p:cNvSpPr/>
          <p:nvPr/>
        </p:nvSpPr>
        <p:spPr>
          <a:xfrm rot="15625490">
            <a:off x="8567835" y="422742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C8BEC30-B75C-4EEE-A982-FA3C7C67F276}"/>
              </a:ext>
            </a:extLst>
          </p:cNvPr>
          <p:cNvSpPr/>
          <p:nvPr/>
        </p:nvSpPr>
        <p:spPr>
          <a:xfrm rot="15625490">
            <a:off x="9069176" y="428360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C2A2CF2-93FD-4C78-951A-4F7C14A487A5}"/>
              </a:ext>
            </a:extLst>
          </p:cNvPr>
          <p:cNvSpPr/>
          <p:nvPr/>
        </p:nvSpPr>
        <p:spPr>
          <a:xfrm rot="15625490">
            <a:off x="7781015" y="401012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CBD8736-ECC1-4B28-A8EC-D909B9C250FB}"/>
              </a:ext>
            </a:extLst>
          </p:cNvPr>
          <p:cNvSpPr/>
          <p:nvPr/>
        </p:nvSpPr>
        <p:spPr>
          <a:xfrm rot="15625490">
            <a:off x="8113979" y="411518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5A32390-2DFF-4FA6-A0C3-3E0D2DD9A44A}"/>
              </a:ext>
            </a:extLst>
          </p:cNvPr>
          <p:cNvSpPr/>
          <p:nvPr/>
        </p:nvSpPr>
        <p:spPr>
          <a:xfrm>
            <a:off x="8310153" y="54723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0DC4679-9ADC-4B30-97CF-600F5B942F17}"/>
              </a:ext>
            </a:extLst>
          </p:cNvPr>
          <p:cNvSpPr/>
          <p:nvPr/>
        </p:nvSpPr>
        <p:spPr>
          <a:xfrm rot="15625490">
            <a:off x="9031553" y="503618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2327F7B-31C6-474B-9CF1-4EDF6AAFCE14}"/>
              </a:ext>
            </a:extLst>
          </p:cNvPr>
          <p:cNvSpPr/>
          <p:nvPr/>
        </p:nvSpPr>
        <p:spPr>
          <a:xfrm rot="15625490">
            <a:off x="9532894" y="509237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BFE1C1-A3CE-469B-BBF4-D27FA0CFBA4B}"/>
              </a:ext>
            </a:extLst>
          </p:cNvPr>
          <p:cNvSpPr/>
          <p:nvPr/>
        </p:nvSpPr>
        <p:spPr>
          <a:xfrm rot="15625490">
            <a:off x="8244733" y="481889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462CD74-398E-4AFA-9AD9-68FF1B7F5A7F}"/>
              </a:ext>
            </a:extLst>
          </p:cNvPr>
          <p:cNvSpPr/>
          <p:nvPr/>
        </p:nvSpPr>
        <p:spPr>
          <a:xfrm rot="15625490">
            <a:off x="8577697" y="492395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352409C-0167-4308-B7AF-DAD168D242C3}"/>
              </a:ext>
            </a:extLst>
          </p:cNvPr>
          <p:cNvSpPr/>
          <p:nvPr/>
        </p:nvSpPr>
        <p:spPr>
          <a:xfrm>
            <a:off x="9344195" y="501745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754069C-E005-4F5D-88DB-53EDB2950B13}"/>
              </a:ext>
            </a:extLst>
          </p:cNvPr>
          <p:cNvSpPr/>
          <p:nvPr/>
        </p:nvSpPr>
        <p:spPr>
          <a:xfrm>
            <a:off x="9352572" y="51798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5D673BC-571E-472C-9D29-BBF956605331}"/>
              </a:ext>
            </a:extLst>
          </p:cNvPr>
          <p:cNvSpPr/>
          <p:nvPr/>
        </p:nvSpPr>
        <p:spPr>
          <a:xfrm>
            <a:off x="9504972" y="533224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F6E6B85-E3C4-4B19-9295-95FCFB70BA35}"/>
              </a:ext>
            </a:extLst>
          </p:cNvPr>
          <p:cNvSpPr/>
          <p:nvPr/>
        </p:nvSpPr>
        <p:spPr>
          <a:xfrm>
            <a:off x="9518146" y="497705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4F91DCF-76AD-4429-8FCE-6E3EF7C5E8F3}"/>
              </a:ext>
            </a:extLst>
          </p:cNvPr>
          <p:cNvSpPr/>
          <p:nvPr/>
        </p:nvSpPr>
        <p:spPr>
          <a:xfrm rot="15625490">
            <a:off x="8794970" y="51325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1C81732-8BC4-43B5-BF14-A6CC4A5CCDD5}"/>
              </a:ext>
            </a:extLst>
          </p:cNvPr>
          <p:cNvSpPr/>
          <p:nvPr/>
        </p:nvSpPr>
        <p:spPr>
          <a:xfrm rot="15625490">
            <a:off x="8624643" y="554043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15E366-D4D3-4537-BF9A-BE13C9ECBED4}"/>
              </a:ext>
            </a:extLst>
          </p:cNvPr>
          <p:cNvSpPr/>
          <p:nvPr/>
        </p:nvSpPr>
        <p:spPr>
          <a:xfrm rot="15625490">
            <a:off x="9125984" y="559662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24A7C2-897D-4B34-AEBA-B22B5DB88A85}"/>
              </a:ext>
            </a:extLst>
          </p:cNvPr>
          <p:cNvSpPr/>
          <p:nvPr/>
        </p:nvSpPr>
        <p:spPr>
          <a:xfrm rot="15625490">
            <a:off x="8972735" y="532752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79B8F3-AD7C-4920-A13C-0FC20A40B706}"/>
              </a:ext>
            </a:extLst>
          </p:cNvPr>
          <p:cNvSpPr/>
          <p:nvPr/>
        </p:nvSpPr>
        <p:spPr>
          <a:xfrm rot="15625490">
            <a:off x="9474076" y="538370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91F2241-85F5-4374-8661-C865D079A680}"/>
              </a:ext>
            </a:extLst>
          </p:cNvPr>
          <p:cNvSpPr/>
          <p:nvPr/>
        </p:nvSpPr>
        <p:spPr>
          <a:xfrm>
            <a:off x="8524564" y="362097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BB55D8B-3E8F-473C-B6A8-8A056FBAAA5D}"/>
              </a:ext>
            </a:extLst>
          </p:cNvPr>
          <p:cNvSpPr/>
          <p:nvPr/>
        </p:nvSpPr>
        <p:spPr>
          <a:xfrm>
            <a:off x="8532941" y="37833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D9A5E58-767C-435C-8D97-25D353E50CEB}"/>
              </a:ext>
            </a:extLst>
          </p:cNvPr>
          <p:cNvSpPr/>
          <p:nvPr/>
        </p:nvSpPr>
        <p:spPr>
          <a:xfrm>
            <a:off x="8685341" y="39357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3E51260-2632-4491-8A5F-8D8364A22684}"/>
              </a:ext>
            </a:extLst>
          </p:cNvPr>
          <p:cNvSpPr/>
          <p:nvPr/>
        </p:nvSpPr>
        <p:spPr>
          <a:xfrm>
            <a:off x="8698515" y="358057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6DADAA5-829C-40BB-987A-6B1383AEFA1F}"/>
              </a:ext>
            </a:extLst>
          </p:cNvPr>
          <p:cNvSpPr/>
          <p:nvPr/>
        </p:nvSpPr>
        <p:spPr>
          <a:xfrm rot="15625490">
            <a:off x="7975339" y="373608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FFCE342-58BD-450A-9A71-72693BBEEAE9}"/>
              </a:ext>
            </a:extLst>
          </p:cNvPr>
          <p:cNvSpPr/>
          <p:nvPr/>
        </p:nvSpPr>
        <p:spPr>
          <a:xfrm rot="15625490">
            <a:off x="7805012" y="414395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6C3ACF-348B-437E-83BC-1694C3FCE125}"/>
              </a:ext>
            </a:extLst>
          </p:cNvPr>
          <p:cNvSpPr/>
          <p:nvPr/>
        </p:nvSpPr>
        <p:spPr>
          <a:xfrm rot="15625490">
            <a:off x="8306353" y="42001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A94528-F0D6-4BF9-9D6D-800C5C04D7EC}"/>
              </a:ext>
            </a:extLst>
          </p:cNvPr>
          <p:cNvSpPr/>
          <p:nvPr/>
        </p:nvSpPr>
        <p:spPr>
          <a:xfrm rot="15625490">
            <a:off x="8153104" y="39310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A8FFB2D-704D-416E-8E2B-EF979FA2E718}"/>
              </a:ext>
            </a:extLst>
          </p:cNvPr>
          <p:cNvSpPr/>
          <p:nvPr/>
        </p:nvSpPr>
        <p:spPr>
          <a:xfrm rot="15625490">
            <a:off x="8654445" y="39872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A3A752F-0CC2-4086-8324-D158F0A8FF28}"/>
              </a:ext>
            </a:extLst>
          </p:cNvPr>
          <p:cNvSpPr/>
          <p:nvPr/>
        </p:nvSpPr>
        <p:spPr>
          <a:xfrm>
            <a:off x="10179947" y="36206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60DD7F3-9DD2-4329-9E6E-85C1CD6A9AC1}"/>
              </a:ext>
            </a:extLst>
          </p:cNvPr>
          <p:cNvSpPr/>
          <p:nvPr/>
        </p:nvSpPr>
        <p:spPr>
          <a:xfrm>
            <a:off x="10332347" y="37730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3E3713-2BAF-45EF-B595-9D1590A858C5}"/>
                  </a:ext>
                </a:extLst>
              </p:cNvPr>
              <p:cNvSpPr txBox="1"/>
              <p:nvPr/>
            </p:nvSpPr>
            <p:spPr>
              <a:xfrm>
                <a:off x="10127852" y="4188330"/>
                <a:ext cx="15584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large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03E3713-2BAF-45EF-B595-9D1590A8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52" y="4188330"/>
                <a:ext cx="1558440" cy="523220"/>
              </a:xfrm>
              <a:prstGeom prst="rect">
                <a:avLst/>
              </a:prstGeom>
              <a:blipFill>
                <a:blip r:embed="rId4"/>
                <a:stretch>
                  <a:fillRect l="-781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A4CA-D8B5-46DD-98F5-1F97A206166C}"/>
                  </a:ext>
                </a:extLst>
              </p:cNvPr>
              <p:cNvSpPr txBox="1"/>
              <p:nvPr/>
            </p:nvSpPr>
            <p:spPr>
              <a:xfrm>
                <a:off x="9700521" y="3529022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0A4CA-D8B5-46DD-98F5-1F97A2061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521" y="3529022"/>
                <a:ext cx="4741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23F977-25D2-EB50-9B9C-2D251EDC6906}"/>
                  </a:ext>
                </a:extLst>
              </p:cNvPr>
              <p:cNvSpPr txBox="1"/>
              <p:nvPr/>
            </p:nvSpPr>
            <p:spPr>
              <a:xfrm>
                <a:off x="1361152" y="5131472"/>
                <a:ext cx="149752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800"/>
              </a:p>
              <a:p>
                <a:r>
                  <a:rPr lang="en-US" sz="2800"/>
                  <a:t>small </a:t>
                </a:r>
                <a:r>
                  <a:rPr lang="en-US" sz="2800" i="1"/>
                  <a:t>var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23F977-25D2-EB50-9B9C-2D251EDC6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152" y="5131472"/>
                <a:ext cx="1497526" cy="954107"/>
              </a:xfrm>
              <a:prstGeom prst="rect">
                <a:avLst/>
              </a:prstGeom>
              <a:blipFill>
                <a:blip r:embed="rId6"/>
                <a:stretch>
                  <a:fillRect l="-8130" t="-6410" r="-731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0CBCBA-8CFD-7598-C6D4-737F65E6ACBF}"/>
                  </a:ext>
                </a:extLst>
              </p:cNvPr>
              <p:cNvSpPr txBox="1"/>
              <p:nvPr/>
            </p:nvSpPr>
            <p:spPr>
              <a:xfrm>
                <a:off x="838200" y="1740402"/>
                <a:ext cx="757111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i="1"/>
                  <a:t>bias</a:t>
                </a:r>
                <a:r>
                  <a:rPr lang="en-US" sz="2800"/>
                  <a:t>: How well can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/>
                  <a:t> fit target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/>
                  <a:t>?</a:t>
                </a:r>
              </a:p>
              <a:p>
                <a:r>
                  <a:rPr lang="en-US" sz="2800" i="1"/>
                  <a:t>var</a:t>
                </a:r>
                <a:r>
                  <a:rPr lang="en-US" sz="2800"/>
                  <a:t>: How often can we find a good approximation?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0CBCBA-8CFD-7598-C6D4-737F65E6A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0402"/>
                <a:ext cx="7571112" cy="954107"/>
              </a:xfrm>
              <a:prstGeom prst="rect">
                <a:avLst/>
              </a:prstGeom>
              <a:blipFill>
                <a:blip r:embed="rId7"/>
                <a:stretch>
                  <a:fillRect l="-1692" t="-5732" r="-24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C02DC-D91A-EA50-FBD9-F7CFD5EAAF48}"/>
                  </a:ext>
                </a:extLst>
              </p:cNvPr>
              <p:cNvSpPr txBox="1"/>
              <p:nvPr/>
            </p:nvSpPr>
            <p:spPr>
              <a:xfrm>
                <a:off x="6577601" y="3204367"/>
                <a:ext cx="14010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2C02DC-D91A-EA50-FBD9-F7CFD5EA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01" y="3204367"/>
                <a:ext cx="1401089" cy="523220"/>
              </a:xfrm>
              <a:prstGeom prst="rect">
                <a:avLst/>
              </a:prstGeom>
              <a:blipFill>
                <a:blip r:embed="rId8"/>
                <a:stretch>
                  <a:fillRect l="-8696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53EC0D4-A808-9B19-7093-CDD716A585AE}"/>
              </a:ext>
            </a:extLst>
          </p:cNvPr>
          <p:cNvSpPr txBox="1"/>
          <p:nvPr/>
        </p:nvSpPr>
        <p:spPr>
          <a:xfrm>
            <a:off x="10086100" y="3054898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small </a:t>
            </a:r>
            <a:r>
              <a:rPr lang="en-US" sz="2800" i="1"/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42872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8A48C66-C413-42D5-83FC-EADB65901A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9988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How to Learn a Final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8A48C66-C413-42D5-83FC-EADB65901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9988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86C9F-B7B9-4E59-835A-1AB1D22A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18" y="1825625"/>
                <a:ext cx="1128208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Want: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Certainly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is uncountably infinite</a:t>
                </a:r>
              </a:p>
              <a:p>
                <a:pPr marL="0" indent="0">
                  <a:buNone/>
                </a:pPr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the infinite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Start with </a:t>
                </a:r>
                <a:r>
                  <a:rPr lang="en-US" i="1" dirty="0"/>
                  <a:t>some</a:t>
                </a:r>
                <a:r>
                  <a:rPr lang="en-US" dirty="0"/>
                  <a:t> weights and improve it iteratively</a:t>
                </a:r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:r>
                  <a:rPr lang="en-US" sz="1800" dirty="0"/>
                  <a:t>(Coming Soon: The Perceptron Learning Algorithm)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86C9F-B7B9-4E59-835A-1AB1D22A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18" y="1825625"/>
                <a:ext cx="11282082" cy="4351338"/>
              </a:xfrm>
              <a:blipFill>
                <a:blip r:embed="rId3"/>
                <a:stretch>
                  <a:fillRect l="-1135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A3369-216E-4957-9F2A-CBA3838C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B2739405-34D5-4127-A7B2-78915136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38" y="5090100"/>
            <a:ext cx="788831" cy="788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7D02F-9ABA-4D9E-B67F-AE1836F5580F}"/>
              </a:ext>
            </a:extLst>
          </p:cNvPr>
          <p:cNvSpPr txBox="1"/>
          <p:nvPr/>
        </p:nvSpPr>
        <p:spPr>
          <a:xfrm rot="16200000">
            <a:off x="6913814" y="4127096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704E2C-991A-42D7-863B-2B6D1E9B9A59}"/>
              </a:ext>
            </a:extLst>
          </p:cNvPr>
          <p:cNvCxnSpPr>
            <a:cxnSpLocks/>
          </p:cNvCxnSpPr>
          <p:nvPr/>
        </p:nvCxnSpPr>
        <p:spPr>
          <a:xfrm>
            <a:off x="8058519" y="4122517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CEA7C0-8E9B-489A-B515-10D46405DEF3}"/>
                  </a:ext>
                </a:extLst>
              </p14:cNvPr>
              <p14:cNvContentPartPr/>
              <p14:nvPr/>
            </p14:nvContentPartPr>
            <p14:xfrm>
              <a:off x="10306995" y="3286854"/>
              <a:ext cx="1080" cy="3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CEA7C0-8E9B-489A-B515-10D46405DE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79995" y="3268854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C7B33D-CA7F-4520-98EB-9AAB96D72ABC}"/>
              </a:ext>
            </a:extLst>
          </p:cNvPr>
          <p:cNvSpPr txBox="1"/>
          <p:nvPr/>
        </p:nvSpPr>
        <p:spPr>
          <a:xfrm>
            <a:off x="9158539" y="6377211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6A19AC-5F64-4123-A715-937055194B09}"/>
                  </a:ext>
                </a:extLst>
              </p14:cNvPr>
              <p14:cNvContentPartPr/>
              <p14:nvPr/>
            </p14:nvContentPartPr>
            <p14:xfrm>
              <a:off x="8079365" y="2475238"/>
              <a:ext cx="3960000" cy="2879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6A19AC-5F64-4123-A715-937055194B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5370" y="2367238"/>
                <a:ext cx="4067630" cy="30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D435E4-9C97-4DC5-A887-2AB9A113C871}"/>
                  </a:ext>
                </a:extLst>
              </p14:cNvPr>
              <p14:cNvContentPartPr/>
              <p14:nvPr/>
            </p14:nvContentPartPr>
            <p14:xfrm>
              <a:off x="10431245" y="3119638"/>
              <a:ext cx="1600200" cy="2104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D435E4-9C97-4DC5-A887-2AB9A113C8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7245" y="3011638"/>
                <a:ext cx="1707840" cy="23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2EB98D-9650-44ED-82F7-61FB0EB67EAC}"/>
                  </a:ext>
                </a:extLst>
              </p14:cNvPr>
              <p14:cNvContentPartPr/>
              <p14:nvPr/>
            </p14:nvContentPartPr>
            <p14:xfrm>
              <a:off x="8099525" y="3026398"/>
              <a:ext cx="1725840" cy="102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2EB98D-9650-44ED-82F7-61FB0EB67E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5525" y="2918398"/>
                <a:ext cx="18334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31E2D4-3B4A-4A4E-BDC1-0F9D373CC68B}"/>
                  </a:ext>
                </a:extLst>
              </p14:cNvPr>
              <p14:cNvContentPartPr/>
              <p14:nvPr/>
            </p14:nvContentPartPr>
            <p14:xfrm>
              <a:off x="8158565" y="3719758"/>
              <a:ext cx="1708200" cy="90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31E2D4-3B4A-4A4E-BDC1-0F9D373CC6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4565" y="3611758"/>
                <a:ext cx="181584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C04EB0-FB35-47B2-A548-B6C7C7C395B9}"/>
                  </a:ext>
                </a:extLst>
              </p14:cNvPr>
              <p14:cNvContentPartPr/>
              <p14:nvPr/>
            </p14:nvContentPartPr>
            <p14:xfrm>
              <a:off x="8146325" y="4282798"/>
              <a:ext cx="3861360" cy="129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C04EB0-FB35-47B2-A548-B6C7C7C395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92325" y="4174798"/>
                <a:ext cx="396900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13DDBA-324C-482B-B33D-3939270AEF49}"/>
                  </a:ext>
                </a:extLst>
              </p14:cNvPr>
              <p14:cNvContentPartPr/>
              <p14:nvPr/>
            </p14:nvContentPartPr>
            <p14:xfrm>
              <a:off x="8061725" y="4175878"/>
              <a:ext cx="63000" cy="205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13DDBA-324C-482B-B33D-3939270AEF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07725" y="4067878"/>
                <a:ext cx="170640" cy="22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B0312A-A012-4ACF-9F3D-DF9854F97323}"/>
                  </a:ext>
                </a:extLst>
              </p14:cNvPr>
              <p14:cNvContentPartPr/>
              <p14:nvPr/>
            </p14:nvContentPartPr>
            <p14:xfrm>
              <a:off x="8117165" y="6138598"/>
              <a:ext cx="3880800" cy="5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B0312A-A012-4ACF-9F3D-DF9854F973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3160" y="6030598"/>
                <a:ext cx="398845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CE5DF-39F5-4893-9D22-C9B221758381}"/>
                  </a:ext>
                </a:extLst>
              </p14:cNvPr>
              <p14:cNvContentPartPr/>
              <p14:nvPr/>
            </p14:nvContentPartPr>
            <p14:xfrm>
              <a:off x="11928845" y="5613718"/>
              <a:ext cx="87840" cy="46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CE5DF-39F5-4893-9D22-C9B2217583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74845" y="5505634"/>
                <a:ext cx="195480" cy="6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E640624-6365-4CEE-B4DD-3249EF6A38A9}"/>
                  </a:ext>
                </a:extLst>
              </p14:cNvPr>
              <p14:cNvContentPartPr/>
              <p14:nvPr/>
            </p14:nvContentPartPr>
            <p14:xfrm>
              <a:off x="8155685" y="4535878"/>
              <a:ext cx="3655800" cy="147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E640624-6365-4CEE-B4DD-3249EF6A38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01685" y="4427878"/>
                <a:ext cx="3763440" cy="16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A131E8-62D5-4521-9813-B1FEF8C740A0}"/>
                  </a:ext>
                </a:extLst>
              </p14:cNvPr>
              <p14:cNvContentPartPr/>
              <p14:nvPr/>
            </p14:nvContentPartPr>
            <p14:xfrm>
              <a:off x="8547005" y="5277478"/>
              <a:ext cx="1089000" cy="45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A131E8-62D5-4521-9813-B1FEF8C74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93005" y="5169478"/>
                <a:ext cx="11966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CEAFA44-F5B8-458A-863C-6072FBAC80FD}"/>
                  </a:ext>
                </a:extLst>
              </p14:cNvPr>
              <p14:cNvContentPartPr/>
              <p14:nvPr/>
            </p14:nvContentPartPr>
            <p14:xfrm>
              <a:off x="8172605" y="4668358"/>
              <a:ext cx="740160" cy="1362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CEAFA44-F5B8-458A-863C-6072FBAC80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18631" y="4560358"/>
                <a:ext cx="847748" cy="15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79A6312-1604-4178-9751-6E1743BBCDD8}"/>
                  </a:ext>
                </a:extLst>
              </p14:cNvPr>
              <p14:cNvContentPartPr/>
              <p14:nvPr/>
            </p14:nvContentPartPr>
            <p14:xfrm>
              <a:off x="11397485" y="5682838"/>
              <a:ext cx="452520" cy="30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79A6312-1604-4178-9751-6E1743BBCD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43528" y="5574838"/>
                <a:ext cx="560074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70CF91-5087-4E81-BA51-E6AA528AD25D}"/>
                  </a:ext>
                </a:extLst>
              </p14:cNvPr>
              <p14:cNvContentPartPr/>
              <p14:nvPr/>
            </p14:nvContentPartPr>
            <p14:xfrm>
              <a:off x="10800245" y="5997478"/>
              <a:ext cx="1079280" cy="222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70CF91-5087-4E81-BA51-E6AA528AD2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746245" y="5889478"/>
                <a:ext cx="1186920" cy="4377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B9B3AE0-B0BD-4882-9FDA-34F67203D4E7}"/>
              </a:ext>
            </a:extLst>
          </p:cNvPr>
          <p:cNvSpPr txBox="1"/>
          <p:nvPr/>
        </p:nvSpPr>
        <p:spPr>
          <a:xfrm>
            <a:off x="9344112" y="3252617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 Black" panose="020B0A04020102020204" pitchFamily="34" charset="0"/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8574C7-9623-4196-A170-808F04F4FBE9}"/>
              </a:ext>
            </a:extLst>
          </p:cNvPr>
          <p:cNvGrpSpPr/>
          <p:nvPr/>
        </p:nvGrpSpPr>
        <p:grpSpPr>
          <a:xfrm>
            <a:off x="8058519" y="2412499"/>
            <a:ext cx="4030706" cy="3890860"/>
            <a:chOff x="1648753" y="1796777"/>
            <a:chExt cx="4030706" cy="3890860"/>
          </a:xfrm>
        </p:grpSpPr>
        <p:sp>
          <p:nvSpPr>
            <p:cNvPr id="27" name="Rectángulo 18">
              <a:extLst>
                <a:ext uri="{FF2B5EF4-FFF2-40B4-BE49-F238E27FC236}">
                  <a16:creationId xmlns:a16="http://schemas.microsoft.com/office/drawing/2014/main" id="{678232F8-8632-4E06-A6A8-0892A34ED382}"/>
                </a:ext>
              </a:extLst>
            </p:cNvPr>
            <p:cNvSpPr/>
            <p:nvPr/>
          </p:nvSpPr>
          <p:spPr>
            <a:xfrm>
              <a:off x="1648753" y="1796777"/>
              <a:ext cx="4028840" cy="3890860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D639-63BB-461B-A9E7-8D21C034F2D4}"/>
                </a:ext>
              </a:extLst>
            </p:cNvPr>
            <p:cNvSpPr txBox="1"/>
            <p:nvPr/>
          </p:nvSpPr>
          <p:spPr>
            <a:xfrm>
              <a:off x="2412106" y="42651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FDA946-6BE0-4D6A-9470-D3DA67673B64}"/>
                </a:ext>
              </a:extLst>
            </p:cNvPr>
            <p:cNvSpPr txBox="1"/>
            <p:nvPr/>
          </p:nvSpPr>
          <p:spPr>
            <a:xfrm>
              <a:off x="5195031" y="283254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7886F-D365-46F6-889C-09CF23A22172}"/>
                </a:ext>
              </a:extLst>
            </p:cNvPr>
            <p:cNvSpPr txBox="1"/>
            <p:nvPr/>
          </p:nvSpPr>
          <p:spPr>
            <a:xfrm>
              <a:off x="4366326" y="488505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72C8FE-A3B0-4059-8EFB-2672C6B4BD82}"/>
                </a:ext>
              </a:extLst>
            </p:cNvPr>
            <p:cNvSpPr txBox="1"/>
            <p:nvPr/>
          </p:nvSpPr>
          <p:spPr>
            <a:xfrm>
              <a:off x="3416589" y="495140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F8DE40-16B3-4BE4-9521-F9F867B86C9F}"/>
                </a:ext>
              </a:extLst>
            </p:cNvPr>
            <p:cNvSpPr txBox="1"/>
            <p:nvPr/>
          </p:nvSpPr>
          <p:spPr>
            <a:xfrm>
              <a:off x="2036736" y="206233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375EE4-8C3E-47BF-AFCD-EB74D00DC1DD}"/>
                </a:ext>
              </a:extLst>
            </p:cNvPr>
            <p:cNvSpPr txBox="1"/>
            <p:nvPr/>
          </p:nvSpPr>
          <p:spPr>
            <a:xfrm>
              <a:off x="2934346" y="263689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5382A2-C623-4634-9A74-F5E68DFBC28F}"/>
                </a:ext>
              </a:extLst>
            </p:cNvPr>
            <p:cNvSpPr txBox="1"/>
            <p:nvPr/>
          </p:nvSpPr>
          <p:spPr>
            <a:xfrm>
              <a:off x="4922217" y="40671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B5ECFB-936F-455E-AC7A-15A203ECB90D}"/>
                </a:ext>
              </a:extLst>
            </p:cNvPr>
            <p:cNvSpPr txBox="1"/>
            <p:nvPr/>
          </p:nvSpPr>
          <p:spPr>
            <a:xfrm>
              <a:off x="4066368" y="340546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B6737-6E59-4561-AAD3-AFC87A66A373}"/>
                </a:ext>
              </a:extLst>
            </p:cNvPr>
            <p:cNvSpPr txBox="1"/>
            <p:nvPr/>
          </p:nvSpPr>
          <p:spPr>
            <a:xfrm>
              <a:off x="3814998" y="211731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B1AC09-C866-4BA4-891B-46523A339B92}"/>
              </a:ext>
            </a:extLst>
          </p:cNvPr>
          <p:cNvSpPr/>
          <p:nvPr/>
        </p:nvSpPr>
        <p:spPr>
          <a:xfrm>
            <a:off x="8419966" y="2700015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C056A7-0773-4994-8465-8B158E043333}"/>
              </a:ext>
            </a:extLst>
          </p:cNvPr>
          <p:cNvSpPr/>
          <p:nvPr/>
        </p:nvSpPr>
        <p:spPr>
          <a:xfrm>
            <a:off x="9322177" y="3267175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2C5B8E-D859-4DEC-B6A8-98E324AAC609}"/>
              </a:ext>
            </a:extLst>
          </p:cNvPr>
          <p:cNvSpPr/>
          <p:nvPr/>
        </p:nvSpPr>
        <p:spPr>
          <a:xfrm>
            <a:off x="10765142" y="5513692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3C82E5-ED7E-4CDC-A817-C136368A69CE}"/>
              </a:ext>
            </a:extLst>
          </p:cNvPr>
          <p:cNvCxnSpPr>
            <a:cxnSpLocks/>
          </p:cNvCxnSpPr>
          <p:nvPr/>
        </p:nvCxnSpPr>
        <p:spPr>
          <a:xfrm flipH="1">
            <a:off x="10314707" y="4942209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164480-B6D3-416D-AE0C-B0005C5FBAAC}"/>
              </a:ext>
            </a:extLst>
          </p:cNvPr>
          <p:cNvCxnSpPr>
            <a:cxnSpLocks/>
          </p:cNvCxnSpPr>
          <p:nvPr/>
        </p:nvCxnSpPr>
        <p:spPr>
          <a:xfrm flipH="1">
            <a:off x="10572134" y="5042196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FF530E-808B-475B-BCD7-538E48918D6E}"/>
              </a:ext>
            </a:extLst>
          </p:cNvPr>
          <p:cNvCxnSpPr>
            <a:cxnSpLocks/>
          </p:cNvCxnSpPr>
          <p:nvPr/>
        </p:nvCxnSpPr>
        <p:spPr>
          <a:xfrm flipH="1">
            <a:off x="10065147" y="4852317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8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5" grpId="0"/>
      <p:bldP spid="37" grpId="0" animBg="1"/>
      <p:bldP spid="38" grpId="0" animBg="1"/>
      <p:bldP spid="3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5FF0F0-8501-4BA6-AB39-481CD611BD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9269" y="19092"/>
                <a:ext cx="11692464" cy="1224948"/>
              </a:xfrm>
            </p:spPr>
            <p:txBody>
              <a:bodyPr/>
              <a:lstStyle/>
              <a:p>
                <a:r>
                  <a:rPr lang="en-US"/>
                  <a:t>Match Learning Power to Data, Not the Target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95FF0F0-8501-4BA6-AB39-481CD611B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269" y="19092"/>
                <a:ext cx="11692464" cy="1224948"/>
              </a:xfrm>
              <a:blipFill>
                <a:blip r:embed="rId2"/>
                <a:stretch>
                  <a:fillRect l="-2138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85F0-5462-4F6B-9FE6-6D619AE1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0E2E3-CC6E-4C75-B45B-582209C0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519" y="1446252"/>
            <a:ext cx="4199984" cy="353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AD9FF-720D-4F53-9ED1-9C2FDA0B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264" y="1446252"/>
            <a:ext cx="4167426" cy="3537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8C7969-2543-4503-90B4-B55E39AB3D6E}"/>
              </a:ext>
            </a:extLst>
          </p:cNvPr>
          <p:cNvSpPr txBox="1"/>
          <p:nvPr/>
        </p:nvSpPr>
        <p:spPr>
          <a:xfrm>
            <a:off x="2297074" y="1082580"/>
            <a:ext cx="211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2 Data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B39EA-C608-4CEC-AF22-A9EF750A6AB4}"/>
              </a:ext>
            </a:extLst>
          </p:cNvPr>
          <p:cNvSpPr txBox="1"/>
          <p:nvPr/>
        </p:nvSpPr>
        <p:spPr>
          <a:xfrm>
            <a:off x="7941540" y="1082580"/>
            <a:ext cx="211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5 Data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B395E-C38E-487B-A66E-36B343C2E563}"/>
                  </a:ext>
                </a:extLst>
              </p:cNvPr>
              <p:cNvSpPr txBox="1"/>
              <p:nvPr/>
            </p:nvSpPr>
            <p:spPr>
              <a:xfrm>
                <a:off x="1117968" y="5080001"/>
                <a:ext cx="2261453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 sz="2400" b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b="0"/>
                  <a:t>    </a:t>
                </a:r>
              </a:p>
              <a:p>
                <a:pPr algn="ctr"/>
                <a:r>
                  <a:rPr lang="en-US" sz="2400" b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2400" b="0"/>
              </a:p>
              <a:p>
                <a:pPr marL="342900" indent="-342900" algn="ctr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en-US" sz="2400" b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CB395E-C38E-487B-A66E-36B343C2E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68" y="5080001"/>
                <a:ext cx="2261453" cy="1569660"/>
              </a:xfrm>
              <a:prstGeom prst="rect">
                <a:avLst/>
              </a:prstGeom>
              <a:blipFill>
                <a:blip r:embed="rId5"/>
                <a:stretch>
                  <a:fillRect l="-539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E2C36-83C2-47D7-88B4-3E878720819B}"/>
                  </a:ext>
                </a:extLst>
              </p:cNvPr>
              <p:cNvSpPr txBox="1"/>
              <p:nvPr/>
            </p:nvSpPr>
            <p:spPr>
              <a:xfrm>
                <a:off x="3519162" y="5080001"/>
                <a:ext cx="201779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r>
                  <a:rPr lang="en-US" sz="2400" b="0"/>
                  <a:t> 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=1.69</m:t>
                    </m:r>
                  </m:oMath>
                </a14:m>
                <a:r>
                  <a:rPr lang="en-US" sz="2400" b="0"/>
                  <a:t> 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=1.90</m:t>
                    </m:r>
                  </m:oMath>
                </a14:m>
                <a:r>
                  <a:rPr lang="en-US" sz="2400" b="0"/>
                  <a:t> </a:t>
                </a:r>
                <a:r>
                  <a:rPr lang="en-US" sz="2400"/>
                  <a:t>   </a:t>
                </a:r>
                <a:endParaRPr lang="en-US" sz="2400" b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E2C36-83C2-47D7-88B4-3E8787208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62" y="5080001"/>
                <a:ext cx="2017795" cy="1569660"/>
              </a:xfrm>
              <a:prstGeom prst="rect">
                <a:avLst/>
              </a:prstGeom>
              <a:blipFill>
                <a:blip r:embed="rId6"/>
                <a:stretch>
                  <a:fillRect l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81B67-6FCB-4277-9380-CA75DC26A2B5}"/>
                  </a:ext>
                </a:extLst>
              </p:cNvPr>
              <p:cNvSpPr txBox="1"/>
              <p:nvPr/>
            </p:nvSpPr>
            <p:spPr>
              <a:xfrm>
                <a:off x="6991900" y="5080000"/>
                <a:ext cx="184787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400" b="0"/>
                  <a:t>   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b="0"/>
                  <a:t> 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2400" b="0"/>
                  <a:t>  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581B67-6FCB-4277-9380-CA75DC26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00" y="5080000"/>
                <a:ext cx="1847878" cy="1569660"/>
              </a:xfrm>
              <a:prstGeom prst="rect">
                <a:avLst/>
              </a:prstGeom>
              <a:blipFill>
                <a:blip r:embed="rId7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C41ED6-25D4-42EB-9920-75BAAD013BE8}"/>
                  </a:ext>
                </a:extLst>
              </p:cNvPr>
              <p:cNvSpPr txBox="1"/>
              <p:nvPr/>
            </p:nvSpPr>
            <p:spPr>
              <a:xfrm>
                <a:off x="9024634" y="5080000"/>
                <a:ext cx="235199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 sz="2400" b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r>
                  <a:rPr lang="en-US" sz="2400" b="0"/>
                  <a:t>    </a:t>
                </a:r>
              </a:p>
              <a:p>
                <a:pPr algn="ctr"/>
                <a:r>
                  <a:rPr lang="en-US" sz="2400" b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r>
                  <a:rPr lang="en-US" sz="2400" b="0"/>
                  <a:t>   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=0.42</m:t>
                    </m:r>
                  </m:oMath>
                </a14:m>
                <a:r>
                  <a:rPr lang="en-US" sz="2400" b="0">
                    <a:solidFill>
                      <a:srgbClr val="00B050"/>
                    </a:solidFill>
                  </a:rPr>
                  <a:t>    </a:t>
                </a:r>
                <a:endParaRPr lang="en-US" sz="2400" b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C41ED6-25D4-42EB-9920-75BAAD013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634" y="5080000"/>
                <a:ext cx="2351991" cy="1569660"/>
              </a:xfrm>
              <a:prstGeom prst="rect">
                <a:avLst/>
              </a:prstGeom>
              <a:blipFill>
                <a:blip r:embed="rId8"/>
                <a:stretch>
                  <a:fillRect l="-2850" b="-6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7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E21D-F9A6-46FD-896E-B6CB1AFC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81" y="365125"/>
            <a:ext cx="11688838" cy="1325563"/>
          </a:xfrm>
        </p:spPr>
        <p:txBody>
          <a:bodyPr/>
          <a:lstStyle/>
          <a:p>
            <a:r>
              <a:rPr lang="en-US"/>
              <a:t>Bias-Variance Analysis: A Useful Conceptual Tool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1F205-E5F9-4E94-818C-A6D424C898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4819" y="1825625"/>
                <a:ext cx="11882362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both </a:t>
                </a:r>
                <a:r>
                  <a:rPr lang="en-US" b="1" dirty="0"/>
                  <a:t>unknown</a:t>
                </a:r>
              </a:p>
              <a:p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The objective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is to minimize squared error</a:t>
                </a:r>
              </a:p>
              <a:p>
                <a:pPr marL="0" indent="0">
                  <a:buNone/>
                </a:pPr>
                <a:r>
                  <a:rPr lang="en-US" dirty="0"/>
                  <a:t>But for Bias-Variance analysis, we will use the squared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selected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Developing a model:</a:t>
                </a:r>
              </a:p>
              <a:p>
                <a:pPr lvl="1"/>
                <a:r>
                  <a:rPr lang="en-US" sz="2800" dirty="0"/>
                  <a:t>Lower variance without increasing bias</a:t>
                </a:r>
              </a:p>
              <a:p>
                <a:pPr lvl="1"/>
                <a:r>
                  <a:rPr lang="en-US" sz="2800" dirty="0"/>
                  <a:t>Lower bias without increasing variance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Techniques discussed later in this course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1F205-E5F9-4E94-818C-A6D424C898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819" y="1825625"/>
                <a:ext cx="11882362" cy="4895850"/>
              </a:xfrm>
              <a:blipFill>
                <a:blip r:embed="rId2"/>
                <a:stretch>
                  <a:fillRect l="-1174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59204-EDD0-4184-AEB1-1206D2E3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24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0AB4-CCEA-42D1-AA56-DDF73A02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/>
              <a:t>But: The Linear Model has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8D74A-C9E9-405C-B696-26885CA7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8DCBA-3B30-4206-B9D0-408E1A7C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4" y="1309414"/>
            <a:ext cx="3902294" cy="3922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C32D4F-DF3F-460E-B5C1-480927F7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949" y="1336012"/>
            <a:ext cx="3926911" cy="3895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F2A990-72D9-470B-940D-0B994252D267}"/>
              </a:ext>
            </a:extLst>
          </p:cNvPr>
          <p:cNvSpPr txBox="1"/>
          <p:nvPr/>
        </p:nvSpPr>
        <p:spPr>
          <a:xfrm>
            <a:off x="1857805" y="5286896"/>
            <a:ext cx="3039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Linear with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C82B-E1AE-4941-8914-96759E42F18A}"/>
              </a:ext>
            </a:extLst>
          </p:cNvPr>
          <p:cNvSpPr txBox="1"/>
          <p:nvPr/>
        </p:nvSpPr>
        <p:spPr>
          <a:xfrm>
            <a:off x="6946184" y="5286896"/>
            <a:ext cx="41726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Essentially Non-linear</a:t>
            </a:r>
          </a:p>
          <a:p>
            <a:endParaRPr lang="en-US" sz="2800"/>
          </a:p>
          <a:p>
            <a:r>
              <a:rPr lang="en-US" sz="2800"/>
              <a:t>Need something non-linear</a:t>
            </a:r>
          </a:p>
        </p:txBody>
      </p:sp>
      <p:pic>
        <p:nvPicPr>
          <p:cNvPr id="5" name="Graphic 4" descr="Disk with solid fill">
            <a:extLst>
              <a:ext uri="{FF2B5EF4-FFF2-40B4-BE49-F238E27FC236}">
                <a16:creationId xmlns:a16="http://schemas.microsoft.com/office/drawing/2014/main" id="{BDF1D1C9-5624-8451-07D8-E61A5FECF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47" y="6435915"/>
            <a:ext cx="441325" cy="441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D5017C-D52F-EAEF-35EC-0EA7FD363E07}"/>
              </a:ext>
            </a:extLst>
          </p:cNvPr>
          <p:cNvSpPr txBox="1"/>
          <p:nvPr/>
        </p:nvSpPr>
        <p:spPr>
          <a:xfrm>
            <a:off x="338607" y="6475481"/>
            <a:ext cx="455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remember these two scenarios for later</a:t>
            </a:r>
          </a:p>
        </p:txBody>
      </p:sp>
    </p:spTree>
    <p:extLst>
      <p:ext uri="{BB962C8B-B14F-4D97-AF65-F5344CB8AC3E}">
        <p14:creationId xmlns:p14="http://schemas.microsoft.com/office/powerpoint/2010/main" val="27319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9393-824A-45B3-93F8-73FB606D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the Feature Using a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0A9DB-E57E-4C4A-B97D-A4C41427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113</a:t>
            </a:fld>
            <a:endParaRPr lang="en-US"/>
          </a:p>
        </p:txBody>
      </p:sp>
      <p:sp>
        <p:nvSpPr>
          <p:cNvPr id="5" name="Rectángulo 18">
            <a:extLst>
              <a:ext uri="{FF2B5EF4-FFF2-40B4-BE49-F238E27FC236}">
                <a16:creationId xmlns:a16="http://schemas.microsoft.com/office/drawing/2014/main" id="{4FAAB6F4-B90E-4F84-B5D7-6F2F9C2196B9}"/>
              </a:ext>
            </a:extLst>
          </p:cNvPr>
          <p:cNvSpPr/>
          <p:nvPr/>
        </p:nvSpPr>
        <p:spPr>
          <a:xfrm>
            <a:off x="984511" y="1929973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03D2C-1599-49BC-AF19-B6F32A786AB5}"/>
              </a:ext>
            </a:extLst>
          </p:cNvPr>
          <p:cNvSpPr txBox="1"/>
          <p:nvPr/>
        </p:nvSpPr>
        <p:spPr>
          <a:xfrm rot="16200000">
            <a:off x="-160194" y="3644570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5AFBA-09A4-4CAB-B1FF-6F854A84164D}"/>
                  </a:ext>
                </a:extLst>
              </p:cNvPr>
              <p:cNvSpPr txBox="1"/>
              <p:nvPr/>
            </p:nvSpPr>
            <p:spPr>
              <a:xfrm>
                <a:off x="1804597" y="5894685"/>
                <a:ext cx="2927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Years in Residence (</a:t>
                </a:r>
                <a14:m>
                  <m:oMath xmlns:m="http://schemas.openxmlformats.org/officeDocument/2006/math">
                    <m:r>
                      <a:rPr lang="en-US" sz="2400" i="1" kern="12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</m:oMath>
                </a14:m>
                <a:r>
                  <a:rPr lang="en-US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85AFBA-09A4-4CAB-B1FF-6F854A841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597" y="5894685"/>
                <a:ext cx="2927913" cy="461665"/>
              </a:xfrm>
              <a:prstGeom prst="rect">
                <a:avLst/>
              </a:prstGeom>
              <a:blipFill>
                <a:blip r:embed="rId2"/>
                <a:stretch>
                  <a:fillRect l="-2500" t="-10526" r="-270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186862-4F46-4DF0-A4C4-F271D7AC8542}"/>
              </a:ext>
            </a:extLst>
          </p:cNvPr>
          <p:cNvSpPr/>
          <p:nvPr/>
        </p:nvSpPr>
        <p:spPr>
          <a:xfrm>
            <a:off x="971817" y="2727517"/>
            <a:ext cx="4047565" cy="2366685"/>
          </a:xfrm>
          <a:custGeom>
            <a:avLst/>
            <a:gdLst>
              <a:gd name="connsiteX0" fmla="*/ 0 w 4047565"/>
              <a:gd name="connsiteY0" fmla="*/ 0 h 2520481"/>
              <a:gd name="connsiteX1" fmla="*/ 1331259 w 4047565"/>
              <a:gd name="connsiteY1" fmla="*/ 457200 h 2520481"/>
              <a:gd name="connsiteX2" fmla="*/ 2649070 w 4047565"/>
              <a:gd name="connsiteY2" fmla="*/ 2200835 h 2520481"/>
              <a:gd name="connsiteX3" fmla="*/ 4047565 w 4047565"/>
              <a:gd name="connsiteY3" fmla="*/ 2514600 h 252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7565" h="2520481">
                <a:moveTo>
                  <a:pt x="0" y="0"/>
                </a:moveTo>
                <a:cubicBezTo>
                  <a:pt x="444873" y="45197"/>
                  <a:pt x="889747" y="90394"/>
                  <a:pt x="1331259" y="457200"/>
                </a:cubicBezTo>
                <a:cubicBezTo>
                  <a:pt x="1772771" y="824006"/>
                  <a:pt x="2196352" y="1857935"/>
                  <a:pt x="2649070" y="2200835"/>
                </a:cubicBezTo>
                <a:cubicBezTo>
                  <a:pt x="3101788" y="2543735"/>
                  <a:pt x="3574676" y="2529167"/>
                  <a:pt x="4047565" y="251460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F28FD01-1499-461A-A5C1-16B90C80043C}"/>
                  </a:ext>
                </a:extLst>
              </p14:cNvPr>
              <p14:cNvContentPartPr/>
              <p14:nvPr/>
            </p14:nvContentPartPr>
            <p14:xfrm>
              <a:off x="1148398" y="2112153"/>
              <a:ext cx="3600000" cy="2733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F28FD01-1499-461A-A5C1-16B90C8004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398" y="1968153"/>
                <a:ext cx="3743640" cy="30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C67C7C-5EF0-4611-96A9-F30FAD0F6EAB}"/>
                  </a:ext>
                </a:extLst>
              </p14:cNvPr>
              <p14:cNvContentPartPr/>
              <p14:nvPr/>
            </p14:nvContentPartPr>
            <p14:xfrm>
              <a:off x="1079638" y="2984073"/>
              <a:ext cx="3720600" cy="2610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C67C7C-5EF0-4611-96A9-F30FAD0F6E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7638" y="2840053"/>
                <a:ext cx="3864240" cy="2897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ángulo 18">
            <a:extLst>
              <a:ext uri="{FF2B5EF4-FFF2-40B4-BE49-F238E27FC236}">
                <a16:creationId xmlns:a16="http://schemas.microsoft.com/office/drawing/2014/main" id="{C00A4166-8207-48AC-97EC-258C2230CE0D}"/>
              </a:ext>
            </a:extLst>
          </p:cNvPr>
          <p:cNvSpPr/>
          <p:nvPr/>
        </p:nvSpPr>
        <p:spPr>
          <a:xfrm>
            <a:off x="7709825" y="1929973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856FA-14D5-4820-99F4-06A7EC5091AB}"/>
              </a:ext>
            </a:extLst>
          </p:cNvPr>
          <p:cNvSpPr txBox="1"/>
          <p:nvPr/>
        </p:nvSpPr>
        <p:spPr>
          <a:xfrm rot="16200000">
            <a:off x="6565120" y="3644570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8361F7-03E5-423F-88E2-0B9B419947FC}"/>
                  </a:ext>
                </a:extLst>
              </p:cNvPr>
              <p:cNvSpPr txBox="1"/>
              <p:nvPr/>
            </p:nvSpPr>
            <p:spPr>
              <a:xfrm>
                <a:off x="8529911" y="5894685"/>
                <a:ext cx="29279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12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𝑍</m:t>
                      </m:r>
                    </m:oMath>
                  </m:oMathPara>
                </a14:m>
                <a:endParaRPr lang="en-US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8361F7-03E5-423F-88E2-0B9B419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911" y="5894685"/>
                <a:ext cx="292791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E35662D-902C-47D9-9AD1-2B29745A5203}"/>
              </a:ext>
            </a:extLst>
          </p:cNvPr>
          <p:cNvCxnSpPr>
            <a:cxnSpLocks/>
          </p:cNvCxnSpPr>
          <p:nvPr/>
        </p:nvCxnSpPr>
        <p:spPr>
          <a:xfrm>
            <a:off x="7715856" y="2817628"/>
            <a:ext cx="4022809" cy="2176183"/>
          </a:xfrm>
          <a:prstGeom prst="lin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5A0C3F-BC83-4EB2-BA71-2640E985CD36}"/>
                  </a:ext>
                </a:extLst>
              </p14:cNvPr>
              <p14:cNvContentPartPr/>
              <p14:nvPr/>
            </p14:nvContentPartPr>
            <p14:xfrm>
              <a:off x="8005400" y="2468592"/>
              <a:ext cx="52560" cy="45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5A0C3F-BC83-4EB2-BA71-2640E985CD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3400" y="2324592"/>
                <a:ext cx="1962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C37786-4480-43BE-9662-F9C6DE1A5C2B}"/>
                  </a:ext>
                </a:extLst>
              </p14:cNvPr>
              <p14:cNvContentPartPr/>
              <p14:nvPr/>
            </p14:nvContentPartPr>
            <p14:xfrm>
              <a:off x="8109800" y="2410632"/>
              <a:ext cx="5040" cy="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C37786-4480-43BE-9662-F9C6DE1A5C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42600" y="2266632"/>
                <a:ext cx="139104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FD8D17-0BD3-4D3B-9B2D-DE4F6B3FA0B4}"/>
                  </a:ext>
                </a:extLst>
              </p14:cNvPr>
              <p14:cNvContentPartPr/>
              <p14:nvPr/>
            </p14:nvContentPartPr>
            <p14:xfrm>
              <a:off x="7920440" y="2116872"/>
              <a:ext cx="3632040" cy="230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FD8D17-0BD3-4D3B-9B2D-DE4F6B3FA0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8447" y="1972895"/>
                <a:ext cx="3775666" cy="258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EA0539-2199-4072-93AE-7ECC9089B08E}"/>
                  </a:ext>
                </a:extLst>
              </p14:cNvPr>
              <p14:cNvContentPartPr/>
              <p14:nvPr/>
            </p14:nvContentPartPr>
            <p14:xfrm>
              <a:off x="7823240" y="3329712"/>
              <a:ext cx="1813320" cy="2241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EA0539-2199-4072-93AE-7ECC9089B0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1240" y="3185689"/>
                <a:ext cx="1956960" cy="2529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D20740-C15F-4047-9C08-1DB033D5C472}"/>
                  </a:ext>
                </a:extLst>
              </p14:cNvPr>
              <p14:cNvContentPartPr/>
              <p14:nvPr/>
            </p14:nvContentPartPr>
            <p14:xfrm>
              <a:off x="8881640" y="4334112"/>
              <a:ext cx="2666880" cy="1236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D20740-C15F-4047-9C08-1DB033D5C4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09640" y="4190112"/>
                <a:ext cx="2810520" cy="15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7C4F0-B0A7-4A16-9F3A-28B85F8079EC}"/>
                  </a:ext>
                </a:extLst>
              </p:cNvPr>
              <p:cNvSpPr txBox="1"/>
              <p:nvPr/>
            </p:nvSpPr>
            <p:spPr>
              <a:xfrm>
                <a:off x="5528953" y="3535437"/>
                <a:ext cx="1134093" cy="6799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187C4F0-B0A7-4A16-9F3A-28B85F80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953" y="3535437"/>
                <a:ext cx="1134093" cy="6799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0890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3D96-C39E-482C-B82C-289F3608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2"/>
            <a:ext cx="10515600" cy="1113034"/>
          </a:xfrm>
        </p:spPr>
        <p:txBody>
          <a:bodyPr/>
          <a:lstStyle/>
          <a:p>
            <a:r>
              <a:rPr lang="en-US"/>
              <a:t>Mechanics of Non-Linear Feature Transforms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9DFD4-C565-48AE-94D3-D2803B7F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98285-DB97-4666-B9C2-F43E2D2A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21" y="1247867"/>
            <a:ext cx="3557161" cy="3485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E374D-CD02-41A9-8017-99B4C357E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48" y="1196117"/>
            <a:ext cx="3524012" cy="3536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F167F0-A6E4-45DA-A571-6D7B3B5F99E8}"/>
                  </a:ext>
                </a:extLst>
              </p:cNvPr>
              <p:cNvSpPr txBox="1"/>
              <p:nvPr/>
            </p:nvSpPr>
            <p:spPr>
              <a:xfrm>
                <a:off x="2452984" y="4733037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F167F0-A6E4-45DA-A571-6D7B3B5F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984" y="4733037"/>
                <a:ext cx="61254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2BB45-4541-41DA-A989-F21886784B65}"/>
                  </a:ext>
                </a:extLst>
              </p:cNvPr>
              <p:cNvSpPr txBox="1"/>
              <p:nvPr/>
            </p:nvSpPr>
            <p:spPr>
              <a:xfrm rot="16200000">
                <a:off x="376437" y="2702967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42BB45-4541-41DA-A989-F21886784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6437" y="2702967"/>
                <a:ext cx="6208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52B456-B6B5-4D8B-A3FE-F2E923BB6B63}"/>
                  </a:ext>
                </a:extLst>
              </p:cNvPr>
              <p:cNvSpPr txBox="1"/>
              <p:nvPr/>
            </p:nvSpPr>
            <p:spPr>
              <a:xfrm>
                <a:off x="8136576" y="4733037"/>
                <a:ext cx="1434495" cy="528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52B456-B6B5-4D8B-A3FE-F2E923BB6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576" y="4733037"/>
                <a:ext cx="1434495" cy="5282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5CD476-DE0B-448F-999D-CE3583C7B422}"/>
                  </a:ext>
                </a:extLst>
              </p:cNvPr>
              <p:cNvSpPr txBox="1"/>
              <p:nvPr/>
            </p:nvSpPr>
            <p:spPr>
              <a:xfrm rot="16200000">
                <a:off x="5620962" y="2725956"/>
                <a:ext cx="1442767" cy="52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5CD476-DE0B-448F-999D-CE3583C7B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20962" y="2725956"/>
                <a:ext cx="1442767" cy="528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9879E-06B7-439D-A848-3B7261D6939B}"/>
                  </a:ext>
                </a:extLst>
              </p:cNvPr>
              <p:cNvSpPr txBox="1"/>
              <p:nvPr/>
            </p:nvSpPr>
            <p:spPr>
              <a:xfrm>
                <a:off x="1661549" y="5328776"/>
                <a:ext cx="1582869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F9879E-06B7-439D-A848-3B7261D69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549" y="5328776"/>
                <a:ext cx="1582869" cy="1461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E01B5A-5324-47C8-AF4C-EF8F8234E1C8}"/>
              </a:ext>
            </a:extLst>
          </p:cNvPr>
          <p:cNvCxnSpPr/>
          <p:nvPr/>
        </p:nvCxnSpPr>
        <p:spPr>
          <a:xfrm>
            <a:off x="4899099" y="2990452"/>
            <a:ext cx="10014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309CFC-18B7-4D81-A85C-FA60B704D04F}"/>
              </a:ext>
            </a:extLst>
          </p:cNvPr>
          <p:cNvCxnSpPr/>
          <p:nvPr/>
        </p:nvCxnSpPr>
        <p:spPr>
          <a:xfrm>
            <a:off x="4955806" y="6059681"/>
            <a:ext cx="10014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9AE53-5DE2-4DD8-A773-47167BE9D258}"/>
                  </a:ext>
                </a:extLst>
              </p:cNvPr>
              <p:cNvSpPr txBox="1"/>
              <p:nvPr/>
            </p:nvSpPr>
            <p:spPr>
              <a:xfrm>
                <a:off x="6288073" y="5146213"/>
                <a:ext cx="4370684" cy="1461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9AE53-5DE2-4DD8-A773-47167BE9D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73" y="5146213"/>
                <a:ext cx="4370684" cy="1461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0BA06-13AD-487E-8C20-BC443D9E1E72}"/>
                  </a:ext>
                </a:extLst>
              </p:cNvPr>
              <p:cNvSpPr txBox="1"/>
              <p:nvPr/>
            </p:nvSpPr>
            <p:spPr>
              <a:xfrm>
                <a:off x="5125568" y="2435649"/>
                <a:ext cx="5485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80BA06-13AD-487E-8C20-BC443D9E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568" y="2435649"/>
                <a:ext cx="5485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BC2FF-39F6-4C7F-8D26-B765903BED34}"/>
                  </a:ext>
                </a:extLst>
              </p:cNvPr>
              <p:cNvSpPr txBox="1"/>
              <p:nvPr/>
            </p:nvSpPr>
            <p:spPr>
              <a:xfrm>
                <a:off x="5182275" y="5504877"/>
                <a:ext cx="5485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BC2FF-39F6-4C7F-8D26-B765903BE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275" y="5504877"/>
                <a:ext cx="54854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FD37AC0-A7B6-4DB3-BD8A-4E236E25E10B}"/>
              </a:ext>
            </a:extLst>
          </p:cNvPr>
          <p:cNvCxnSpPr>
            <a:cxnSpLocks/>
            <a:stCxn id="8" idx="0"/>
            <a:endCxn id="9" idx="0"/>
          </p:cNvCxnSpPr>
          <p:nvPr/>
        </p:nvCxnSpPr>
        <p:spPr>
          <a:xfrm>
            <a:off x="2759254" y="1196117"/>
            <a:ext cx="0" cy="3536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2DB0F-1FE8-4B83-88E5-9106FD3F1A47}"/>
              </a:ext>
            </a:extLst>
          </p:cNvPr>
          <p:cNvCxnSpPr>
            <a:cxnSpLocks/>
            <a:stCxn id="8" idx="3"/>
            <a:endCxn id="8" idx="1"/>
          </p:cNvCxnSpPr>
          <p:nvPr/>
        </p:nvCxnSpPr>
        <p:spPr>
          <a:xfrm flipH="1">
            <a:off x="997248" y="2964577"/>
            <a:ext cx="35240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4C64E7-6537-4475-8D92-A94A0564C01A}"/>
                  </a:ext>
                </a:extLst>
              </p:cNvPr>
              <p:cNvSpPr txBox="1"/>
              <p:nvPr/>
            </p:nvSpPr>
            <p:spPr>
              <a:xfrm>
                <a:off x="2737549" y="2878703"/>
                <a:ext cx="655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/>
                  <a:t>,0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4C64E7-6537-4475-8D92-A94A0564C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549" y="2878703"/>
                <a:ext cx="655949" cy="523220"/>
              </a:xfrm>
              <a:prstGeom prst="rect">
                <a:avLst/>
              </a:prstGeom>
              <a:blipFill>
                <a:blip r:embed="rId13"/>
                <a:stretch>
                  <a:fillRect t="-10465" r="-1666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32B5C0F-285B-4DE2-86CD-780A066B8DB5}"/>
              </a:ext>
            </a:extLst>
          </p:cNvPr>
          <p:cNvCxnSpPr>
            <a:cxnSpLocks/>
          </p:cNvCxnSpPr>
          <p:nvPr/>
        </p:nvCxnSpPr>
        <p:spPr>
          <a:xfrm>
            <a:off x="6677583" y="1221992"/>
            <a:ext cx="0" cy="35369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98F0F5-5C45-433A-B7E7-060187197278}"/>
              </a:ext>
            </a:extLst>
          </p:cNvPr>
          <p:cNvCxnSpPr>
            <a:cxnSpLocks/>
          </p:cNvCxnSpPr>
          <p:nvPr/>
        </p:nvCxnSpPr>
        <p:spPr>
          <a:xfrm flipH="1">
            <a:off x="6652821" y="4758912"/>
            <a:ext cx="3524012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8783C6-0215-44AA-B8C8-F4A8FF463573}"/>
              </a:ext>
            </a:extLst>
          </p:cNvPr>
          <p:cNvCxnSpPr/>
          <p:nvPr/>
        </p:nvCxnSpPr>
        <p:spPr>
          <a:xfrm>
            <a:off x="6677583" y="2503599"/>
            <a:ext cx="2349452" cy="222943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8A4D2C1-5C03-45C1-95CF-4F98B783F3FC}"/>
              </a:ext>
            </a:extLst>
          </p:cNvPr>
          <p:cNvSpPr/>
          <p:nvPr/>
        </p:nvSpPr>
        <p:spPr>
          <a:xfrm>
            <a:off x="8304028" y="3519009"/>
            <a:ext cx="2264735" cy="510748"/>
          </a:xfrm>
          <a:custGeom>
            <a:avLst/>
            <a:gdLst>
              <a:gd name="connsiteX0" fmla="*/ 0 w 2264735"/>
              <a:gd name="connsiteY0" fmla="*/ 489098 h 510748"/>
              <a:gd name="connsiteX1" fmla="*/ 1222744 w 2264735"/>
              <a:gd name="connsiteY1" fmla="*/ 90377 h 510748"/>
              <a:gd name="connsiteX2" fmla="*/ 988828 w 2264735"/>
              <a:gd name="connsiteY2" fmla="*/ 510363 h 510748"/>
              <a:gd name="connsiteX3" fmla="*/ 2264735 w 2264735"/>
              <a:gd name="connsiteY3" fmla="*/ 0 h 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735" h="510748">
                <a:moveTo>
                  <a:pt x="0" y="489098"/>
                </a:moveTo>
                <a:cubicBezTo>
                  <a:pt x="528969" y="287965"/>
                  <a:pt x="1057939" y="86833"/>
                  <a:pt x="1222744" y="90377"/>
                </a:cubicBezTo>
                <a:cubicBezTo>
                  <a:pt x="1387549" y="93921"/>
                  <a:pt x="815163" y="525426"/>
                  <a:pt x="988828" y="510363"/>
                </a:cubicBezTo>
                <a:cubicBezTo>
                  <a:pt x="1162493" y="495300"/>
                  <a:pt x="1713614" y="247650"/>
                  <a:pt x="2264735" y="0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BC1E21-B714-47B6-A3C1-CD4FB89FDCA2}"/>
                  </a:ext>
                </a:extLst>
              </p:cNvPr>
              <p:cNvSpPr txBox="1"/>
              <p:nvPr/>
            </p:nvSpPr>
            <p:spPr>
              <a:xfrm>
                <a:off x="10176833" y="2998859"/>
                <a:ext cx="19248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BC1E21-B714-47B6-A3C1-CD4FB89FD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833" y="2998859"/>
                <a:ext cx="192488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89D111-934B-4A12-920F-31D619BCA302}"/>
                  </a:ext>
                </a:extLst>
              </p14:cNvPr>
              <p14:cNvContentPartPr/>
              <p14:nvPr/>
            </p14:nvContentPartPr>
            <p14:xfrm>
              <a:off x="6963264" y="3050746"/>
              <a:ext cx="2520" cy="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89D111-934B-4A12-920F-31D619BCA3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79264" y="2906746"/>
                <a:ext cx="1701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EDFD69-09C8-4D49-AF4B-07F418E7E002}"/>
                  </a:ext>
                </a:extLst>
              </p14:cNvPr>
              <p14:cNvContentPartPr/>
              <p14:nvPr/>
            </p14:nvContentPartPr>
            <p14:xfrm>
              <a:off x="6862824" y="3009706"/>
              <a:ext cx="1573560" cy="145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EDFD69-09C8-4D49-AF4B-07F418E7E00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90824" y="2865742"/>
                <a:ext cx="1717200" cy="1746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1DBA23-AC92-48F0-B558-B7CCA43A45E5}"/>
                  </a:ext>
                </a:extLst>
              </p14:cNvPr>
              <p14:cNvContentPartPr/>
              <p14:nvPr/>
            </p14:nvContentPartPr>
            <p14:xfrm>
              <a:off x="6921144" y="1475386"/>
              <a:ext cx="3078000" cy="2957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1DBA23-AC92-48F0-B558-B7CCA43A45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49144" y="1331386"/>
                <a:ext cx="3221640" cy="32446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040021F-8404-4E87-AC00-ECF4599831D7}"/>
              </a:ext>
            </a:extLst>
          </p:cNvPr>
          <p:cNvSpPr/>
          <p:nvPr/>
        </p:nvSpPr>
        <p:spPr>
          <a:xfrm>
            <a:off x="1443161" y="1559624"/>
            <a:ext cx="2538397" cy="24688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7D8ECC-CD18-4949-9C54-7522D447277F}"/>
                  </a:ext>
                </a:extLst>
              </p14:cNvPr>
              <p14:cNvContentPartPr/>
              <p14:nvPr/>
            </p14:nvContentPartPr>
            <p14:xfrm>
              <a:off x="1613304" y="1773466"/>
              <a:ext cx="2192400" cy="2021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7D8ECC-CD18-4949-9C54-7522D447277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41304" y="1629492"/>
                <a:ext cx="2336040" cy="2309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6AFCA9-43DA-45D3-9A64-55CDD46D2749}"/>
                  </a:ext>
                </a:extLst>
              </p14:cNvPr>
              <p14:cNvContentPartPr/>
              <p14:nvPr/>
            </p14:nvContentPartPr>
            <p14:xfrm>
              <a:off x="2949624" y="1462786"/>
              <a:ext cx="1364040" cy="2991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6AFCA9-43DA-45D3-9A64-55CDD46D274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77624" y="1318786"/>
                <a:ext cx="1507680" cy="32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AF63656-955E-4F2A-AA4D-31AF2C1B8C68}"/>
                  </a:ext>
                </a:extLst>
              </p14:cNvPr>
              <p14:cNvContentPartPr/>
              <p14:nvPr/>
            </p14:nvContentPartPr>
            <p14:xfrm>
              <a:off x="1120824" y="1449826"/>
              <a:ext cx="1113840" cy="3113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AF63656-955E-4F2A-AA4D-31AF2C1B8C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8824" y="1305826"/>
                <a:ext cx="1257480" cy="34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79A06A5-B811-430E-A50F-52494F25DE9B}"/>
                  </a:ext>
                </a:extLst>
              </p14:cNvPr>
              <p14:cNvContentPartPr/>
              <p14:nvPr/>
            </p14:nvContentPartPr>
            <p14:xfrm>
              <a:off x="2231784" y="4143706"/>
              <a:ext cx="1923840" cy="38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79A06A5-B811-430E-A50F-52494F25DE9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59784" y="3999706"/>
                <a:ext cx="20674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3056DB-8FB7-4496-96B6-B1FAD6787F8C}"/>
                  </a:ext>
                </a:extLst>
              </p14:cNvPr>
              <p14:cNvContentPartPr/>
              <p14:nvPr/>
            </p14:nvContentPartPr>
            <p14:xfrm>
              <a:off x="2181024" y="4396426"/>
              <a:ext cx="239760" cy="135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3056DB-8FB7-4496-96B6-B1FAD6787F8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08916" y="4252041"/>
                <a:ext cx="383616" cy="423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F69D0C7-E23D-4F54-B9D9-602D92EC619B}"/>
                  </a:ext>
                </a:extLst>
              </p14:cNvPr>
              <p14:cNvContentPartPr/>
              <p14:nvPr/>
            </p14:nvContentPartPr>
            <p14:xfrm>
              <a:off x="1571904" y="1364146"/>
              <a:ext cx="2482560" cy="895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F69D0C7-E23D-4F54-B9D9-602D92EC61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99904" y="1220146"/>
                <a:ext cx="262620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741ACC-3285-4932-B0AD-54B986D2D9A2}"/>
                  </a:ext>
                </a:extLst>
              </p14:cNvPr>
              <p14:cNvContentPartPr/>
              <p14:nvPr/>
            </p14:nvContentPartPr>
            <p14:xfrm>
              <a:off x="4064544" y="1440106"/>
              <a:ext cx="275400" cy="1519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741ACC-3285-4932-B0AD-54B986D2D9A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92544" y="1296106"/>
                <a:ext cx="419040" cy="18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E27B93-78A4-4E50-BF6E-9BC71CD7C7DE}"/>
                  </a:ext>
                </a:extLst>
              </p:cNvPr>
              <p:cNvSpPr txBox="1"/>
              <p:nvPr/>
            </p:nvSpPr>
            <p:spPr>
              <a:xfrm>
                <a:off x="2490109" y="744909"/>
                <a:ext cx="5754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E27B93-78A4-4E50-BF6E-9BC71CD7C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109" y="744909"/>
                <a:ext cx="57541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ED3EA0-6AE5-4EDF-B92F-2FA4C76ED849}"/>
                  </a:ext>
                </a:extLst>
              </p:cNvPr>
              <p:cNvSpPr txBox="1"/>
              <p:nvPr/>
            </p:nvSpPr>
            <p:spPr>
              <a:xfrm>
                <a:off x="8322893" y="772106"/>
                <a:ext cx="5273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DED3EA0-6AE5-4EDF-B92F-2FA4C76ED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893" y="772106"/>
                <a:ext cx="527324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4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19" grpId="0"/>
      <p:bldP spid="51" grpId="0" animBg="1"/>
      <p:bldP spid="52" grpId="0"/>
      <p:bldP spid="3" grpId="0" animBg="1"/>
      <p:bldP spid="33" grpId="0"/>
      <p:bldP spid="3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BC23-85BF-46AD-A4B9-AE03F925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3" y="27096"/>
            <a:ext cx="10515600" cy="1325563"/>
          </a:xfrm>
        </p:spPr>
        <p:txBody>
          <a:bodyPr/>
          <a:lstStyle/>
          <a:p>
            <a:r>
              <a:rPr lang="en-US"/>
              <a:t>Possibly Many ‘Good’ Nonlinear Transforms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0E234-2DC5-47DD-8725-DFD83174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6AB0B-1959-419E-9603-D5736231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60" y="1352659"/>
            <a:ext cx="2794946" cy="2805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51B7DA-2964-481B-B80B-B1A984A9362C}"/>
                  </a:ext>
                </a:extLst>
              </p:cNvPr>
              <p:cNvSpPr txBox="1"/>
              <p:nvPr/>
            </p:nvSpPr>
            <p:spPr>
              <a:xfrm>
                <a:off x="3077463" y="4045250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51B7DA-2964-481B-B80B-B1A984A93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463" y="4045250"/>
                <a:ext cx="61254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3FB13-6725-4EBF-8E0F-0A8542681DFA}"/>
                  </a:ext>
                </a:extLst>
              </p:cNvPr>
              <p:cNvSpPr txBox="1"/>
              <p:nvPr/>
            </p:nvSpPr>
            <p:spPr>
              <a:xfrm rot="16200000">
                <a:off x="1414245" y="2493639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E3FB13-6725-4EBF-8E0F-0A8542681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14245" y="2493639"/>
                <a:ext cx="6208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54C74B4-68A4-4C04-8687-CECC7B132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582" y="1096483"/>
            <a:ext cx="2380698" cy="2332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3CE41-E29F-46C1-AC4D-70D445D1A0C6}"/>
                  </a:ext>
                </a:extLst>
              </p:cNvPr>
              <p:cNvSpPr txBox="1"/>
              <p:nvPr/>
            </p:nvSpPr>
            <p:spPr>
              <a:xfrm>
                <a:off x="9035683" y="3310729"/>
                <a:ext cx="1434495" cy="528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53CE41-E29F-46C1-AC4D-70D445D1A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83" y="3310729"/>
                <a:ext cx="1434495" cy="528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771D0A-0285-4A7A-8D56-6F5C6B78EBEC}"/>
                  </a:ext>
                </a:extLst>
              </p:cNvPr>
              <p:cNvSpPr txBox="1"/>
              <p:nvPr/>
            </p:nvSpPr>
            <p:spPr>
              <a:xfrm rot="16200000">
                <a:off x="7665033" y="1998245"/>
                <a:ext cx="1442767" cy="52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771D0A-0285-4A7A-8D56-6F5C6B78E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65033" y="1998245"/>
                <a:ext cx="1442767" cy="5289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FA706E3-806C-4A0A-8979-022A41FA2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581" y="4027801"/>
            <a:ext cx="2380698" cy="2328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5854B5-6987-438A-89ED-E882F5877604}"/>
                  </a:ext>
                </a:extLst>
              </p:cNvPr>
              <p:cNvSpPr txBox="1"/>
              <p:nvPr/>
            </p:nvSpPr>
            <p:spPr>
              <a:xfrm>
                <a:off x="8369570" y="6298802"/>
                <a:ext cx="27667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+0.5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5854B5-6987-438A-89ED-E882F5877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570" y="6298802"/>
                <a:ext cx="276671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2913A9-1BA8-4AC9-8FBF-78C64A1E386F}"/>
                  </a:ext>
                </a:extLst>
              </p:cNvPr>
              <p:cNvSpPr txBox="1"/>
              <p:nvPr/>
            </p:nvSpPr>
            <p:spPr>
              <a:xfrm rot="16200000">
                <a:off x="7648186" y="4927579"/>
                <a:ext cx="1442767" cy="52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2913A9-1BA8-4AC9-8FBF-78C64A1E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648186" y="4927579"/>
                <a:ext cx="1442767" cy="5289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AC0E25D9-F174-4914-A9EA-82944E64C4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4409" y="5284724"/>
            <a:ext cx="3171463" cy="2206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06FCE5-CDD6-41D2-830C-27E8D9BF722C}"/>
                  </a:ext>
                </a:extLst>
              </p:cNvPr>
              <p:cNvSpPr txBox="1"/>
              <p:nvPr/>
            </p:nvSpPr>
            <p:spPr>
              <a:xfrm>
                <a:off x="1883828" y="5430856"/>
                <a:ext cx="3137847" cy="52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−0.6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06FCE5-CDD6-41D2-830C-27E8D9BF7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828" y="5430856"/>
                <a:ext cx="3137847" cy="5289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6E084C9-C5C2-47B7-8056-F6C62E6ED0D6}"/>
              </a:ext>
            </a:extLst>
          </p:cNvPr>
          <p:cNvSpPr/>
          <p:nvPr/>
        </p:nvSpPr>
        <p:spPr>
          <a:xfrm>
            <a:off x="2325189" y="1718309"/>
            <a:ext cx="2094411" cy="2087881"/>
          </a:xfrm>
          <a:prstGeom prst="ellipse">
            <a:avLst/>
          </a:prstGeom>
          <a:noFill/>
          <a:ln w="19050">
            <a:solidFill>
              <a:srgbClr val="FF858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2A8648-AE62-4C44-9691-16573C584963}"/>
              </a:ext>
            </a:extLst>
          </p:cNvPr>
          <p:cNvSpPr/>
          <p:nvPr/>
        </p:nvSpPr>
        <p:spPr>
          <a:xfrm>
            <a:off x="4419601" y="2210000"/>
            <a:ext cx="1036319" cy="510748"/>
          </a:xfrm>
          <a:custGeom>
            <a:avLst/>
            <a:gdLst>
              <a:gd name="connsiteX0" fmla="*/ 0 w 2264735"/>
              <a:gd name="connsiteY0" fmla="*/ 489098 h 510748"/>
              <a:gd name="connsiteX1" fmla="*/ 1222744 w 2264735"/>
              <a:gd name="connsiteY1" fmla="*/ 90377 h 510748"/>
              <a:gd name="connsiteX2" fmla="*/ 988828 w 2264735"/>
              <a:gd name="connsiteY2" fmla="*/ 510363 h 510748"/>
              <a:gd name="connsiteX3" fmla="*/ 2264735 w 2264735"/>
              <a:gd name="connsiteY3" fmla="*/ 0 h 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735" h="510748">
                <a:moveTo>
                  <a:pt x="0" y="489098"/>
                </a:moveTo>
                <a:cubicBezTo>
                  <a:pt x="528969" y="287965"/>
                  <a:pt x="1057939" y="86833"/>
                  <a:pt x="1222744" y="90377"/>
                </a:cubicBezTo>
                <a:cubicBezTo>
                  <a:pt x="1387549" y="93921"/>
                  <a:pt x="815163" y="525426"/>
                  <a:pt x="988828" y="510363"/>
                </a:cubicBezTo>
                <a:cubicBezTo>
                  <a:pt x="1162493" y="495300"/>
                  <a:pt x="1713614" y="247650"/>
                  <a:pt x="2264735" y="0"/>
                </a:cubicBezTo>
              </a:path>
            </a:pathLst>
          </a:custGeom>
          <a:noFill/>
          <a:ln w="12700">
            <a:solidFill>
              <a:srgbClr val="FF858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37734-FFB4-40EA-B543-5F94693F7376}"/>
                  </a:ext>
                </a:extLst>
              </p:cNvPr>
              <p:cNvSpPr txBox="1"/>
              <p:nvPr/>
            </p:nvSpPr>
            <p:spPr>
              <a:xfrm>
                <a:off x="4823081" y="1699659"/>
                <a:ext cx="2359105" cy="528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FF858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85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FF8585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2800">
                  <a:solidFill>
                    <a:srgbClr val="FF858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937734-FFB4-40EA-B543-5F94693F7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81" y="1699659"/>
                <a:ext cx="2359105" cy="5289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19" grpId="0" animBg="1"/>
      <p:bldP spid="20" grpId="0" animBg="1"/>
      <p:bldP spid="2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A550-7F60-49BA-B50F-E564E4C1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"/>
            <a:ext cx="10515600" cy="965835"/>
          </a:xfrm>
        </p:spPr>
        <p:txBody>
          <a:bodyPr/>
          <a:lstStyle/>
          <a:p>
            <a:r>
              <a:rPr lang="en-US"/>
              <a:t>Polynomial Feature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4AF4BC-744C-4415-81FE-19DA3780E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760" y="1361440"/>
                <a:ext cx="11922760" cy="536003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E.g. Polynomial Transform for 2-D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2600" dirty="0"/>
                  <a:t>-space</a:t>
                </a:r>
              </a:p>
              <a:p>
                <a:pPr marL="0" indent="0">
                  <a:buNone/>
                </a:pPr>
                <a:r>
                  <a:rPr lang="en-US" sz="2600" dirty="0"/>
                  <a:t>Degree 1: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⇒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Degree 2: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                                    ⇒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Degree 3: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 ⇒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Degree 4: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groupCh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bSup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   ⇒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=15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In general: </a:t>
                </a:r>
              </a:p>
              <a:p>
                <a:pPr marL="0" indent="0">
                  <a:buNone/>
                </a:pPr>
                <a:r>
                  <a:rPr lang="en-US" sz="2600" dirty="0"/>
                  <a:t>For a Q-</a:t>
                </a:r>
                <a:r>
                  <a:rPr lang="en-US" sz="2600" dirty="0" err="1"/>
                  <a:t>th</a:t>
                </a:r>
                <a:r>
                  <a:rPr lang="en-US" sz="2600" dirty="0"/>
                  <a:t> order polynomial feature transform, with original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600" dirty="0"/>
                  <a:t> dimensions,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d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−1⇒</m:t>
                      </m:r>
                      <m:sSub>
                        <m:sSub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dirty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4AF4BC-744C-4415-81FE-19DA3780E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60" y="1361440"/>
                <a:ext cx="11922760" cy="5360035"/>
              </a:xfrm>
              <a:blipFill>
                <a:blip r:embed="rId3"/>
                <a:stretch>
                  <a:fillRect l="-851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0D717-10D7-4EA7-92AE-95C7BFCA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42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4A78-FC78-4110-8FB2-C648C57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"/>
            <a:ext cx="10515600" cy="1325563"/>
          </a:xfrm>
        </p:spPr>
        <p:txBody>
          <a:bodyPr/>
          <a:lstStyle/>
          <a:p>
            <a:r>
              <a:rPr lang="en-US"/>
              <a:t>Use Feature Transforms Responsibly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F3492-4ED8-4F90-A04B-73737750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4988243"/>
          </a:xfrm>
        </p:spPr>
        <p:txBody>
          <a:bodyPr/>
          <a:lstStyle/>
          <a:p>
            <a:r>
              <a:rPr lang="en-US"/>
              <a:t>Approximation – Generalization Tradeoff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1542-D416-448B-915B-B7C35A96F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61241-3D54-43A1-A238-CAA8494C8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76" y="1758315"/>
            <a:ext cx="4312642" cy="4296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A6526-4A70-430B-847B-8C2C316B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05" y="1758315"/>
            <a:ext cx="4312662" cy="4296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42F2CD-37E7-4E1B-97AE-581AD5B7ECB1}"/>
                  </a:ext>
                </a:extLst>
              </p:cNvPr>
              <p:cNvSpPr txBox="1"/>
              <p:nvPr/>
            </p:nvSpPr>
            <p:spPr>
              <a:xfrm>
                <a:off x="2737995" y="5972820"/>
                <a:ext cx="11850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42F2CD-37E7-4E1B-97AE-581AD5B7E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95" y="5972820"/>
                <a:ext cx="118500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C755EF-B547-4043-A769-2A98A98D5C79}"/>
                  </a:ext>
                </a:extLst>
              </p:cNvPr>
              <p:cNvSpPr txBox="1"/>
              <p:nvPr/>
            </p:nvSpPr>
            <p:spPr>
              <a:xfrm>
                <a:off x="8556434" y="5972820"/>
                <a:ext cx="11850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C755EF-B547-4043-A769-2A98A98D5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434" y="5972820"/>
                <a:ext cx="11850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5271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0473-E8F1-4F8F-AD12-2969D9C2A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"/>
            <a:ext cx="10515600" cy="1325563"/>
          </a:xfrm>
        </p:spPr>
        <p:txBody>
          <a:bodyPr/>
          <a:lstStyle/>
          <a:p>
            <a:r>
              <a:rPr lang="en-US"/>
              <a:t>Use the Linear Model!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C4ED2-D9F9-49F0-8006-33406E38C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355408"/>
            <a:ext cx="10988040" cy="5366067"/>
          </a:xfrm>
        </p:spPr>
        <p:txBody>
          <a:bodyPr>
            <a:normAutofit/>
          </a:bodyPr>
          <a:lstStyle/>
          <a:p>
            <a:r>
              <a:rPr lang="en-US"/>
              <a:t>Try it first – simple, robust, works</a:t>
            </a:r>
          </a:p>
          <a:p>
            <a:r>
              <a:rPr lang="en-US"/>
              <a:t>Works for different kinds of problems:</a:t>
            </a:r>
          </a:p>
          <a:p>
            <a:pPr lvl="1"/>
            <a:r>
              <a:rPr lang="en-US" sz="2800"/>
              <a:t>Classification, Regression, Logistic Regression</a:t>
            </a:r>
          </a:p>
          <a:p>
            <a:r>
              <a:rPr lang="en-US"/>
              <a:t>Works for nonlinear targets:</a:t>
            </a:r>
          </a:p>
          <a:p>
            <a:pPr lvl="1"/>
            <a:r>
              <a:rPr lang="en-US" sz="2800"/>
              <a:t>All the machinery and algorithms</a:t>
            </a:r>
          </a:p>
          <a:p>
            <a:pPr lvl="2"/>
            <a:r>
              <a:rPr lang="en-US" sz="2800"/>
              <a:t>Can tolerate errors</a:t>
            </a:r>
          </a:p>
          <a:p>
            <a:pPr lvl="2"/>
            <a:r>
              <a:rPr lang="en-US" sz="2800"/>
              <a:t>Easily extended to use nonlinear transforms</a:t>
            </a:r>
          </a:p>
          <a:p>
            <a:r>
              <a:rPr lang="en-US"/>
              <a:t>Pick feature transform before seeing the data</a:t>
            </a:r>
          </a:p>
          <a:p>
            <a:r>
              <a:rPr lang="en-US"/>
              <a:t>Linear Model is Fundamental!</a:t>
            </a:r>
          </a:p>
          <a:p>
            <a:pPr lvl="1"/>
            <a:r>
              <a:rPr lang="en-US" sz="2800"/>
              <a:t>Building block for more complex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9D93C-FEE6-4798-97ED-C638553F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A4D3B-14A2-4D7D-885C-C2C98A635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48" y="2833619"/>
            <a:ext cx="2296052" cy="2277428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9E4CAF-2ABE-4E49-B5B9-B6E860DFB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21" y="692626"/>
            <a:ext cx="4800199" cy="219304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65EAC70-2ECD-41F6-AAD2-6D0A2F8E6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672" y="5310755"/>
            <a:ext cx="2765512" cy="9261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291A3-CD97-4731-A487-3B0175DA2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861" y="5098756"/>
            <a:ext cx="1651887" cy="16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1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0C5C-35A4-400A-BD20-9E9874BA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565"/>
            <a:ext cx="10515600" cy="1325563"/>
          </a:xfrm>
        </p:spPr>
        <p:txBody>
          <a:bodyPr/>
          <a:lstStyle/>
          <a:p>
            <a:r>
              <a:rPr lang="en-US"/>
              <a:t>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46578-9A99-4063-8782-74BB626D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27927-953A-44D3-ADF5-22997F98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76" y="1758315"/>
            <a:ext cx="4312642" cy="4296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2661E-D7FC-4306-A3DC-E46C2A36B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05" y="1758315"/>
            <a:ext cx="4312662" cy="42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9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D49D-851D-477A-9F36-A9E47024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Bin Model Relate to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B56E1-593B-451D-99BE-1277A4CC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9194BC-D776-4091-ADC6-E6310C1A9A76}"/>
                  </a:ext>
                </a:extLst>
              </p:cNvPr>
              <p:cNvSpPr txBox="1"/>
              <p:nvPr/>
            </p:nvSpPr>
            <p:spPr>
              <a:xfrm>
                <a:off x="1457745" y="1524583"/>
                <a:ext cx="41326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Unknown target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9194BC-D776-4091-ADC6-E6310C1A9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45" y="1524583"/>
                <a:ext cx="4132606" cy="523220"/>
              </a:xfrm>
              <a:prstGeom prst="rect">
                <a:avLst/>
              </a:prstGeom>
              <a:blipFill>
                <a:blip r:embed="rId2"/>
                <a:stretch>
                  <a:fillRect l="-295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D8B0E7-EF06-4308-B46E-372EEEC58936}"/>
                  </a:ext>
                </a:extLst>
              </p:cNvPr>
              <p:cNvSpPr txBox="1"/>
              <p:nvPr/>
            </p:nvSpPr>
            <p:spPr>
              <a:xfrm>
                <a:off x="7489998" y="1529320"/>
                <a:ext cx="41887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A known fixed hypothesis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D8B0E7-EF06-4308-B46E-372EEEC58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98" y="1529320"/>
                <a:ext cx="4188775" cy="523220"/>
              </a:xfrm>
              <a:prstGeom prst="rect">
                <a:avLst/>
              </a:prstGeom>
              <a:blipFill>
                <a:blip r:embed="rId3"/>
                <a:stretch>
                  <a:fillRect l="-305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ángulo 18">
            <a:extLst>
              <a:ext uri="{FF2B5EF4-FFF2-40B4-BE49-F238E27FC236}">
                <a16:creationId xmlns:a16="http://schemas.microsoft.com/office/drawing/2014/main" id="{32F9B415-7B16-460D-A1CB-A9958E9EFCE4}"/>
              </a:ext>
            </a:extLst>
          </p:cNvPr>
          <p:cNvSpPr/>
          <p:nvPr/>
        </p:nvSpPr>
        <p:spPr>
          <a:xfrm>
            <a:off x="1576025" y="2221174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EA4F92-4AC7-4336-BE28-2CC472C1A5F4}"/>
              </a:ext>
            </a:extLst>
          </p:cNvPr>
          <p:cNvSpPr txBox="1"/>
          <p:nvPr/>
        </p:nvSpPr>
        <p:spPr>
          <a:xfrm rot="16200000">
            <a:off x="431320" y="3935771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10F255-ADDA-4D79-B8CE-3E85248601CD}"/>
              </a:ext>
            </a:extLst>
          </p:cNvPr>
          <p:cNvSpPr txBox="1"/>
          <p:nvPr/>
        </p:nvSpPr>
        <p:spPr>
          <a:xfrm>
            <a:off x="2676045" y="618588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57DFA9C-C07A-46D9-9CF5-3FF03E8AD28B}"/>
              </a:ext>
            </a:extLst>
          </p:cNvPr>
          <p:cNvSpPr/>
          <p:nvPr/>
        </p:nvSpPr>
        <p:spPr>
          <a:xfrm>
            <a:off x="3143533" y="2221174"/>
            <a:ext cx="2461331" cy="3560928"/>
          </a:xfrm>
          <a:custGeom>
            <a:avLst/>
            <a:gdLst>
              <a:gd name="connsiteX0" fmla="*/ 0 w 3493826"/>
              <a:gd name="connsiteY0" fmla="*/ 0 h 3067190"/>
              <a:gd name="connsiteX1" fmla="*/ 1423916 w 3493826"/>
              <a:gd name="connsiteY1" fmla="*/ 2961564 h 3067190"/>
              <a:gd name="connsiteX2" fmla="*/ 3493826 w 3493826"/>
              <a:gd name="connsiteY2" fmla="*/ 2119953 h 306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826" h="3067190">
                <a:moveTo>
                  <a:pt x="0" y="0"/>
                </a:moveTo>
                <a:cubicBezTo>
                  <a:pt x="420806" y="1304119"/>
                  <a:pt x="841612" y="2608239"/>
                  <a:pt x="1423916" y="2961564"/>
                </a:cubicBezTo>
                <a:cubicBezTo>
                  <a:pt x="2006220" y="3314889"/>
                  <a:pt x="2750023" y="2717421"/>
                  <a:pt x="3493826" y="211995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18">
            <a:extLst>
              <a:ext uri="{FF2B5EF4-FFF2-40B4-BE49-F238E27FC236}">
                <a16:creationId xmlns:a16="http://schemas.microsoft.com/office/drawing/2014/main" id="{D491076B-DDC5-437E-848F-51515CCB7660}"/>
              </a:ext>
            </a:extLst>
          </p:cNvPr>
          <p:cNvSpPr/>
          <p:nvPr/>
        </p:nvSpPr>
        <p:spPr>
          <a:xfrm>
            <a:off x="7579771" y="2221174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ED20D1-BE71-4BED-8156-A6B00DDFEDF3}"/>
              </a:ext>
            </a:extLst>
          </p:cNvPr>
          <p:cNvSpPr txBox="1"/>
          <p:nvPr/>
        </p:nvSpPr>
        <p:spPr>
          <a:xfrm rot="16200000">
            <a:off x="6435066" y="3935771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B8347C-CDEF-4B05-8A0E-E7A960BE988E}"/>
              </a:ext>
            </a:extLst>
          </p:cNvPr>
          <p:cNvSpPr txBox="1"/>
          <p:nvPr/>
        </p:nvSpPr>
        <p:spPr>
          <a:xfrm>
            <a:off x="8679791" y="618588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7D5542-36F7-4D41-9702-8AB91028418F}"/>
              </a:ext>
            </a:extLst>
          </p:cNvPr>
          <p:cNvCxnSpPr>
            <a:cxnSpLocks/>
          </p:cNvCxnSpPr>
          <p:nvPr/>
        </p:nvCxnSpPr>
        <p:spPr>
          <a:xfrm>
            <a:off x="7579771" y="3931192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228C375-FFC8-4FE4-ACB6-2A8288028039}"/>
                  </a:ext>
                </a:extLst>
              </p14:cNvPr>
              <p14:cNvContentPartPr/>
              <p14:nvPr/>
            </p14:nvContentPartPr>
            <p14:xfrm>
              <a:off x="3284155" y="2323159"/>
              <a:ext cx="2155320" cy="3366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228C375-FFC8-4FE4-ACB6-2A82880280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0155" y="2215147"/>
                <a:ext cx="2262960" cy="3582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B7852E7-9783-4DA2-9681-A9F5FB77CF8D}"/>
                  </a:ext>
                </a:extLst>
              </p14:cNvPr>
              <p14:cNvContentPartPr/>
              <p14:nvPr/>
            </p14:nvContentPartPr>
            <p14:xfrm>
              <a:off x="1641115" y="2340799"/>
              <a:ext cx="1819080" cy="3566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B7852E7-9783-4DA2-9681-A9F5FB77CF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126" y="2232810"/>
                <a:ext cx="1926699" cy="3781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8E4A4E1-8208-4E90-B4B9-6DB549647D29}"/>
                  </a:ext>
                </a:extLst>
              </p14:cNvPr>
              <p14:cNvContentPartPr/>
              <p14:nvPr/>
            </p14:nvContentPartPr>
            <p14:xfrm>
              <a:off x="1953595" y="4659199"/>
              <a:ext cx="2719080" cy="1319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8E4A4E1-8208-4E90-B4B9-6DB549647D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9588" y="4551199"/>
                <a:ext cx="2826734" cy="15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EB75A08-E23E-49C1-A2A8-80543D4DEE4E}"/>
                  </a:ext>
                </a:extLst>
              </p14:cNvPr>
              <p14:cNvContentPartPr/>
              <p14:nvPr/>
            </p14:nvContentPartPr>
            <p14:xfrm>
              <a:off x="4712635" y="5114959"/>
              <a:ext cx="848160" cy="876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EB75A08-E23E-49C1-A2A8-80543D4DEE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8635" y="5006959"/>
                <a:ext cx="955800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DB4F9F1-6992-4F77-99D4-9D04BAEC160E}"/>
                  </a:ext>
                </a:extLst>
              </p14:cNvPr>
              <p14:cNvContentPartPr/>
              <p14:nvPr/>
            </p14:nvContentPartPr>
            <p14:xfrm>
              <a:off x="7635697" y="4133959"/>
              <a:ext cx="1906920" cy="1842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DB4F9F1-6992-4F77-99D4-9D04BAEC16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1697" y="4025959"/>
                <a:ext cx="201456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A637C1-B051-4EE0-95E9-E27094F016CA}"/>
                  </a:ext>
                </a:extLst>
              </p14:cNvPr>
              <p14:cNvContentPartPr/>
              <p14:nvPr/>
            </p14:nvContentPartPr>
            <p14:xfrm>
              <a:off x="8583577" y="4822279"/>
              <a:ext cx="2913840" cy="1177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A637C1-B051-4EE0-95E9-E27094F016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29577" y="4714279"/>
                <a:ext cx="3021480" cy="13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EE3E36E-31DF-42D0-AF20-DF66CA316AF4}"/>
                  </a:ext>
                </a:extLst>
              </p14:cNvPr>
              <p14:cNvContentPartPr/>
              <p14:nvPr/>
            </p14:nvContentPartPr>
            <p14:xfrm>
              <a:off x="7615897" y="2352679"/>
              <a:ext cx="2436120" cy="1762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EE3E36E-31DF-42D0-AF20-DF66CA316A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61889" y="2244679"/>
                <a:ext cx="2543776" cy="19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7DE0952-D255-45B9-90FA-852FB70C56AC}"/>
                  </a:ext>
                </a:extLst>
              </p14:cNvPr>
              <p14:cNvContentPartPr/>
              <p14:nvPr/>
            </p14:nvContentPartPr>
            <p14:xfrm>
              <a:off x="8951497" y="2375359"/>
              <a:ext cx="2568240" cy="2710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7DE0952-D255-45B9-90FA-852FB70C56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97497" y="2267359"/>
                <a:ext cx="2675880" cy="29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7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 animBg="1"/>
      <p:bldP spid="33" grpId="0"/>
      <p:bldP spid="3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3CE713-C7B6-4464-8F35-E763E7B6A1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2529" y="50649"/>
                <a:ext cx="11742057" cy="1325563"/>
              </a:xfrm>
            </p:spPr>
            <p:txBody>
              <a:bodyPr/>
              <a:lstStyle/>
              <a:p>
                <a:r>
                  <a:rPr lang="en-US" b="1" dirty="0"/>
                  <a:t>Overfitting:</a:t>
                </a:r>
                <a:r>
                  <a:rPr lang="en-US" dirty="0"/>
                  <a:t> When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results in </a:t>
                </a:r>
                <a:r>
                  <a:rPr lang="en-US" i="1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3CE713-C7B6-4464-8F35-E763E7B6A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2529" y="50649"/>
                <a:ext cx="11742057" cy="1325563"/>
              </a:xfrm>
              <a:blipFill>
                <a:blip r:embed="rId2"/>
                <a:stretch>
                  <a:fillRect l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41D17-8E49-4D51-9C4B-4406467F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4C2C99-EAAB-43B3-B77C-2198B6A03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5402" y="1197287"/>
            <a:ext cx="5401196" cy="42638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999E6F-11B4-46E5-9764-F4EEF50BF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2667" y="5850778"/>
                <a:ext cx="8219923" cy="1089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Lowering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is no longer a good guide to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999E6F-11B4-46E5-9764-F4EEF50B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667" y="5850778"/>
                <a:ext cx="8219923" cy="1089470"/>
              </a:xfrm>
              <a:prstGeom prst="rect">
                <a:avLst/>
              </a:prstGeom>
              <a:blipFill>
                <a:blip r:embed="rId4"/>
                <a:stretch>
                  <a:fillRect l="-1558" t="-9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39CFAF-D81D-4A18-A4BA-CF196750F7B1}"/>
              </a:ext>
            </a:extLst>
          </p:cNvPr>
          <p:cNvSpPr/>
          <p:nvPr/>
        </p:nvSpPr>
        <p:spPr>
          <a:xfrm rot="20601607">
            <a:off x="2719000" y="4485300"/>
            <a:ext cx="3326753" cy="837442"/>
          </a:xfrm>
          <a:custGeom>
            <a:avLst/>
            <a:gdLst>
              <a:gd name="connsiteX0" fmla="*/ 0 w 2264735"/>
              <a:gd name="connsiteY0" fmla="*/ 489098 h 510748"/>
              <a:gd name="connsiteX1" fmla="*/ 1222744 w 2264735"/>
              <a:gd name="connsiteY1" fmla="*/ 90377 h 510748"/>
              <a:gd name="connsiteX2" fmla="*/ 988828 w 2264735"/>
              <a:gd name="connsiteY2" fmla="*/ 510363 h 510748"/>
              <a:gd name="connsiteX3" fmla="*/ 2264735 w 2264735"/>
              <a:gd name="connsiteY3" fmla="*/ 0 h 51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735" h="510748">
                <a:moveTo>
                  <a:pt x="0" y="489098"/>
                </a:moveTo>
                <a:cubicBezTo>
                  <a:pt x="528969" y="287965"/>
                  <a:pt x="1057939" y="86833"/>
                  <a:pt x="1222744" y="90377"/>
                </a:cubicBezTo>
                <a:cubicBezTo>
                  <a:pt x="1387549" y="93921"/>
                  <a:pt x="815163" y="525426"/>
                  <a:pt x="988828" y="510363"/>
                </a:cubicBezTo>
                <a:cubicBezTo>
                  <a:pt x="1162493" y="495300"/>
                  <a:pt x="1713614" y="247650"/>
                  <a:pt x="226473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ED9C-5CBA-447E-B322-7055E0C9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9" y="36137"/>
            <a:ext cx="11567885" cy="1325563"/>
          </a:xfrm>
        </p:spPr>
        <p:txBody>
          <a:bodyPr/>
          <a:lstStyle/>
          <a:p>
            <a:pPr algn="ctr"/>
            <a:r>
              <a:rPr lang="en-US" b="1" dirty="0"/>
              <a:t>The Curious Case of the Simple Model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vs. 10</a:t>
            </a:r>
            <a:r>
              <a:rPr lang="en-US" baseline="30000" dirty="0"/>
              <a:t>th</a:t>
            </a:r>
            <a:r>
              <a:rPr lang="en-US" dirty="0"/>
              <a:t> Order Polynomial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526E3-985B-43D7-9964-EF371B9A8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6"/>
            <a:ext cx="10515600" cy="5187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Two Learning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0FEF3-E98C-43A0-9E04-9A2EF297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ACE30-3492-4AAF-A430-1B28225B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25" y="2620886"/>
            <a:ext cx="4449838" cy="4214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50B82-5D99-4CA0-A916-B467E1F6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44" y="2546351"/>
            <a:ext cx="4402024" cy="4288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21E65-5866-46D9-A3BC-491BEAF16AB5}"/>
              </a:ext>
            </a:extLst>
          </p:cNvPr>
          <p:cNvSpPr txBox="1"/>
          <p:nvPr/>
        </p:nvSpPr>
        <p:spPr>
          <a:xfrm>
            <a:off x="2017486" y="2140634"/>
            <a:ext cx="3030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Simple Noisy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6BDA8-6DA8-4723-BB3F-9EDAEF67D416}"/>
              </a:ext>
            </a:extLst>
          </p:cNvPr>
          <p:cNvSpPr txBox="1"/>
          <p:nvPr/>
        </p:nvSpPr>
        <p:spPr>
          <a:xfrm>
            <a:off x="7144006" y="2140634"/>
            <a:ext cx="387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Complex Noiseless Target</a:t>
            </a:r>
          </a:p>
        </p:txBody>
      </p:sp>
    </p:spTree>
    <p:extLst>
      <p:ext uri="{BB962C8B-B14F-4D97-AF65-F5344CB8AC3E}">
        <p14:creationId xmlns:p14="http://schemas.microsoft.com/office/powerpoint/2010/main" val="28240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CDA1-368F-48B1-936C-3030EEF2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21625"/>
            <a:ext cx="11911390" cy="1325563"/>
          </a:xfrm>
        </p:spPr>
        <p:txBody>
          <a:bodyPr/>
          <a:lstStyle/>
          <a:p>
            <a:r>
              <a:rPr lang="en-US" dirty="0"/>
              <a:t>Two Contenders: 2</a:t>
            </a:r>
            <a:r>
              <a:rPr lang="en-US" baseline="30000" dirty="0"/>
              <a:t>nd</a:t>
            </a:r>
            <a:r>
              <a:rPr lang="en-US" dirty="0"/>
              <a:t> Order vs 10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977A5-8924-42A3-ABA0-3D80D13B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6EDD543-2E12-44A4-A42C-1AD2958C87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3791" y="4407506"/>
                <a:ext cx="10515600" cy="245049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Learn linear model with 2</a:t>
                </a:r>
                <a:r>
                  <a:rPr lang="en-US" baseline="30000" dirty="0"/>
                  <a:t>nd</a:t>
                </a:r>
                <a:r>
                  <a:rPr lang="en-US" dirty="0"/>
                  <a:t> order polynomial transform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Learn linear model with 10</a:t>
                </a:r>
                <a:r>
                  <a:rPr lang="en-US" baseline="30000" dirty="0"/>
                  <a:t>th</a:t>
                </a:r>
                <a:r>
                  <a:rPr lang="en-US" dirty="0"/>
                  <a:t>  order polynomial transform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6EDD543-2E12-44A4-A42C-1AD2958C8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791" y="4407506"/>
                <a:ext cx="10515600" cy="2450494"/>
              </a:xfrm>
              <a:blipFill>
                <a:blip r:embed="rId2"/>
                <a:stretch>
                  <a:fillRect l="-1217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F380BBD-8487-4398-9EDF-E63FA0FF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16" y="1051087"/>
            <a:ext cx="3434462" cy="3252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DAA300-A2B6-48B8-BE9D-E3B2F916E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35" y="976551"/>
            <a:ext cx="3397558" cy="33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227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5AECDF-76FA-4244-A9D1-3F619F2B7DB7}"/>
              </a:ext>
            </a:extLst>
          </p:cNvPr>
          <p:cNvSpPr/>
          <p:nvPr/>
        </p:nvSpPr>
        <p:spPr>
          <a:xfrm>
            <a:off x="2795515" y="4776552"/>
            <a:ext cx="803430" cy="441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81B438-F24B-42FD-8254-F32A9A221489}"/>
              </a:ext>
            </a:extLst>
          </p:cNvPr>
          <p:cNvSpPr/>
          <p:nvPr/>
        </p:nvSpPr>
        <p:spPr>
          <a:xfrm>
            <a:off x="7654031" y="5263848"/>
            <a:ext cx="1577219" cy="15486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1F1B4E-64CF-4B7B-8CDB-149BB015AA47}"/>
              </a:ext>
            </a:extLst>
          </p:cNvPr>
          <p:cNvSpPr/>
          <p:nvPr/>
        </p:nvSpPr>
        <p:spPr>
          <a:xfrm>
            <a:off x="2225524" y="5263848"/>
            <a:ext cx="1577219" cy="15486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2,613 Shock Emoji Stock Photos, Pictures &amp;amp; Royalty-Free Images - iStock">
            <a:extLst>
              <a:ext uri="{FF2B5EF4-FFF2-40B4-BE49-F238E27FC236}">
                <a16:creationId xmlns:a16="http://schemas.microsoft.com/office/drawing/2014/main" id="{9B89AAA9-364B-47B0-80C6-3F1B1002B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583" y="5568648"/>
            <a:ext cx="1006091" cy="124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59335C-9192-473E-8AA5-AFE8F1CB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vs 10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98A09-EBD3-4469-BF7C-03B059EA5E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3904" y="4833258"/>
                <a:ext cx="4868939" cy="1979284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b="1" dirty="0"/>
                  <a:t>simple noisy target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</a:t>
                </a:r>
                <a:r>
                  <a:rPr lang="en-US" u="sng" dirty="0"/>
                  <a:t>2</a:t>
                </a:r>
                <a:r>
                  <a:rPr lang="en-US" u="sng" baseline="30000" dirty="0"/>
                  <a:t>nd</a:t>
                </a:r>
                <a:r>
                  <a:rPr lang="en-US" u="sng" dirty="0"/>
                  <a:t> order</a:t>
                </a:r>
                <a:r>
                  <a:rPr lang="en-US" dirty="0"/>
                  <a:t>    </a:t>
                </a:r>
                <a:r>
                  <a:rPr lang="en-US" u="sng" dirty="0"/>
                  <a:t>10</a:t>
                </a:r>
                <a:r>
                  <a:rPr lang="en-US" u="sng" baseline="30000" dirty="0"/>
                  <a:t>th</a:t>
                </a:r>
                <a:r>
                  <a:rPr lang="en-US" u="sng" dirty="0"/>
                  <a:t> order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	|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0.050</m:t>
                    </m:r>
                  </m:oMath>
                </a14:m>
                <a:r>
                  <a:rPr lang="en-US" dirty="0"/>
                  <a:t>	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0.034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	|	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𝟏𝟐𝟕</m:t>
                    </m:r>
                  </m:oMath>
                </a14:m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𝟎𝟎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98A09-EBD3-4469-BF7C-03B059EA5E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3904" y="4833258"/>
                <a:ext cx="4868939" cy="1979284"/>
              </a:xfrm>
              <a:blipFill>
                <a:blip r:embed="rId3"/>
                <a:stretch>
                  <a:fillRect t="-7077" r="-752" b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7C02C-42CE-4C55-B8CB-80ED049D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7ED07-E66E-44A2-A9DC-62F89320F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20" y="1146728"/>
            <a:ext cx="4365831" cy="357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8E10B-08EB-4802-8FF6-62FE8B235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936" y="1143032"/>
            <a:ext cx="4450462" cy="3578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B2C453-0522-463A-A036-402C727B23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7697" y="4833258"/>
                <a:ext cx="4868939" cy="19792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b="1" dirty="0"/>
                  <a:t>complex noiseless target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                  </a:t>
                </a:r>
                <a:r>
                  <a:rPr lang="en-US" u="sng" dirty="0"/>
                  <a:t>2</a:t>
                </a:r>
                <a:r>
                  <a:rPr lang="en-US" u="sng" baseline="30000" dirty="0"/>
                  <a:t>nd</a:t>
                </a:r>
                <a:r>
                  <a:rPr lang="en-US" u="sng" dirty="0"/>
                  <a:t> order</a:t>
                </a:r>
                <a:r>
                  <a:rPr lang="en-US" dirty="0"/>
                  <a:t>    </a:t>
                </a:r>
                <a:r>
                  <a:rPr lang="en-US" u="sng" dirty="0"/>
                  <a:t>10</a:t>
                </a:r>
                <a:r>
                  <a:rPr lang="en-US" u="sng" baseline="30000" dirty="0"/>
                  <a:t>th</a:t>
                </a:r>
                <a:r>
                  <a:rPr lang="en-US" u="sng" dirty="0"/>
                  <a:t> order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	 | 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0.029</m:t>
                    </m:r>
                  </m:oMath>
                </a14:m>
                <a:r>
                  <a:rPr lang="en-US" dirty="0"/>
                  <a:t>	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	 | 	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𝟏𝟐𝟎</m:t>
                    </m:r>
                  </m:oMath>
                </a14:m>
                <a:r>
                  <a:rPr lang="en-US" b="1" dirty="0"/>
                  <a:t>         7680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2B2C453-0522-463A-A036-402C727B2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697" y="4833258"/>
                <a:ext cx="4868939" cy="1979284"/>
              </a:xfrm>
              <a:prstGeom prst="rect">
                <a:avLst/>
              </a:prstGeom>
              <a:blipFill>
                <a:blip r:embed="rId6"/>
                <a:stretch>
                  <a:fillRect t="-7077" r="-751" b="-2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Surprised face with solid fill with solid fill">
            <a:extLst>
              <a:ext uri="{FF2B5EF4-FFF2-40B4-BE49-F238E27FC236}">
                <a16:creationId xmlns:a16="http://schemas.microsoft.com/office/drawing/2014/main" id="{824F6865-77AF-4A3F-90B9-F7A2FDBDF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5643" y="5954641"/>
            <a:ext cx="766834" cy="766834"/>
          </a:xfrm>
          <a:prstGeom prst="rect">
            <a:avLst/>
          </a:prstGeom>
        </p:spPr>
      </p:pic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id="{D92308AA-C95B-4AA8-BBD8-E1729AB1A1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40380">
            <a:off x="1902371" y="5277069"/>
            <a:ext cx="525976" cy="525976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id="{86ED0E8C-09D8-43A2-B605-393C75B034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40380">
            <a:off x="7328295" y="5277070"/>
            <a:ext cx="525976" cy="525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3ECB59-E4AF-4F6D-8C52-46152E6BC8B5}"/>
                  </a:ext>
                </a:extLst>
              </p:cNvPr>
              <p:cNvSpPr/>
              <p:nvPr/>
            </p:nvSpPr>
            <p:spPr>
              <a:xfrm>
                <a:off x="10478426" y="4759418"/>
                <a:ext cx="1529726" cy="44153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3ECB59-E4AF-4F6D-8C52-46152E6BC8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426" y="4759418"/>
                <a:ext cx="1529726" cy="441535"/>
              </a:xfrm>
              <a:prstGeom prst="rect">
                <a:avLst/>
              </a:prstGeom>
              <a:blipFill>
                <a:blip r:embed="rId11"/>
                <a:stretch>
                  <a:fillRect l="-1195" t="-22222" b="-48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7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2" grpId="0" animBg="1"/>
      <p:bldP spid="1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8633BF-700C-42A7-ADE8-B920F326FF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-2192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better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8633BF-700C-42A7-ADE8-B920F326F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21922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201B-C985-428B-BB66-81384ECC12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835" y="5167665"/>
                <a:ext cx="11214704" cy="155381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should match quantity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 and quality of data (noise), not the target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Overfitting: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2201B-C985-428B-BB66-81384ECC1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835" y="5167665"/>
                <a:ext cx="11214704" cy="1553810"/>
              </a:xfrm>
              <a:blipFill>
                <a:blip r:embed="rId3"/>
                <a:stretch>
                  <a:fillRect l="-1087" t="-6667" b="-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753FF-8162-4CDC-9729-208DEF86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13B39B-95A5-4016-970F-8F564724C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96" y="1702045"/>
            <a:ext cx="3686659" cy="29160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A29B27-1E47-4401-8913-06B8685F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760" y="1702045"/>
            <a:ext cx="3637036" cy="2913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CAC552-917B-4EBE-9760-8A79271DFA9B}"/>
                  </a:ext>
                </a:extLst>
              </p:cNvPr>
              <p:cNvSpPr txBox="1"/>
              <p:nvPr/>
            </p:nvSpPr>
            <p:spPr>
              <a:xfrm>
                <a:off x="1683470" y="4585585"/>
                <a:ext cx="313791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Number of Data Points,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CAC552-917B-4EBE-9760-8A79271DF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470" y="4585585"/>
                <a:ext cx="3137910" cy="430887"/>
              </a:xfrm>
              <a:prstGeom prst="rect">
                <a:avLst/>
              </a:prstGeom>
              <a:blipFill>
                <a:blip r:embed="rId6"/>
                <a:stretch>
                  <a:fillRect l="-252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12206-4D78-4693-B4A4-7E1A4131F3C4}"/>
                  </a:ext>
                </a:extLst>
              </p:cNvPr>
              <p:cNvSpPr txBox="1"/>
              <p:nvPr/>
            </p:nvSpPr>
            <p:spPr>
              <a:xfrm>
                <a:off x="7530323" y="4583060"/>
                <a:ext cx="313791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Number of Data Points,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C12206-4D78-4693-B4A4-7E1A4131F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23" y="4583060"/>
                <a:ext cx="3137910" cy="430887"/>
              </a:xfrm>
              <a:prstGeom prst="rect">
                <a:avLst/>
              </a:prstGeom>
              <a:blipFill>
                <a:blip r:embed="rId7"/>
                <a:stretch>
                  <a:fillRect l="-2524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0E46499-5021-43A7-8CA7-AD3313EB904B}"/>
              </a:ext>
            </a:extLst>
          </p:cNvPr>
          <p:cNvSpPr txBox="1"/>
          <p:nvPr/>
        </p:nvSpPr>
        <p:spPr>
          <a:xfrm rot="16200000">
            <a:off x="6125568" y="2890862"/>
            <a:ext cx="1871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Expected Error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EEF59-217B-48CC-9405-866D2398DB66}"/>
              </a:ext>
            </a:extLst>
          </p:cNvPr>
          <p:cNvSpPr txBox="1"/>
          <p:nvPr/>
        </p:nvSpPr>
        <p:spPr>
          <a:xfrm rot="16200000">
            <a:off x="255909" y="2890862"/>
            <a:ext cx="1871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Expected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290D34-B5C1-4905-A39F-566671A50785}"/>
                  </a:ext>
                </a:extLst>
              </p:cNvPr>
              <p:cNvSpPr txBox="1"/>
              <p:nvPr/>
            </p:nvSpPr>
            <p:spPr>
              <a:xfrm>
                <a:off x="1492199" y="1184820"/>
                <a:ext cx="35204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Learning curves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290D34-B5C1-4905-A39F-566671A5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199" y="1184820"/>
                <a:ext cx="3520451" cy="523220"/>
              </a:xfrm>
              <a:prstGeom prst="rect">
                <a:avLst/>
              </a:prstGeom>
              <a:blipFill>
                <a:blip r:embed="rId8"/>
                <a:stretch>
                  <a:fillRect l="-364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B841F3-54BA-4EA3-8548-5100E414F45C}"/>
                  </a:ext>
                </a:extLst>
              </p:cNvPr>
              <p:cNvSpPr txBox="1"/>
              <p:nvPr/>
            </p:nvSpPr>
            <p:spPr>
              <a:xfrm>
                <a:off x="7339052" y="1183911"/>
                <a:ext cx="36366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Learning curves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B841F3-54BA-4EA3-8548-5100E414F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052" y="1183911"/>
                <a:ext cx="3636637" cy="523220"/>
              </a:xfrm>
              <a:prstGeom prst="rect">
                <a:avLst/>
              </a:prstGeom>
              <a:blipFill>
                <a:blip r:embed="rId9"/>
                <a:stretch>
                  <a:fillRect l="-352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1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A789DE-06ED-4F52-B10C-63E14979E4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276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Overfit Measure: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A789DE-06ED-4F52-B10C-63E14979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276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485BD-C7C7-450D-BE5F-939B2D58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CBFAA-A6FD-4A7C-83D4-45D8CD79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64" y="1281500"/>
            <a:ext cx="5386854" cy="3879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AFB5F-E5FB-4168-B4FC-78A411FF7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077" y="1307283"/>
            <a:ext cx="4536972" cy="3855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559C2-9B07-4BC8-801D-59040A9BF14A}"/>
                  </a:ext>
                </a:extLst>
              </p:cNvPr>
              <p:cNvSpPr txBox="1"/>
              <p:nvPr/>
            </p:nvSpPr>
            <p:spPr>
              <a:xfrm>
                <a:off x="3906467" y="985070"/>
                <a:ext cx="2480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25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25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250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25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0" smtClean="0">
                          <a:solidFill>
                            <a:srgbClr val="FF25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25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25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25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25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F559C2-9B07-4BC8-801D-59040A9B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67" y="985070"/>
                <a:ext cx="248048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D288C56-CAC6-4370-928B-DF68AFAFC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0595" y="1281499"/>
            <a:ext cx="926337" cy="3879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2EF5FC-8BE0-44F6-9B19-33EB300F31F9}"/>
                  </a:ext>
                </a:extLst>
              </p:cNvPr>
              <p:cNvSpPr txBox="1"/>
              <p:nvPr/>
            </p:nvSpPr>
            <p:spPr>
              <a:xfrm>
                <a:off x="4038872" y="5003147"/>
                <a:ext cx="2463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2EF5FC-8BE0-44F6-9B19-33EB300F3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72" y="5003147"/>
                <a:ext cx="2463751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A95FEB-3256-4896-8098-EDBE2F87A702}"/>
                  </a:ext>
                </a:extLst>
              </p:cNvPr>
              <p:cNvSpPr txBox="1"/>
              <p:nvPr/>
            </p:nvSpPr>
            <p:spPr>
              <a:xfrm>
                <a:off x="1529778" y="5415748"/>
                <a:ext cx="5103827" cy="141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Noise level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(variance)</a:t>
                </a:r>
                <a:r>
                  <a:rPr lang="en-US" sz="280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Target complexity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     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 dirty="0"/>
              </a:p>
              <a:p>
                <a:r>
                  <a:rPr lang="en-US" sz="2800" dirty="0">
                    <a:solidFill>
                      <a:srgbClr val="00B050"/>
                    </a:solidFill>
                  </a:rPr>
                  <a:t>Number of Data Points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</a:rPr>
                  <a:t>	</a:t>
                </a: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A95FEB-3256-4896-8098-EDBE2F87A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78" y="5415748"/>
                <a:ext cx="5103827" cy="1419491"/>
              </a:xfrm>
              <a:prstGeom prst="rect">
                <a:avLst/>
              </a:prstGeom>
              <a:blipFill>
                <a:blip r:embed="rId8"/>
                <a:stretch>
                  <a:fillRect l="-2509" t="-3863" b="-1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05F7A-D8D4-454F-8AA5-B4091CE251FD}"/>
                  </a:ext>
                </a:extLst>
              </p:cNvPr>
              <p:cNvSpPr txBox="1"/>
              <p:nvPr/>
            </p:nvSpPr>
            <p:spPr>
              <a:xfrm>
                <a:off x="6633604" y="5372479"/>
                <a:ext cx="236738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800" dirty="0"/>
                  <a:t>Overfitting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   Overfitting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sz="2800" dirty="0"/>
                  <a:t>     Overfitting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C05F7A-D8D4-454F-8AA5-B4091CE25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604" y="5372479"/>
                <a:ext cx="2367385" cy="1384995"/>
              </a:xfrm>
              <a:prstGeom prst="rect">
                <a:avLst/>
              </a:prstGeom>
              <a:blipFill>
                <a:blip r:embed="rId9"/>
                <a:stretch>
                  <a:fillRect t="-3947" r="-5141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7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763B9-3815-49F6-9679-8AA718619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63593" y="36138"/>
                <a:ext cx="11051177" cy="1325563"/>
              </a:xfrm>
            </p:spPr>
            <p:txBody>
              <a:bodyPr/>
              <a:lstStyle/>
              <a:p>
                <a:r>
                  <a:rPr lang="en-US"/>
                  <a:t>Stochastic Noise: </a:t>
                </a:r>
                <a:r>
                  <a:rPr lang="en-US" b="1">
                    <a:solidFill>
                      <a:schemeClr val="accent1"/>
                    </a:solidFill>
                  </a:rPr>
                  <a:t>A</a:t>
                </a:r>
                <a:r>
                  <a:rPr lang="en-US"/>
                  <a:t>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we </a:t>
                </a:r>
                <a:r>
                  <a:rPr lang="en-US" b="1">
                    <a:solidFill>
                      <a:srgbClr val="FF0000"/>
                    </a:solidFill>
                  </a:rPr>
                  <a:t>cannot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763B9-3815-49F6-9679-8AA71861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63593" y="36138"/>
                <a:ext cx="11051177" cy="1325563"/>
              </a:xfrm>
              <a:blipFill>
                <a:blip r:embed="rId2"/>
                <a:stretch>
                  <a:fillRect l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1E5AEE-FC93-4A3B-B7AB-F776E41E9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724297"/>
            <a:ext cx="5045761" cy="4169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B206D-9383-49BD-AD0C-013F3282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44CF8-FBD8-4D99-AFF1-DACA59DED646}"/>
                  </a:ext>
                </a:extLst>
              </p:cNvPr>
              <p:cNvSpPr txBox="1"/>
              <p:nvPr/>
            </p:nvSpPr>
            <p:spPr>
              <a:xfrm>
                <a:off x="862149" y="1928078"/>
                <a:ext cx="514192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Want to learn from </a:t>
                </a:r>
                <a:r>
                  <a:rPr lang="en-US" sz="2800" b="1">
                    <a:solidFill>
                      <a:srgbClr val="0000FF"/>
                    </a:solidFill>
                  </a:rPr>
                  <a:t>o</a:t>
                </a:r>
                <a:r>
                  <a:rPr lang="en-US" sz="280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>
                  <a:solidFill>
                    <a:srgbClr val="0000FF"/>
                  </a:solidFill>
                </a:endParaRPr>
              </a:p>
              <a:p>
                <a:endParaRPr lang="en-US" sz="2800">
                  <a:solidFill>
                    <a:srgbClr val="0000FF"/>
                  </a:solidFill>
                </a:endParaRPr>
              </a:p>
              <a:p>
                <a:r>
                  <a:rPr lang="en-US" sz="2800"/>
                  <a:t>Unfortunately we only observe </a:t>
                </a:r>
                <a:r>
                  <a:rPr lang="en-US" sz="2800" b="1"/>
                  <a:t>o</a:t>
                </a:r>
                <a:r>
                  <a:rPr lang="en-US" sz="280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/>
                  <a:t> stochastic noise</a:t>
                </a:r>
              </a:p>
              <a:p>
                <a:pPr algn="ctr"/>
                <a:endParaRPr lang="en-US" sz="2800"/>
              </a:p>
              <a:p>
                <a:r>
                  <a:rPr lang="en-US" sz="2800"/>
                  <a:t>We have no way to model stochastic noise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44CF8-FBD8-4D99-AFF1-DACA59DE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1928078"/>
                <a:ext cx="5141927" cy="3108543"/>
              </a:xfrm>
              <a:prstGeom prst="rect">
                <a:avLst/>
              </a:prstGeom>
              <a:blipFill>
                <a:blip r:embed="rId4"/>
                <a:stretch>
                  <a:fillRect l="-2370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D0902D4-957B-4DB5-8185-2A518AE1D5DC}"/>
              </a:ext>
            </a:extLst>
          </p:cNvPr>
          <p:cNvSpPr/>
          <p:nvPr/>
        </p:nvSpPr>
        <p:spPr>
          <a:xfrm>
            <a:off x="8421914" y="2762552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9909D3-75C3-4FB5-957D-30AE0546608A}"/>
              </a:ext>
            </a:extLst>
          </p:cNvPr>
          <p:cNvSpPr/>
          <p:nvPr/>
        </p:nvSpPr>
        <p:spPr>
          <a:xfrm>
            <a:off x="7495419" y="41438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4E0783-A04C-4C50-B26E-AE791E2FBF4D}"/>
              </a:ext>
            </a:extLst>
          </p:cNvPr>
          <p:cNvSpPr/>
          <p:nvPr/>
        </p:nvSpPr>
        <p:spPr>
          <a:xfrm>
            <a:off x="7101114" y="327914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223F9D-27D0-4CD3-8A61-8BAC231D69FC}"/>
              </a:ext>
            </a:extLst>
          </p:cNvPr>
          <p:cNvSpPr/>
          <p:nvPr/>
        </p:nvSpPr>
        <p:spPr>
          <a:xfrm>
            <a:off x="7589762" y="3478241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EE263F-BE90-4F6E-A71F-488D94C3CF01}"/>
              </a:ext>
            </a:extLst>
          </p:cNvPr>
          <p:cNvSpPr/>
          <p:nvPr/>
        </p:nvSpPr>
        <p:spPr>
          <a:xfrm>
            <a:off x="7589762" y="3145447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50D570-7C7B-4EC5-BD44-F2C637AAB13D}"/>
              </a:ext>
            </a:extLst>
          </p:cNvPr>
          <p:cNvSpPr/>
          <p:nvPr/>
        </p:nvSpPr>
        <p:spPr>
          <a:xfrm>
            <a:off x="8078410" y="2950627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E2CBC9-0FBC-470B-A69B-E8DFE9632B13}"/>
              </a:ext>
            </a:extLst>
          </p:cNvPr>
          <p:cNvSpPr/>
          <p:nvPr/>
        </p:nvSpPr>
        <p:spPr>
          <a:xfrm>
            <a:off x="8172753" y="24645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E288E2-9110-4A80-9878-B11C9D6E00AD}"/>
              </a:ext>
            </a:extLst>
          </p:cNvPr>
          <p:cNvSpPr/>
          <p:nvPr/>
        </p:nvSpPr>
        <p:spPr>
          <a:xfrm>
            <a:off x="8618880" y="1928078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544D7A-EC15-4768-B607-B5673B0DF7B4}"/>
              </a:ext>
            </a:extLst>
          </p:cNvPr>
          <p:cNvSpPr/>
          <p:nvPr/>
        </p:nvSpPr>
        <p:spPr>
          <a:xfrm>
            <a:off x="8863204" y="25661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97FF65-797C-43CB-B7D8-8B9EF46DB251}"/>
              </a:ext>
            </a:extLst>
          </p:cNvPr>
          <p:cNvSpPr/>
          <p:nvPr/>
        </p:nvSpPr>
        <p:spPr>
          <a:xfrm>
            <a:off x="9143814" y="27693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3237A9-C910-4203-A9A5-F86DB430EB06}"/>
              </a:ext>
            </a:extLst>
          </p:cNvPr>
          <p:cNvSpPr/>
          <p:nvPr/>
        </p:nvSpPr>
        <p:spPr>
          <a:xfrm>
            <a:off x="9304494" y="2486431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B4FBB2-9B50-4ECA-A34D-236FDBA1D593}"/>
              </a:ext>
            </a:extLst>
          </p:cNvPr>
          <p:cNvSpPr/>
          <p:nvPr/>
        </p:nvSpPr>
        <p:spPr>
          <a:xfrm>
            <a:off x="9722989" y="22613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C7C37C-2F7F-4C48-B811-29BD9E1FCD00}"/>
              </a:ext>
            </a:extLst>
          </p:cNvPr>
          <p:cNvSpPr/>
          <p:nvPr/>
        </p:nvSpPr>
        <p:spPr>
          <a:xfrm>
            <a:off x="9950472" y="2737140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6AB23A-1858-43BB-B18D-09C3995204F4}"/>
              </a:ext>
            </a:extLst>
          </p:cNvPr>
          <p:cNvSpPr/>
          <p:nvPr/>
        </p:nvSpPr>
        <p:spPr>
          <a:xfrm>
            <a:off x="10243689" y="2389320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CD5CFA-71CB-4EEC-823A-4E9DDE5339B4}"/>
              </a:ext>
            </a:extLst>
          </p:cNvPr>
          <p:cNvSpPr/>
          <p:nvPr/>
        </p:nvSpPr>
        <p:spPr>
          <a:xfrm>
            <a:off x="10747828" y="2916977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8D9F17-71B1-4772-8603-E732E30DEA4E}"/>
              </a:ext>
            </a:extLst>
          </p:cNvPr>
          <p:cNvSpPr/>
          <p:nvPr/>
        </p:nvSpPr>
        <p:spPr>
          <a:xfrm>
            <a:off x="10353895" y="3118153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3F2295-1555-45E1-8C4C-51E7D00976D2}"/>
              </a:ext>
            </a:extLst>
          </p:cNvPr>
          <p:cNvSpPr/>
          <p:nvPr/>
        </p:nvSpPr>
        <p:spPr>
          <a:xfrm>
            <a:off x="6839019" y="39406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6A1208-BE43-41FA-A39A-8D50794017E3}"/>
              </a:ext>
            </a:extLst>
          </p:cNvPr>
          <p:cNvSpPr/>
          <p:nvPr/>
        </p:nvSpPr>
        <p:spPr>
          <a:xfrm>
            <a:off x="6857162" y="4347029"/>
            <a:ext cx="188686" cy="20320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4A438A-C644-4170-A322-796C6F1580F4}"/>
                  </a:ext>
                </a:extLst>
              </p14:cNvPr>
              <p14:cNvContentPartPr/>
              <p14:nvPr/>
            </p14:nvContentPartPr>
            <p14:xfrm>
              <a:off x="6528698" y="2005364"/>
              <a:ext cx="4003560" cy="280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4A438A-C644-4170-A322-796C6F1580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0698" y="1987364"/>
                <a:ext cx="4039200" cy="28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1E2A55-6F26-40A5-BAEF-6557B57A6E6B}"/>
                  </a:ext>
                </a:extLst>
              </p14:cNvPr>
              <p14:cNvContentPartPr/>
              <p14:nvPr/>
            </p14:nvContentPartPr>
            <p14:xfrm>
              <a:off x="10442978" y="3025244"/>
              <a:ext cx="629640" cy="75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1E2A55-6F26-40A5-BAEF-6557B57A6E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24978" y="3007244"/>
                <a:ext cx="665280" cy="7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94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763B9-3815-49F6-9679-8AA718619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63593" y="36138"/>
                <a:ext cx="11051177" cy="1325563"/>
              </a:xfrm>
            </p:spPr>
            <p:txBody>
              <a:bodyPr/>
              <a:lstStyle/>
              <a:p>
                <a:r>
                  <a:rPr lang="en-US"/>
                  <a:t>Stochastic Noise: </a:t>
                </a:r>
                <a:r>
                  <a:rPr lang="en-US" b="1">
                    <a:solidFill>
                      <a:schemeClr val="accent1"/>
                    </a:solidFill>
                  </a:rPr>
                  <a:t>A</a:t>
                </a:r>
                <a:r>
                  <a:rPr lang="en-US"/>
                  <a:t>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we </a:t>
                </a:r>
                <a:r>
                  <a:rPr lang="en-US" b="1">
                    <a:solidFill>
                      <a:srgbClr val="FF0000"/>
                    </a:solidFill>
                  </a:rPr>
                  <a:t>cannot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763B9-3815-49F6-9679-8AA71861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63593" y="36138"/>
                <a:ext cx="11051177" cy="1325563"/>
              </a:xfrm>
              <a:blipFill>
                <a:blip r:embed="rId2"/>
                <a:stretch>
                  <a:fillRect l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1E5AEE-FC93-4A3B-B7AB-F776E41E9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9910" y="1724297"/>
            <a:ext cx="5045761" cy="4169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B206D-9383-49BD-AD0C-013F3282C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44CF8-FBD8-4D99-AFF1-DACA59DED646}"/>
                  </a:ext>
                </a:extLst>
              </p:cNvPr>
              <p:cNvSpPr txBox="1"/>
              <p:nvPr/>
            </p:nvSpPr>
            <p:spPr>
              <a:xfrm>
                <a:off x="862149" y="1363968"/>
                <a:ext cx="514192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Want to learn from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o</a:t>
                </a:r>
                <a:r>
                  <a:rPr lang="en-US" sz="2800" dirty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0000FF"/>
                  </a:solidFill>
                </a:endParaRPr>
              </a:p>
              <a:p>
                <a:endParaRPr lang="en-US" sz="2800" dirty="0">
                  <a:solidFill>
                    <a:srgbClr val="0000FF"/>
                  </a:solidFill>
                </a:endParaRPr>
              </a:p>
              <a:p>
                <a:r>
                  <a:rPr lang="en-US" sz="2800" dirty="0"/>
                  <a:t>Unfortunately we only observe </a:t>
                </a:r>
                <a:r>
                  <a:rPr lang="en-US" sz="2800" b="1" dirty="0"/>
                  <a:t>o</a:t>
                </a:r>
                <a:r>
                  <a:rPr lang="en-US" sz="28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/>
                  <a:t> stochastic noise</a:t>
                </a:r>
              </a:p>
              <a:p>
                <a:pPr algn="ctr"/>
                <a:endParaRPr lang="en-US" sz="2800" dirty="0"/>
              </a:p>
              <a:p>
                <a:r>
                  <a:rPr lang="en-US" sz="2800" dirty="0"/>
                  <a:t>We have no way to model stochastic noise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844CF8-FBD8-4D99-AFF1-DACA59DED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49" y="1363968"/>
                <a:ext cx="5141927" cy="3108543"/>
              </a:xfrm>
              <a:prstGeom prst="rect">
                <a:avLst/>
              </a:prstGeom>
              <a:blipFill>
                <a:blip r:embed="rId4"/>
                <a:stretch>
                  <a:fillRect l="-2370" t="-1961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34A438A-C644-4170-A322-796C6F1580F4}"/>
                  </a:ext>
                </a:extLst>
              </p14:cNvPr>
              <p14:cNvContentPartPr/>
              <p14:nvPr/>
            </p14:nvContentPartPr>
            <p14:xfrm>
              <a:off x="6262608" y="2005364"/>
              <a:ext cx="4003560" cy="280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34A438A-C644-4170-A322-796C6F1580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4608" y="1987364"/>
                <a:ext cx="4039200" cy="28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1E2A55-6F26-40A5-BAEF-6557B57A6E6B}"/>
                  </a:ext>
                </a:extLst>
              </p14:cNvPr>
              <p14:cNvContentPartPr/>
              <p14:nvPr/>
            </p14:nvContentPartPr>
            <p14:xfrm>
              <a:off x="10176888" y="3025244"/>
              <a:ext cx="629640" cy="75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1E2A55-6F26-40A5-BAEF-6557B57A6E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8888" y="3007244"/>
                <a:ext cx="665280" cy="7894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A6CC0CBD-96FC-4CFD-8C8A-383D247E6FEE}"/>
              </a:ext>
            </a:extLst>
          </p:cNvPr>
          <p:cNvSpPr/>
          <p:nvPr/>
        </p:nvSpPr>
        <p:spPr>
          <a:xfrm>
            <a:off x="7248682" y="4085772"/>
            <a:ext cx="188686" cy="20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668CF7A-6E5F-416C-8CAF-FB51D3F90C04}"/>
              </a:ext>
            </a:extLst>
          </p:cNvPr>
          <p:cNvSpPr/>
          <p:nvPr/>
        </p:nvSpPr>
        <p:spPr>
          <a:xfrm>
            <a:off x="7507520" y="2288420"/>
            <a:ext cx="188686" cy="20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C474E5-54BC-42C8-82A2-A1B7BE8D68B7}"/>
              </a:ext>
            </a:extLst>
          </p:cNvPr>
          <p:cNvSpPr/>
          <p:nvPr/>
        </p:nvSpPr>
        <p:spPr>
          <a:xfrm>
            <a:off x="8869444" y="2760135"/>
            <a:ext cx="188686" cy="20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E8648-306D-412F-9933-A333EA9261C1}"/>
              </a:ext>
            </a:extLst>
          </p:cNvPr>
          <p:cNvSpPr/>
          <p:nvPr/>
        </p:nvSpPr>
        <p:spPr>
          <a:xfrm>
            <a:off x="9578225" y="2443240"/>
            <a:ext cx="188686" cy="203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F860DD-F701-486E-A969-4B488C7BC558}"/>
                  </a:ext>
                </a:extLst>
              </p14:cNvPr>
              <p14:cNvContentPartPr/>
              <p14:nvPr/>
            </p14:nvContentPartPr>
            <p14:xfrm>
              <a:off x="7309128" y="2368964"/>
              <a:ext cx="350640" cy="2202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F860DD-F701-486E-A969-4B488C7BC5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1128" y="2350961"/>
                <a:ext cx="386280" cy="2238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01F34C-8F50-4AC3-84A9-60E4C698E845}"/>
                  </a:ext>
                </a:extLst>
              </p14:cNvPr>
              <p14:cNvContentPartPr/>
              <p14:nvPr/>
            </p14:nvContentPartPr>
            <p14:xfrm>
              <a:off x="7616928" y="2430884"/>
              <a:ext cx="2012760" cy="64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01F34C-8F50-4AC3-84A9-60E4C698E8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8925" y="2412884"/>
                <a:ext cx="2048406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16D7B73-9DEA-4322-A143-92C46E52F905}"/>
                  </a:ext>
                </a:extLst>
              </p14:cNvPr>
              <p14:cNvContentPartPr/>
              <p14:nvPr/>
            </p14:nvContentPartPr>
            <p14:xfrm>
              <a:off x="9569568" y="2519804"/>
              <a:ext cx="834840" cy="2243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16D7B73-9DEA-4322-A143-92C46E52F90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51560" y="2501801"/>
                <a:ext cx="870495" cy="2278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6321F80-CF66-4240-A334-20F0E10496C9}"/>
                  </a:ext>
                </a:extLst>
              </p14:cNvPr>
              <p14:cNvContentPartPr/>
              <p14:nvPr/>
            </p14:nvContentPartPr>
            <p14:xfrm>
              <a:off x="6283488" y="4861244"/>
              <a:ext cx="4680" cy="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6321F80-CF66-4240-A334-20F0E10496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5488" y="4843244"/>
                <a:ext cx="40320" cy="424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9E6FB6E-BF61-460C-86F1-A6403986C702}"/>
              </a:ext>
            </a:extLst>
          </p:cNvPr>
          <p:cNvSpPr/>
          <p:nvPr/>
        </p:nvSpPr>
        <p:spPr>
          <a:xfrm>
            <a:off x="6304043" y="2529701"/>
            <a:ext cx="4625219" cy="2530947"/>
          </a:xfrm>
          <a:custGeom>
            <a:avLst/>
            <a:gdLst>
              <a:gd name="connsiteX0" fmla="*/ 0 w 4625219"/>
              <a:gd name="connsiteY0" fmla="*/ 2530947 h 2530947"/>
              <a:gd name="connsiteX1" fmla="*/ 982134 w 4625219"/>
              <a:gd name="connsiteY1" fmla="*/ 837613 h 2530947"/>
              <a:gd name="connsiteX2" fmla="*/ 2525486 w 4625219"/>
              <a:gd name="connsiteY2" fmla="*/ 623 h 2530947"/>
              <a:gd name="connsiteX3" fmla="*/ 4625219 w 4625219"/>
              <a:gd name="connsiteY3" fmla="*/ 953728 h 2530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5219" h="2530947">
                <a:moveTo>
                  <a:pt x="0" y="2530947"/>
                </a:moveTo>
                <a:cubicBezTo>
                  <a:pt x="280610" y="1895140"/>
                  <a:pt x="561220" y="1259334"/>
                  <a:pt x="982134" y="837613"/>
                </a:cubicBezTo>
                <a:cubicBezTo>
                  <a:pt x="1403048" y="415892"/>
                  <a:pt x="1918305" y="-18729"/>
                  <a:pt x="2525486" y="623"/>
                </a:cubicBezTo>
                <a:cubicBezTo>
                  <a:pt x="3132667" y="19975"/>
                  <a:pt x="4273651" y="787620"/>
                  <a:pt x="4625219" y="953728"/>
                </a:cubicBezTo>
              </a:path>
            </a:pathLst>
          </a:custGeom>
          <a:noFill/>
          <a:ln w="57150">
            <a:solidFill>
              <a:srgbClr val="00AB4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26E8D-38DB-4A68-83D4-40ACF692A425}"/>
                  </a:ext>
                </a:extLst>
              </p:cNvPr>
              <p:cNvSpPr txBox="1"/>
              <p:nvPr/>
            </p:nvSpPr>
            <p:spPr>
              <a:xfrm>
                <a:off x="10792532" y="3482349"/>
                <a:ext cx="1385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126E8D-38DB-4A68-83D4-40ACF692A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532" y="3482349"/>
                <a:ext cx="138589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564EE5-D36E-433B-8B8B-B9E7ECB33713}"/>
                  </a:ext>
                </a:extLst>
              </p:cNvPr>
              <p:cNvSpPr txBox="1"/>
              <p:nvPr/>
            </p:nvSpPr>
            <p:spPr>
              <a:xfrm>
                <a:off x="10437376" y="4515821"/>
                <a:ext cx="12173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564EE5-D36E-433B-8B8B-B9E7ECB33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376" y="4515821"/>
                <a:ext cx="121738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F17E7F-20AD-49E8-B216-864A4929060F}"/>
                  </a:ext>
                </a:extLst>
              </p:cNvPr>
              <p:cNvSpPr txBox="1"/>
              <p:nvPr/>
            </p:nvSpPr>
            <p:spPr>
              <a:xfrm>
                <a:off x="6440095" y="1521423"/>
                <a:ext cx="39995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𝑠𝑡𝑜𝑐h𝑎𝑠𝑡𝑖𝑐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F17E7F-20AD-49E8-B216-864A4929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095" y="1521423"/>
                <a:ext cx="399955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780FA9-299F-3472-6B87-5642B41B37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3340" y="4456835"/>
            <a:ext cx="3144245" cy="2264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D2384-E65A-2B3C-82EF-6B5612F9565C}"/>
                  </a:ext>
                </a:extLst>
              </p:cNvPr>
              <p:cNvSpPr txBox="1"/>
              <p:nvPr/>
            </p:nvSpPr>
            <p:spPr>
              <a:xfrm>
                <a:off x="4796140" y="5938188"/>
                <a:ext cx="51038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Noise level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(variance)</a:t>
                </a:r>
                <a:r>
                  <a:rPr lang="en-U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AD2384-E65A-2B3C-82EF-6B5612F9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40" y="5938188"/>
                <a:ext cx="5103827" cy="523220"/>
              </a:xfrm>
              <a:prstGeom prst="rect">
                <a:avLst/>
              </a:prstGeom>
              <a:blipFill>
                <a:blip r:embed="rId21"/>
                <a:stretch>
                  <a:fillRect l="-25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45EFA1-658F-FE9E-9B1D-D36638AA963C}"/>
                  </a:ext>
                </a:extLst>
              </p:cNvPr>
              <p:cNvSpPr txBox="1"/>
              <p:nvPr/>
            </p:nvSpPr>
            <p:spPr>
              <a:xfrm>
                <a:off x="8460662" y="5938090"/>
                <a:ext cx="23673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800" dirty="0"/>
                  <a:t>Overfitting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45EFA1-658F-FE9E-9B1D-D36638AA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662" y="5938090"/>
                <a:ext cx="2367385" cy="523220"/>
              </a:xfrm>
              <a:prstGeom prst="rect">
                <a:avLst/>
              </a:prstGeom>
              <a:blipFill>
                <a:blip r:embed="rId22"/>
                <a:stretch>
                  <a:fillRect t="-10465" r="-515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67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2" grpId="0" animBg="1"/>
      <p:bldP spid="33" grpId="0" animBg="1"/>
      <p:bldP spid="34" grpId="0" animBg="1"/>
      <p:bldP spid="35" grpId="0"/>
      <p:bldP spid="36" grpId="0"/>
      <p:bldP spid="3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DBA7-4A7C-462C-98DD-8A99ADFA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4"/>
            <a:ext cx="10515600" cy="1325563"/>
          </a:xfrm>
        </p:spPr>
        <p:txBody>
          <a:bodyPr/>
          <a:lstStyle/>
          <a:p>
            <a:r>
              <a:rPr lang="en-US"/>
              <a:t>Deterministic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445A3-4718-4CB0-BF01-9BD71028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128</a:t>
            </a:fld>
            <a:endParaRPr lang="en-US"/>
          </a:p>
        </p:txBody>
      </p:sp>
      <p:sp>
        <p:nvSpPr>
          <p:cNvPr id="9" name="Rectángulo 18">
            <a:extLst>
              <a:ext uri="{FF2B5EF4-FFF2-40B4-BE49-F238E27FC236}">
                <a16:creationId xmlns:a16="http://schemas.microsoft.com/office/drawing/2014/main" id="{1B6EFEB3-54B1-4622-912B-1AF7573903E7}"/>
              </a:ext>
            </a:extLst>
          </p:cNvPr>
          <p:cNvSpPr/>
          <p:nvPr/>
        </p:nvSpPr>
        <p:spPr>
          <a:xfrm>
            <a:off x="5862654" y="1433470"/>
            <a:ext cx="5075582" cy="4467009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D9D4B80-DD79-4462-B9DC-20BF621EE805}"/>
              </a:ext>
            </a:extLst>
          </p:cNvPr>
          <p:cNvSpPr/>
          <p:nvPr/>
        </p:nvSpPr>
        <p:spPr>
          <a:xfrm>
            <a:off x="5875073" y="2133152"/>
            <a:ext cx="5063163" cy="2884279"/>
          </a:xfrm>
          <a:custGeom>
            <a:avLst/>
            <a:gdLst>
              <a:gd name="connsiteX0" fmla="*/ 0 w 5063163"/>
              <a:gd name="connsiteY0" fmla="*/ 2884279 h 2884279"/>
              <a:gd name="connsiteX1" fmla="*/ 297833 w 5063163"/>
              <a:gd name="connsiteY1" fmla="*/ 1912402 h 2884279"/>
              <a:gd name="connsiteX2" fmla="*/ 825572 w 5063163"/>
              <a:gd name="connsiteY2" fmla="*/ 2335639 h 2884279"/>
              <a:gd name="connsiteX3" fmla="*/ 1588443 w 5063163"/>
              <a:gd name="connsiteY3" fmla="*/ 527739 h 2884279"/>
              <a:gd name="connsiteX4" fmla="*/ 2220685 w 5063163"/>
              <a:gd name="connsiteY4" fmla="*/ 919625 h 2884279"/>
              <a:gd name="connsiteX5" fmla="*/ 2821577 w 5063163"/>
              <a:gd name="connsiteY5" fmla="*/ 1081605 h 2884279"/>
              <a:gd name="connsiteX6" fmla="*/ 3668050 w 5063163"/>
              <a:gd name="connsiteY6" fmla="*/ 146304 h 2884279"/>
              <a:gd name="connsiteX7" fmla="*/ 4195789 w 5063163"/>
              <a:gd name="connsiteY7" fmla="*/ 1781774 h 2884279"/>
              <a:gd name="connsiteX8" fmla="*/ 5063163 w 5063163"/>
              <a:gd name="connsiteY8" fmla="*/ 0 h 2884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3163" h="2884279">
                <a:moveTo>
                  <a:pt x="0" y="2884279"/>
                </a:moveTo>
                <a:cubicBezTo>
                  <a:pt x="80119" y="2444060"/>
                  <a:pt x="160238" y="2003842"/>
                  <a:pt x="297833" y="1912402"/>
                </a:cubicBezTo>
                <a:cubicBezTo>
                  <a:pt x="435428" y="1820962"/>
                  <a:pt x="610470" y="2566416"/>
                  <a:pt x="825572" y="2335639"/>
                </a:cubicBezTo>
                <a:cubicBezTo>
                  <a:pt x="1040674" y="2104862"/>
                  <a:pt x="1355924" y="763741"/>
                  <a:pt x="1588443" y="527739"/>
                </a:cubicBezTo>
                <a:cubicBezTo>
                  <a:pt x="1820962" y="291737"/>
                  <a:pt x="2015163" y="827314"/>
                  <a:pt x="2220685" y="919625"/>
                </a:cubicBezTo>
                <a:cubicBezTo>
                  <a:pt x="2426207" y="1011936"/>
                  <a:pt x="2580350" y="1210492"/>
                  <a:pt x="2821577" y="1081605"/>
                </a:cubicBezTo>
                <a:cubicBezTo>
                  <a:pt x="3062804" y="952718"/>
                  <a:pt x="3439015" y="29609"/>
                  <a:pt x="3668050" y="146304"/>
                </a:cubicBezTo>
                <a:cubicBezTo>
                  <a:pt x="3897085" y="262999"/>
                  <a:pt x="3963270" y="1806158"/>
                  <a:pt x="4195789" y="1781774"/>
                </a:cubicBezTo>
                <a:cubicBezTo>
                  <a:pt x="4428308" y="1757390"/>
                  <a:pt x="4745735" y="878695"/>
                  <a:pt x="5063163" y="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6B43AF-A4D2-4684-82D6-17D6AA64E716}"/>
                  </a:ext>
                </a:extLst>
              </p:cNvPr>
              <p:cNvSpPr txBox="1"/>
              <p:nvPr/>
            </p:nvSpPr>
            <p:spPr>
              <a:xfrm>
                <a:off x="9397012" y="4007043"/>
                <a:ext cx="16476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6B43AF-A4D2-4684-82D6-17D6AA64E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012" y="4007043"/>
                <a:ext cx="164769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9FD7D1-D174-4E84-A8E0-CF252A441E03}"/>
                  </a:ext>
                </a:extLst>
              </p:cNvPr>
              <p:cNvSpPr txBox="1"/>
              <p:nvPr/>
            </p:nvSpPr>
            <p:spPr>
              <a:xfrm>
                <a:off x="5389704" y="3313681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9FD7D1-D174-4E84-A8E0-CF252A441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704" y="3313681"/>
                <a:ext cx="4729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46A81-19E7-4CDD-A4F6-E1202EAA658A}"/>
                  </a:ext>
                </a:extLst>
              </p:cNvPr>
              <p:cNvSpPr txBox="1"/>
              <p:nvPr/>
            </p:nvSpPr>
            <p:spPr>
              <a:xfrm>
                <a:off x="8163970" y="5833130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B46A81-19E7-4CDD-A4F6-E1202EAA6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970" y="5833130"/>
                <a:ext cx="4680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EEB778-927B-40A2-BBA4-B0825AFDA7FA}"/>
              </a:ext>
            </a:extLst>
          </p:cNvPr>
          <p:cNvSpPr/>
          <p:nvPr/>
        </p:nvSpPr>
        <p:spPr>
          <a:xfrm>
            <a:off x="5841012" y="2836412"/>
            <a:ext cx="5094515" cy="1988269"/>
          </a:xfrm>
          <a:custGeom>
            <a:avLst/>
            <a:gdLst>
              <a:gd name="connsiteX0" fmla="*/ 0 w 5094515"/>
              <a:gd name="connsiteY0" fmla="*/ 1988269 h 1988269"/>
              <a:gd name="connsiteX1" fmla="*/ 2341638 w 5094515"/>
              <a:gd name="connsiteY1" fmla="*/ 53031 h 1988269"/>
              <a:gd name="connsiteX2" fmla="*/ 5094515 w 5094515"/>
              <a:gd name="connsiteY2" fmla="*/ 735202 h 198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4515" h="1988269">
                <a:moveTo>
                  <a:pt x="0" y="1988269"/>
                </a:moveTo>
                <a:cubicBezTo>
                  <a:pt x="746276" y="1125072"/>
                  <a:pt x="1492552" y="261875"/>
                  <a:pt x="2341638" y="53031"/>
                </a:cubicBezTo>
                <a:cubicBezTo>
                  <a:pt x="3190724" y="-155814"/>
                  <a:pt x="4142619" y="289694"/>
                  <a:pt x="5094515" y="735202"/>
                </a:cubicBezTo>
              </a:path>
            </a:pathLst>
          </a:custGeom>
          <a:noFill/>
          <a:ln w="5715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30A734-448C-439B-8304-480D9BBC64A4}"/>
                  </a:ext>
                </a:extLst>
              </p:cNvPr>
              <p:cNvSpPr txBox="1"/>
              <p:nvPr/>
            </p:nvSpPr>
            <p:spPr>
              <a:xfrm>
                <a:off x="10848441" y="3307326"/>
                <a:ext cx="13858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30A734-448C-439B-8304-480D9BBC6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441" y="3307326"/>
                <a:ext cx="13858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EA35DED-99BC-4A40-A6A3-34F5D1AEF24F}"/>
              </a:ext>
            </a:extLst>
          </p:cNvPr>
          <p:cNvSpPr/>
          <p:nvPr/>
        </p:nvSpPr>
        <p:spPr>
          <a:xfrm>
            <a:off x="6534070" y="4394555"/>
            <a:ext cx="188686" cy="203200"/>
          </a:xfrm>
          <a:prstGeom prst="ellipse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6A25D-B680-4376-8B8A-9A71F8FC4495}"/>
              </a:ext>
            </a:extLst>
          </p:cNvPr>
          <p:cNvSpPr/>
          <p:nvPr/>
        </p:nvSpPr>
        <p:spPr>
          <a:xfrm>
            <a:off x="3375137" y="2819046"/>
            <a:ext cx="1068959" cy="98727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47C08C-633E-4E5F-91C3-1FA789548279}"/>
              </a:ext>
            </a:extLst>
          </p:cNvPr>
          <p:cNvSpPr/>
          <p:nvPr/>
        </p:nvSpPr>
        <p:spPr>
          <a:xfrm>
            <a:off x="723282" y="2453001"/>
            <a:ext cx="4440768" cy="2938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A1E0A6-2F88-4D39-9E61-205C22D4BBF5}"/>
              </a:ext>
            </a:extLst>
          </p:cNvPr>
          <p:cNvSpPr/>
          <p:nvPr/>
        </p:nvSpPr>
        <p:spPr>
          <a:xfrm>
            <a:off x="3882198" y="3219903"/>
            <a:ext cx="121919" cy="122363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34965D-F4EF-4615-B27F-52CD17BCBF4D}"/>
                  </a:ext>
                </a:extLst>
              </p:cNvPr>
              <p:cNvSpPr txBox="1"/>
              <p:nvPr/>
            </p:nvSpPr>
            <p:spPr>
              <a:xfrm>
                <a:off x="4004117" y="2819046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34965D-F4EF-4615-B27F-52CD17BCB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117" y="2819046"/>
                <a:ext cx="4741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239FB2B-A4A1-4D72-93EE-042607C8D9CF}"/>
              </a:ext>
            </a:extLst>
          </p:cNvPr>
          <p:cNvSpPr/>
          <p:nvPr/>
        </p:nvSpPr>
        <p:spPr>
          <a:xfrm rot="5400000">
            <a:off x="1802572" y="1857279"/>
            <a:ext cx="2505779" cy="4139370"/>
          </a:xfrm>
          <a:custGeom>
            <a:avLst/>
            <a:gdLst>
              <a:gd name="connsiteX0" fmla="*/ 80434 w 586868"/>
              <a:gd name="connsiteY0" fmla="*/ 84666 h 880533"/>
              <a:gd name="connsiteX1" fmla="*/ 80434 w 586868"/>
              <a:gd name="connsiteY1" fmla="*/ 84666 h 880533"/>
              <a:gd name="connsiteX2" fmla="*/ 50800 w 586868"/>
              <a:gd name="connsiteY2" fmla="*/ 110066 h 880533"/>
              <a:gd name="connsiteX3" fmla="*/ 0 w 586868"/>
              <a:gd name="connsiteY3" fmla="*/ 254000 h 880533"/>
              <a:gd name="connsiteX4" fmla="*/ 33867 w 586868"/>
              <a:gd name="connsiteY4" fmla="*/ 554566 h 880533"/>
              <a:gd name="connsiteX5" fmla="*/ 105834 w 586868"/>
              <a:gd name="connsiteY5" fmla="*/ 706966 h 880533"/>
              <a:gd name="connsiteX6" fmla="*/ 135467 w 586868"/>
              <a:gd name="connsiteY6" fmla="*/ 800100 h 880533"/>
              <a:gd name="connsiteX7" fmla="*/ 224367 w 586868"/>
              <a:gd name="connsiteY7" fmla="*/ 880533 h 880533"/>
              <a:gd name="connsiteX8" fmla="*/ 381000 w 586868"/>
              <a:gd name="connsiteY8" fmla="*/ 770466 h 880533"/>
              <a:gd name="connsiteX9" fmla="*/ 575734 w 586868"/>
              <a:gd name="connsiteY9" fmla="*/ 461433 h 880533"/>
              <a:gd name="connsiteX10" fmla="*/ 579967 w 586868"/>
              <a:gd name="connsiteY10" fmla="*/ 300566 h 880533"/>
              <a:gd name="connsiteX11" fmla="*/ 567267 w 586868"/>
              <a:gd name="connsiteY11" fmla="*/ 262466 h 880533"/>
              <a:gd name="connsiteX12" fmla="*/ 469900 w 586868"/>
              <a:gd name="connsiteY12" fmla="*/ 173566 h 880533"/>
              <a:gd name="connsiteX13" fmla="*/ 220134 w 586868"/>
              <a:gd name="connsiteY13" fmla="*/ 16933 h 880533"/>
              <a:gd name="connsiteX14" fmla="*/ 169334 w 586868"/>
              <a:gd name="connsiteY14" fmla="*/ 0 h 880533"/>
              <a:gd name="connsiteX15" fmla="*/ 101600 w 586868"/>
              <a:gd name="connsiteY15" fmla="*/ 21166 h 880533"/>
              <a:gd name="connsiteX16" fmla="*/ 84667 w 586868"/>
              <a:gd name="connsiteY16" fmla="*/ 50800 h 880533"/>
              <a:gd name="connsiteX17" fmla="*/ 80434 w 586868"/>
              <a:gd name="connsiteY17" fmla="*/ 84666 h 88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6868" h="880533">
                <a:moveTo>
                  <a:pt x="80434" y="84666"/>
                </a:moveTo>
                <a:lnTo>
                  <a:pt x="80434" y="84666"/>
                </a:lnTo>
                <a:cubicBezTo>
                  <a:pt x="70556" y="93133"/>
                  <a:pt x="59367" y="100275"/>
                  <a:pt x="50800" y="110066"/>
                </a:cubicBezTo>
                <a:cubicBezTo>
                  <a:pt x="5195" y="162187"/>
                  <a:pt x="16917" y="172800"/>
                  <a:pt x="0" y="254000"/>
                </a:cubicBezTo>
                <a:cubicBezTo>
                  <a:pt x="3049" y="372897"/>
                  <a:pt x="-5540" y="442912"/>
                  <a:pt x="33867" y="554566"/>
                </a:cubicBezTo>
                <a:cubicBezTo>
                  <a:pt x="52565" y="607543"/>
                  <a:pt x="84354" y="655055"/>
                  <a:pt x="105834" y="706966"/>
                </a:cubicBezTo>
                <a:cubicBezTo>
                  <a:pt x="118290" y="737069"/>
                  <a:pt x="121254" y="770786"/>
                  <a:pt x="135467" y="800100"/>
                </a:cubicBezTo>
                <a:cubicBezTo>
                  <a:pt x="155760" y="841954"/>
                  <a:pt x="188028" y="856306"/>
                  <a:pt x="224367" y="880533"/>
                </a:cubicBezTo>
                <a:cubicBezTo>
                  <a:pt x="309341" y="866370"/>
                  <a:pt x="302845" y="877277"/>
                  <a:pt x="381000" y="770466"/>
                </a:cubicBezTo>
                <a:cubicBezTo>
                  <a:pt x="537812" y="556157"/>
                  <a:pt x="475939" y="661021"/>
                  <a:pt x="575734" y="461433"/>
                </a:cubicBezTo>
                <a:cubicBezTo>
                  <a:pt x="588545" y="390966"/>
                  <a:pt x="590764" y="397739"/>
                  <a:pt x="579967" y="300566"/>
                </a:cubicBezTo>
                <a:cubicBezTo>
                  <a:pt x="578489" y="287261"/>
                  <a:pt x="574563" y="273690"/>
                  <a:pt x="567267" y="262466"/>
                </a:cubicBezTo>
                <a:cubicBezTo>
                  <a:pt x="544599" y="227592"/>
                  <a:pt x="502688" y="196896"/>
                  <a:pt x="469900" y="173566"/>
                </a:cubicBezTo>
                <a:cubicBezTo>
                  <a:pt x="225288" y="-485"/>
                  <a:pt x="389921" y="108900"/>
                  <a:pt x="220134" y="16933"/>
                </a:cubicBezTo>
                <a:cubicBezTo>
                  <a:pt x="181083" y="-4220"/>
                  <a:pt x="231188" y="7731"/>
                  <a:pt x="169334" y="0"/>
                </a:cubicBezTo>
                <a:cubicBezTo>
                  <a:pt x="146756" y="7055"/>
                  <a:pt x="121884" y="8996"/>
                  <a:pt x="101600" y="21166"/>
                </a:cubicBezTo>
                <a:cubicBezTo>
                  <a:pt x="91844" y="27019"/>
                  <a:pt x="88751" y="40181"/>
                  <a:pt x="84667" y="50800"/>
                </a:cubicBezTo>
                <a:cubicBezTo>
                  <a:pt x="78114" y="67838"/>
                  <a:pt x="81140" y="79022"/>
                  <a:pt x="80434" y="8466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FAA5CF-A5E5-485F-975C-0A54B2C85089}"/>
              </a:ext>
            </a:extLst>
          </p:cNvPr>
          <p:cNvSpPr/>
          <p:nvPr/>
        </p:nvSpPr>
        <p:spPr>
          <a:xfrm>
            <a:off x="3595256" y="307066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47A932-E52B-42F9-A69F-5BD4FA87EEDB}"/>
              </a:ext>
            </a:extLst>
          </p:cNvPr>
          <p:cNvSpPr/>
          <p:nvPr/>
        </p:nvSpPr>
        <p:spPr>
          <a:xfrm>
            <a:off x="3603633" y="323305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B098B1-3355-4AF2-A6C9-DD7B93081FD7}"/>
              </a:ext>
            </a:extLst>
          </p:cNvPr>
          <p:cNvSpPr/>
          <p:nvPr/>
        </p:nvSpPr>
        <p:spPr>
          <a:xfrm>
            <a:off x="3756033" y="3385456"/>
            <a:ext cx="121919" cy="12236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A5065D-3995-4B5A-BFA5-7068799FD350}"/>
              </a:ext>
            </a:extLst>
          </p:cNvPr>
          <p:cNvSpPr/>
          <p:nvPr/>
        </p:nvSpPr>
        <p:spPr>
          <a:xfrm>
            <a:off x="4002686" y="342498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3B0800-8E77-42C1-9008-A5AA10D13C51}"/>
              </a:ext>
            </a:extLst>
          </p:cNvPr>
          <p:cNvSpPr/>
          <p:nvPr/>
        </p:nvSpPr>
        <p:spPr>
          <a:xfrm>
            <a:off x="3769207" y="303026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ECCE5B-A4F9-41C3-8505-6BCBED0A78D9}"/>
              </a:ext>
            </a:extLst>
          </p:cNvPr>
          <p:cNvSpPr/>
          <p:nvPr/>
        </p:nvSpPr>
        <p:spPr>
          <a:xfrm>
            <a:off x="3995190" y="29045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BEA7CE-151E-4656-B43D-94E7F5BE46F4}"/>
              </a:ext>
            </a:extLst>
          </p:cNvPr>
          <p:cNvSpPr/>
          <p:nvPr/>
        </p:nvSpPr>
        <p:spPr>
          <a:xfrm>
            <a:off x="4117108" y="324796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735956-ABE6-4737-9FA3-A5DDF3ABEC5A}"/>
              </a:ext>
            </a:extLst>
          </p:cNvPr>
          <p:cNvSpPr/>
          <p:nvPr/>
        </p:nvSpPr>
        <p:spPr>
          <a:xfrm>
            <a:off x="4343859" y="321990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3F9C945-C751-47DF-8E1F-37CD440EC584}"/>
              </a:ext>
            </a:extLst>
          </p:cNvPr>
          <p:cNvSpPr/>
          <p:nvPr/>
        </p:nvSpPr>
        <p:spPr>
          <a:xfrm>
            <a:off x="4496259" y="337230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D07F11-85B2-46DC-823B-5FF1B22F3A70}"/>
              </a:ext>
            </a:extLst>
          </p:cNvPr>
          <p:cNvSpPr/>
          <p:nvPr/>
        </p:nvSpPr>
        <p:spPr>
          <a:xfrm>
            <a:off x="4271707" y="348616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4E68C3-290E-4B25-93EF-A63C079156DB}"/>
              </a:ext>
            </a:extLst>
          </p:cNvPr>
          <p:cNvSpPr/>
          <p:nvPr/>
        </p:nvSpPr>
        <p:spPr>
          <a:xfrm>
            <a:off x="3151450" y="323625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1268A15-D024-4BDC-BD05-DD603AABAD30}"/>
              </a:ext>
            </a:extLst>
          </p:cNvPr>
          <p:cNvSpPr/>
          <p:nvPr/>
        </p:nvSpPr>
        <p:spPr>
          <a:xfrm>
            <a:off x="3159827" y="339865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7632BF8-DB1B-4D31-9E88-F600CD9B08F7}"/>
              </a:ext>
            </a:extLst>
          </p:cNvPr>
          <p:cNvSpPr/>
          <p:nvPr/>
        </p:nvSpPr>
        <p:spPr>
          <a:xfrm>
            <a:off x="3312227" y="355105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0B4C4-76FE-44C2-9ED9-EC15640181F5}"/>
              </a:ext>
            </a:extLst>
          </p:cNvPr>
          <p:cNvSpPr/>
          <p:nvPr/>
        </p:nvSpPr>
        <p:spPr>
          <a:xfrm>
            <a:off x="3325401" y="319585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2682308-09CF-4062-A939-ECB3D92C1F34}"/>
              </a:ext>
            </a:extLst>
          </p:cNvPr>
          <p:cNvSpPr/>
          <p:nvPr/>
        </p:nvSpPr>
        <p:spPr>
          <a:xfrm rot="15625490">
            <a:off x="3587976" y="359684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7B2CF71-A0E8-4C8B-9181-01793C1D6487}"/>
              </a:ext>
            </a:extLst>
          </p:cNvPr>
          <p:cNvSpPr/>
          <p:nvPr/>
        </p:nvSpPr>
        <p:spPr>
          <a:xfrm rot="15625490">
            <a:off x="3596353" y="37592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1BC6EB9-BE61-4476-B23A-6D9CFFA3805D}"/>
              </a:ext>
            </a:extLst>
          </p:cNvPr>
          <p:cNvSpPr/>
          <p:nvPr/>
        </p:nvSpPr>
        <p:spPr>
          <a:xfrm rot="15625490">
            <a:off x="3748753" y="39116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EDB3C0-7E2A-4C35-846E-A6A77C69C746}"/>
              </a:ext>
            </a:extLst>
          </p:cNvPr>
          <p:cNvSpPr/>
          <p:nvPr/>
        </p:nvSpPr>
        <p:spPr>
          <a:xfrm rot="15625490">
            <a:off x="3761927" y="355645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A27663-CEDB-407D-A309-4ED52B3480A3}"/>
              </a:ext>
            </a:extLst>
          </p:cNvPr>
          <p:cNvSpPr/>
          <p:nvPr/>
        </p:nvSpPr>
        <p:spPr>
          <a:xfrm rot="15625490">
            <a:off x="4062926" y="377106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AC1CA4-8C8D-4CF9-9AA1-1418A49ED70A}"/>
              </a:ext>
            </a:extLst>
          </p:cNvPr>
          <p:cNvSpPr/>
          <p:nvPr/>
        </p:nvSpPr>
        <p:spPr>
          <a:xfrm rot="15625490">
            <a:off x="3542674" y="417511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8E47F6E-C22E-4892-9863-CCC9A005622D}"/>
              </a:ext>
            </a:extLst>
          </p:cNvPr>
          <p:cNvSpPr/>
          <p:nvPr/>
        </p:nvSpPr>
        <p:spPr>
          <a:xfrm rot="15625490">
            <a:off x="4125772" y="416605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339332-A139-44CA-852C-F56D461E6F07}"/>
              </a:ext>
            </a:extLst>
          </p:cNvPr>
          <p:cNvSpPr/>
          <p:nvPr/>
        </p:nvSpPr>
        <p:spPr>
          <a:xfrm rot="15625490">
            <a:off x="2691326" y="430708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A84B07-CDBE-4581-8B56-25033C323B7A}"/>
              </a:ext>
            </a:extLst>
          </p:cNvPr>
          <p:cNvSpPr/>
          <p:nvPr/>
        </p:nvSpPr>
        <p:spPr>
          <a:xfrm rot="15625490">
            <a:off x="2843726" y="445948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7B0F4AA-704C-4E36-AEAD-70109D3C9B0B}"/>
              </a:ext>
            </a:extLst>
          </p:cNvPr>
          <p:cNvSpPr/>
          <p:nvPr/>
        </p:nvSpPr>
        <p:spPr>
          <a:xfrm rot="15625490">
            <a:off x="3079439" y="419541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7B63031-C3C1-4B0D-934E-69593791B762}"/>
              </a:ext>
            </a:extLst>
          </p:cNvPr>
          <p:cNvSpPr/>
          <p:nvPr/>
        </p:nvSpPr>
        <p:spPr>
          <a:xfrm rot="15625490">
            <a:off x="2602225" y="335137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6C1463-1671-4AAD-A841-40A393553F6E}"/>
              </a:ext>
            </a:extLst>
          </p:cNvPr>
          <p:cNvSpPr/>
          <p:nvPr/>
        </p:nvSpPr>
        <p:spPr>
          <a:xfrm rot="15625490">
            <a:off x="2002100" y="430662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903F7B0-115F-41C2-B699-35CD9174B4A5}"/>
              </a:ext>
            </a:extLst>
          </p:cNvPr>
          <p:cNvSpPr/>
          <p:nvPr/>
        </p:nvSpPr>
        <p:spPr>
          <a:xfrm>
            <a:off x="1710498" y="4195418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D7C5771-9923-49E7-987C-ED0942BEB99B}"/>
              </a:ext>
            </a:extLst>
          </p:cNvPr>
          <p:cNvSpPr/>
          <p:nvPr/>
        </p:nvSpPr>
        <p:spPr>
          <a:xfrm rot="15625490">
            <a:off x="2431898" y="375924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C6E48D5-BFCF-4E69-BB88-35459965EA8E}"/>
              </a:ext>
            </a:extLst>
          </p:cNvPr>
          <p:cNvSpPr/>
          <p:nvPr/>
        </p:nvSpPr>
        <p:spPr>
          <a:xfrm rot="15625490">
            <a:off x="2933239" y="38154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1FDF06-46D9-409E-AF0A-EA8B84757D81}"/>
              </a:ext>
            </a:extLst>
          </p:cNvPr>
          <p:cNvSpPr/>
          <p:nvPr/>
        </p:nvSpPr>
        <p:spPr>
          <a:xfrm rot="15625490">
            <a:off x="1645078" y="354194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BDABE7-47DD-401E-9B05-CAC5E264F165}"/>
              </a:ext>
            </a:extLst>
          </p:cNvPr>
          <p:cNvSpPr/>
          <p:nvPr/>
        </p:nvSpPr>
        <p:spPr>
          <a:xfrm rot="15625490">
            <a:off x="1978042" y="364700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8B9377-BABE-430A-8CE3-685D5408C60D}"/>
              </a:ext>
            </a:extLst>
          </p:cNvPr>
          <p:cNvSpPr/>
          <p:nvPr/>
        </p:nvSpPr>
        <p:spPr>
          <a:xfrm>
            <a:off x="2058590" y="398250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EE491BC-BC53-423D-9C86-9E9C9481CDE2}"/>
              </a:ext>
            </a:extLst>
          </p:cNvPr>
          <p:cNvSpPr/>
          <p:nvPr/>
        </p:nvSpPr>
        <p:spPr>
          <a:xfrm rot="15625490">
            <a:off x="2779990" y="3546325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8E622B7-B929-479C-87DA-A13F1E701310}"/>
              </a:ext>
            </a:extLst>
          </p:cNvPr>
          <p:cNvSpPr/>
          <p:nvPr/>
        </p:nvSpPr>
        <p:spPr>
          <a:xfrm rot="15625490">
            <a:off x="3281331" y="3602510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A99A49-0226-4FAA-9CAC-509B2382E375}"/>
              </a:ext>
            </a:extLst>
          </p:cNvPr>
          <p:cNvSpPr/>
          <p:nvPr/>
        </p:nvSpPr>
        <p:spPr>
          <a:xfrm rot="15625490">
            <a:off x="1993170" y="332902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8313833-1401-4C91-8572-CDC2D449E3FA}"/>
              </a:ext>
            </a:extLst>
          </p:cNvPr>
          <p:cNvSpPr/>
          <p:nvPr/>
        </p:nvSpPr>
        <p:spPr>
          <a:xfrm rot="15625490">
            <a:off x="2326134" y="34340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869A657-21FA-468C-907B-5082DE61276F}"/>
              </a:ext>
            </a:extLst>
          </p:cNvPr>
          <p:cNvSpPr/>
          <p:nvPr/>
        </p:nvSpPr>
        <p:spPr>
          <a:xfrm>
            <a:off x="2522308" y="479126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B255C50-E220-4A14-9A0B-5D75239D932B}"/>
              </a:ext>
            </a:extLst>
          </p:cNvPr>
          <p:cNvSpPr/>
          <p:nvPr/>
        </p:nvSpPr>
        <p:spPr>
          <a:xfrm rot="15625490">
            <a:off x="3243708" y="4355089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DB3DDB-3EBA-42A7-8D39-D0FD96B276E1}"/>
              </a:ext>
            </a:extLst>
          </p:cNvPr>
          <p:cNvSpPr/>
          <p:nvPr/>
        </p:nvSpPr>
        <p:spPr>
          <a:xfrm rot="15625490">
            <a:off x="3745049" y="4411274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8C71B6D-B82B-4C27-80A3-B480BDD5FC66}"/>
              </a:ext>
            </a:extLst>
          </p:cNvPr>
          <p:cNvSpPr/>
          <p:nvPr/>
        </p:nvSpPr>
        <p:spPr>
          <a:xfrm rot="15625490">
            <a:off x="2456888" y="413779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622F79A-5F82-4D04-A5E0-76A4E574DF8F}"/>
              </a:ext>
            </a:extLst>
          </p:cNvPr>
          <p:cNvSpPr/>
          <p:nvPr/>
        </p:nvSpPr>
        <p:spPr>
          <a:xfrm rot="15625490">
            <a:off x="2789852" y="4242853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87C704-8195-459D-B1BA-1FF92796A849}"/>
              </a:ext>
            </a:extLst>
          </p:cNvPr>
          <p:cNvSpPr/>
          <p:nvPr/>
        </p:nvSpPr>
        <p:spPr>
          <a:xfrm>
            <a:off x="3556350" y="433635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EAB8608-7F5E-4A81-A2E8-A27702F9BC20}"/>
              </a:ext>
            </a:extLst>
          </p:cNvPr>
          <p:cNvSpPr/>
          <p:nvPr/>
        </p:nvSpPr>
        <p:spPr>
          <a:xfrm>
            <a:off x="3564727" y="449874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B38C40C-4828-49C5-9AA9-CB416FE83950}"/>
              </a:ext>
            </a:extLst>
          </p:cNvPr>
          <p:cNvSpPr/>
          <p:nvPr/>
        </p:nvSpPr>
        <p:spPr>
          <a:xfrm>
            <a:off x="3717127" y="465114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A2BEB19-6C3C-4E36-AB5A-45F224A27300}"/>
              </a:ext>
            </a:extLst>
          </p:cNvPr>
          <p:cNvSpPr/>
          <p:nvPr/>
        </p:nvSpPr>
        <p:spPr>
          <a:xfrm>
            <a:off x="3730301" y="429595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EEDE066-FD80-4FD8-9F67-C20173C8C995}"/>
              </a:ext>
            </a:extLst>
          </p:cNvPr>
          <p:cNvSpPr/>
          <p:nvPr/>
        </p:nvSpPr>
        <p:spPr>
          <a:xfrm rot="15625490">
            <a:off x="3007125" y="445146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1B4D90B-8980-4A19-AEB9-4B6C0AD7619B}"/>
              </a:ext>
            </a:extLst>
          </p:cNvPr>
          <p:cNvSpPr/>
          <p:nvPr/>
        </p:nvSpPr>
        <p:spPr>
          <a:xfrm rot="15625490">
            <a:off x="2836798" y="485933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D15208B-88EF-4F83-8F9B-47A0CB06BAE1}"/>
              </a:ext>
            </a:extLst>
          </p:cNvPr>
          <p:cNvSpPr/>
          <p:nvPr/>
        </p:nvSpPr>
        <p:spPr>
          <a:xfrm rot="15625490">
            <a:off x="3338139" y="491552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7FD1651-BBAD-4F92-864B-1158E6BAB020}"/>
              </a:ext>
            </a:extLst>
          </p:cNvPr>
          <p:cNvSpPr/>
          <p:nvPr/>
        </p:nvSpPr>
        <p:spPr>
          <a:xfrm rot="15625490">
            <a:off x="3184890" y="464642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7DDDC60-F7F6-4AE7-B738-EC8D1497FB8F}"/>
              </a:ext>
            </a:extLst>
          </p:cNvPr>
          <p:cNvSpPr/>
          <p:nvPr/>
        </p:nvSpPr>
        <p:spPr>
          <a:xfrm rot="15625490">
            <a:off x="3686231" y="470260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242DA7-65CD-4A44-8CEC-828194F9010C}"/>
              </a:ext>
            </a:extLst>
          </p:cNvPr>
          <p:cNvSpPr/>
          <p:nvPr/>
        </p:nvSpPr>
        <p:spPr>
          <a:xfrm>
            <a:off x="2736719" y="293987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4CEDDF7-1E3E-465A-9A56-5E65611B94A0}"/>
              </a:ext>
            </a:extLst>
          </p:cNvPr>
          <p:cNvSpPr/>
          <p:nvPr/>
        </p:nvSpPr>
        <p:spPr>
          <a:xfrm>
            <a:off x="2745096" y="310226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D935E18-1460-4973-9E86-B3D96EE46091}"/>
              </a:ext>
            </a:extLst>
          </p:cNvPr>
          <p:cNvSpPr/>
          <p:nvPr/>
        </p:nvSpPr>
        <p:spPr>
          <a:xfrm>
            <a:off x="2897496" y="325466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8F2B90-EF6F-4D1E-83AF-04E6FF1BC60A}"/>
              </a:ext>
            </a:extLst>
          </p:cNvPr>
          <p:cNvSpPr/>
          <p:nvPr/>
        </p:nvSpPr>
        <p:spPr>
          <a:xfrm>
            <a:off x="2910670" y="2899476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EF422C-B184-42E8-8D5F-9A331C20D803}"/>
              </a:ext>
            </a:extLst>
          </p:cNvPr>
          <p:cNvSpPr/>
          <p:nvPr/>
        </p:nvSpPr>
        <p:spPr>
          <a:xfrm rot="15625490">
            <a:off x="2187494" y="305498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891C340-AF02-4FE4-8394-D8B258A8624B}"/>
              </a:ext>
            </a:extLst>
          </p:cNvPr>
          <p:cNvSpPr/>
          <p:nvPr/>
        </p:nvSpPr>
        <p:spPr>
          <a:xfrm rot="15625490">
            <a:off x="2017167" y="346285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3800CA9-24D8-4686-9528-31CE361B1B2A}"/>
              </a:ext>
            </a:extLst>
          </p:cNvPr>
          <p:cNvSpPr/>
          <p:nvPr/>
        </p:nvSpPr>
        <p:spPr>
          <a:xfrm rot="15625490">
            <a:off x="2518508" y="35190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9005AEB-27FE-41B9-9399-768A0BC2BC1A}"/>
              </a:ext>
            </a:extLst>
          </p:cNvPr>
          <p:cNvSpPr/>
          <p:nvPr/>
        </p:nvSpPr>
        <p:spPr>
          <a:xfrm rot="15625490">
            <a:off x="2365259" y="3249942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F9CFB29-9C14-419F-8065-6EE0178003A3}"/>
              </a:ext>
            </a:extLst>
          </p:cNvPr>
          <p:cNvSpPr/>
          <p:nvPr/>
        </p:nvSpPr>
        <p:spPr>
          <a:xfrm rot="15625490">
            <a:off x="2866600" y="3306127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D8025F2-DF4A-49FD-B50A-F91C8AE11B0E}"/>
              </a:ext>
            </a:extLst>
          </p:cNvPr>
          <p:cNvSpPr/>
          <p:nvPr/>
        </p:nvSpPr>
        <p:spPr>
          <a:xfrm>
            <a:off x="4392102" y="293959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F293E9C-BD66-47CF-83D0-30B67A527A9F}"/>
              </a:ext>
            </a:extLst>
          </p:cNvPr>
          <p:cNvSpPr/>
          <p:nvPr/>
        </p:nvSpPr>
        <p:spPr>
          <a:xfrm>
            <a:off x="4544502" y="3091991"/>
            <a:ext cx="121919" cy="122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D6D9C6F-914C-4B80-A288-D3E377A3E3E6}"/>
                  </a:ext>
                </a:extLst>
              </p:cNvPr>
              <p:cNvSpPr txBox="1"/>
              <p:nvPr/>
            </p:nvSpPr>
            <p:spPr>
              <a:xfrm>
                <a:off x="4121478" y="3592161"/>
                <a:ext cx="604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D6D9C6F-914C-4B80-A288-D3E377A3E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478" y="3592161"/>
                <a:ext cx="604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6389BD-D1EF-4946-A242-BBE02D218AAC}"/>
                  </a:ext>
                </a:extLst>
              </p:cNvPr>
              <p:cNvSpPr txBox="1"/>
              <p:nvPr/>
            </p:nvSpPr>
            <p:spPr>
              <a:xfrm>
                <a:off x="3724186" y="3425765"/>
                <a:ext cx="6128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6389BD-D1EF-4946-A242-BBE02D21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186" y="3425765"/>
                <a:ext cx="6128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0E70E0C1-9DFC-4521-89E8-FB4DF8BAE25F}"/>
              </a:ext>
            </a:extLst>
          </p:cNvPr>
          <p:cNvSpPr/>
          <p:nvPr/>
        </p:nvSpPr>
        <p:spPr>
          <a:xfrm>
            <a:off x="6534070" y="3839073"/>
            <a:ext cx="188686" cy="203200"/>
          </a:xfrm>
          <a:prstGeom prst="ellipse">
            <a:avLst/>
          </a:prstGeom>
          <a:noFill/>
          <a:ln w="5715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0A2FB6-79B0-4E0A-86F1-3E7F4E2BEC98}"/>
              </a:ext>
            </a:extLst>
          </p:cNvPr>
          <p:cNvCxnSpPr>
            <a:stCxn id="16" idx="0"/>
            <a:endCxn id="85" idx="4"/>
          </p:cNvCxnSpPr>
          <p:nvPr/>
        </p:nvCxnSpPr>
        <p:spPr>
          <a:xfrm flipV="1">
            <a:off x="6628413" y="4042273"/>
            <a:ext cx="0" cy="352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B05CB33-4F7E-4ADD-86B8-73320C93FAD0}"/>
              </a:ext>
            </a:extLst>
          </p:cNvPr>
          <p:cNvSpPr txBox="1"/>
          <p:nvPr/>
        </p:nvSpPr>
        <p:spPr>
          <a:xfrm>
            <a:off x="6817255" y="4033748"/>
            <a:ext cx="1696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det. noise</a:t>
            </a:r>
          </a:p>
        </p:txBody>
      </p:sp>
    </p:spTree>
    <p:extLst>
      <p:ext uri="{BB962C8B-B14F-4D97-AF65-F5344CB8AC3E}">
        <p14:creationId xmlns:p14="http://schemas.microsoft.com/office/powerpoint/2010/main" val="422310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 animBg="1"/>
      <p:bldP spid="8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7389-AB30-4763-B34C-BBDB4342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73"/>
            <a:ext cx="10515600" cy="1325563"/>
          </a:xfrm>
        </p:spPr>
        <p:txBody>
          <a:bodyPr/>
          <a:lstStyle/>
          <a:p>
            <a:r>
              <a:rPr lang="en-US" dirty="0"/>
              <a:t>Deterministic Noise: Model Error</a:t>
            </a:r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A9A4E20-9B34-452B-A320-78028222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377030"/>
            <a:ext cx="4457700" cy="32124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CEF16-A20A-4F4E-91FF-D58BCB7B8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A4A893-2407-4591-BB7C-26AD74FAEA0A}"/>
                  </a:ext>
                </a:extLst>
              </p:cNvPr>
              <p:cNvSpPr txBox="1"/>
              <p:nvPr/>
            </p:nvSpPr>
            <p:spPr>
              <a:xfrm>
                <a:off x="877824" y="1377030"/>
                <a:ext cx="6275397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Want: Pick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sz="2800" dirty="0"/>
                  <a:t>the best approximation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 dirty="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Want: To learn from </a:t>
                </a:r>
                <a:r>
                  <a:rPr lang="en-US" sz="2800" b="1" dirty="0">
                    <a:solidFill>
                      <a:srgbClr val="00B050"/>
                    </a:solidFill>
                  </a:rPr>
                  <a:t>o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n-US" sz="2800" b="1" dirty="0">
                  <a:solidFill>
                    <a:srgbClr val="00B050"/>
                  </a:solidFill>
                </a:endParaRPr>
              </a:p>
              <a:p>
                <a:r>
                  <a:rPr lang="en-US" sz="2800" dirty="0"/>
                  <a:t>Unfortunately, we observe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o</a:t>
                </a:r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AB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AB47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AB4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/>
                  <a:t>deterministic noise</a:t>
                </a:r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A4A893-2407-4591-BB7C-26AD74FAE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" y="1377030"/>
                <a:ext cx="6275397" cy="3539430"/>
              </a:xfrm>
              <a:prstGeom prst="rect">
                <a:avLst/>
              </a:prstGeom>
              <a:blipFill>
                <a:blip r:embed="rId3"/>
                <a:stretch>
                  <a:fillRect l="-1944" t="-1721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CC73AE0-9611-1F51-B3C1-AB3757E6D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840" y="4585956"/>
            <a:ext cx="2513028" cy="2135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3BC0EA-9199-0A1B-702C-56A0BF7CFB89}"/>
                  </a:ext>
                </a:extLst>
              </p:cNvPr>
              <p:cNvSpPr txBox="1"/>
              <p:nvPr/>
            </p:nvSpPr>
            <p:spPr>
              <a:xfrm>
                <a:off x="2500933" y="5372479"/>
                <a:ext cx="5103827" cy="55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Target complexity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3BC0EA-9199-0A1B-702C-56A0BF7CF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33" y="5372479"/>
                <a:ext cx="5103827" cy="557717"/>
              </a:xfrm>
              <a:prstGeom prst="rect">
                <a:avLst/>
              </a:prstGeom>
              <a:blipFill>
                <a:blip r:embed="rId5"/>
                <a:stretch>
                  <a:fillRect l="-2387" t="-97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61F25-7939-DEC3-0DEA-EE81FC4B009C}"/>
                  </a:ext>
                </a:extLst>
              </p:cNvPr>
              <p:cNvSpPr txBox="1"/>
              <p:nvPr/>
            </p:nvSpPr>
            <p:spPr>
              <a:xfrm>
                <a:off x="5559974" y="5372479"/>
                <a:ext cx="23673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/>
                  <a:t>Overfitting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661F25-7939-DEC3-0DEA-EE81FC4B0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974" y="5372479"/>
                <a:ext cx="2367385" cy="523220"/>
              </a:xfrm>
              <a:prstGeom prst="rect">
                <a:avLst/>
              </a:prstGeom>
              <a:blipFill>
                <a:blip r:embed="rId6"/>
                <a:stretch>
                  <a:fillRect t="-10465" r="-54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51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853-5801-4227-AE6A-12A8AE9A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Bin Model Relate to Learning?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1831-D263-4330-A6FF-F75C665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</a:t>
            </a:fld>
            <a:endParaRPr lang="en-US"/>
          </a:p>
        </p:txBody>
      </p:sp>
      <p:sp>
        <p:nvSpPr>
          <p:cNvPr id="34" name="Rectángulo 18">
            <a:extLst>
              <a:ext uri="{FF2B5EF4-FFF2-40B4-BE49-F238E27FC236}">
                <a16:creationId xmlns:a16="http://schemas.microsoft.com/office/drawing/2014/main" id="{EA16D818-17CD-4BDF-A3A0-43624D6BC2BC}"/>
              </a:ext>
            </a:extLst>
          </p:cNvPr>
          <p:cNvSpPr/>
          <p:nvPr/>
        </p:nvSpPr>
        <p:spPr>
          <a:xfrm>
            <a:off x="3868849" y="2184780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CD6E9-1BD2-408C-B036-A276CDD844B8}"/>
              </a:ext>
            </a:extLst>
          </p:cNvPr>
          <p:cNvSpPr txBox="1"/>
          <p:nvPr/>
        </p:nvSpPr>
        <p:spPr>
          <a:xfrm rot="16200000">
            <a:off x="2724144" y="3899377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877A769-0302-4D98-8058-A43C3A3D2763}"/>
                  </a:ext>
                </a:extLst>
              </p14:cNvPr>
              <p14:cNvContentPartPr/>
              <p14:nvPr/>
            </p14:nvContentPartPr>
            <p14:xfrm>
              <a:off x="6117325" y="3059135"/>
              <a:ext cx="1080" cy="3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877A769-0302-4D98-8058-A43C3A3D27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0325" y="3041135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600D818-C077-49CF-8213-97B056F2E87A}"/>
              </a:ext>
            </a:extLst>
          </p:cNvPr>
          <p:cNvSpPr txBox="1"/>
          <p:nvPr/>
        </p:nvSpPr>
        <p:spPr>
          <a:xfrm>
            <a:off x="4968869" y="614949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535C312-A790-4C8E-B4FE-B1D752B62DA1}"/>
              </a:ext>
            </a:extLst>
          </p:cNvPr>
          <p:cNvSpPr/>
          <p:nvPr/>
        </p:nvSpPr>
        <p:spPr>
          <a:xfrm>
            <a:off x="5436357" y="2184780"/>
            <a:ext cx="2461331" cy="3560928"/>
          </a:xfrm>
          <a:custGeom>
            <a:avLst/>
            <a:gdLst>
              <a:gd name="connsiteX0" fmla="*/ 0 w 3493826"/>
              <a:gd name="connsiteY0" fmla="*/ 0 h 3067190"/>
              <a:gd name="connsiteX1" fmla="*/ 1423916 w 3493826"/>
              <a:gd name="connsiteY1" fmla="*/ 2961564 h 3067190"/>
              <a:gd name="connsiteX2" fmla="*/ 3493826 w 3493826"/>
              <a:gd name="connsiteY2" fmla="*/ 2119953 h 306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826" h="3067190">
                <a:moveTo>
                  <a:pt x="0" y="0"/>
                </a:moveTo>
                <a:cubicBezTo>
                  <a:pt x="420806" y="1304119"/>
                  <a:pt x="841612" y="2608239"/>
                  <a:pt x="1423916" y="2961564"/>
                </a:cubicBezTo>
                <a:cubicBezTo>
                  <a:pt x="2006220" y="3314889"/>
                  <a:pt x="2750023" y="2717421"/>
                  <a:pt x="3493826" y="211995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ED6829E-FBA5-42A5-99C1-9AACA4F86910}"/>
              </a:ext>
            </a:extLst>
          </p:cNvPr>
          <p:cNvCxnSpPr>
            <a:cxnSpLocks/>
          </p:cNvCxnSpPr>
          <p:nvPr/>
        </p:nvCxnSpPr>
        <p:spPr>
          <a:xfrm>
            <a:off x="3868849" y="3894798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612DA32-4829-4BC1-AECF-C90C32B3D24F}"/>
                  </a:ext>
                </a:extLst>
              </p14:cNvPr>
              <p14:cNvContentPartPr/>
              <p14:nvPr/>
            </p14:nvContentPartPr>
            <p14:xfrm>
              <a:off x="5527299" y="2271285"/>
              <a:ext cx="2234160" cy="2424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612DA32-4829-4BC1-AECF-C90C32B3D2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3299" y="2163285"/>
                <a:ext cx="2341800" cy="26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3A0ADA-BF10-465A-A0C3-F936B62F765C}"/>
                  </a:ext>
                </a:extLst>
              </p14:cNvPr>
              <p14:cNvContentPartPr/>
              <p14:nvPr/>
            </p14:nvContentPartPr>
            <p14:xfrm>
              <a:off x="7083939" y="3153285"/>
              <a:ext cx="765000" cy="1800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3A0ADA-BF10-465A-A0C3-F936B62F76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9939" y="3045285"/>
                <a:ext cx="8726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EE67814-3F93-42B1-B5C8-C995EB3AE164}"/>
                  </a:ext>
                </a:extLst>
              </p14:cNvPr>
              <p14:cNvContentPartPr/>
              <p14:nvPr/>
            </p14:nvContentPartPr>
            <p14:xfrm>
              <a:off x="3888579" y="4084245"/>
              <a:ext cx="2634840" cy="1899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EE67814-3F93-42B1-B5C8-C995EB3AE1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4579" y="3976225"/>
                <a:ext cx="2742480" cy="211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A1A98E9-7D49-41BD-941E-B190A501B0B8}"/>
                  </a:ext>
                </a:extLst>
              </p14:cNvPr>
              <p14:cNvContentPartPr/>
              <p14:nvPr/>
            </p14:nvContentPartPr>
            <p14:xfrm>
              <a:off x="6163779" y="5284125"/>
              <a:ext cx="1661760" cy="73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A1A98E9-7D49-41BD-941E-B190A501B0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9779" y="5176125"/>
                <a:ext cx="176940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BC77E6C-5F88-447F-9EE1-5333E0928946}"/>
                  </a:ext>
                </a:extLst>
              </p14:cNvPr>
              <p14:cNvContentPartPr/>
              <p14:nvPr/>
            </p14:nvContentPartPr>
            <p14:xfrm>
              <a:off x="6119499" y="4784805"/>
              <a:ext cx="1263240" cy="863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BC77E6C-5F88-447F-9EE1-5333E09289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5499" y="4676805"/>
                <a:ext cx="137088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B1657BA-EA39-43D0-AE76-1DF4A1763EF7}"/>
                  </a:ext>
                </a:extLst>
              </p14:cNvPr>
              <p14:cNvContentPartPr/>
              <p14:nvPr/>
            </p14:nvContentPartPr>
            <p14:xfrm>
              <a:off x="7649859" y="4795605"/>
              <a:ext cx="217800" cy="277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B1657BA-EA39-43D0-AE76-1DF4A1763E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95859" y="4687605"/>
                <a:ext cx="3254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BDA151F-4766-426C-B7F0-696AFE9BF2D2}"/>
                  </a:ext>
                </a:extLst>
              </p14:cNvPr>
              <p14:cNvContentPartPr/>
              <p14:nvPr/>
            </p14:nvContentPartPr>
            <p14:xfrm>
              <a:off x="3908379" y="2264805"/>
              <a:ext cx="1601640" cy="1789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BDA151F-4766-426C-B7F0-696AFE9BF2D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54379" y="2156783"/>
                <a:ext cx="1709280" cy="200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B03470D-5EC0-4E5A-A01D-98A90E78CA23}"/>
                  </a:ext>
                </a:extLst>
              </p14:cNvPr>
              <p14:cNvContentPartPr/>
              <p14:nvPr/>
            </p14:nvContentPartPr>
            <p14:xfrm>
              <a:off x="5075859" y="3589605"/>
              <a:ext cx="748440" cy="801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B03470D-5EC0-4E5A-A01D-98A90E78CA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21859" y="3481605"/>
                <a:ext cx="85608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C3BD4-1BA9-4912-A801-AA6C077FB675}"/>
                  </a:ext>
                </a:extLst>
              </p:cNvPr>
              <p:cNvSpPr txBox="1"/>
              <p:nvPr/>
            </p:nvSpPr>
            <p:spPr>
              <a:xfrm flipH="1">
                <a:off x="5592968" y="1624634"/>
                <a:ext cx="4626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90C3BD4-1BA9-4912-A801-AA6C077FB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92968" y="1624634"/>
                <a:ext cx="46266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FD8453-2231-868D-CBDA-59173DD31C25}"/>
              </a:ext>
            </a:extLst>
          </p:cNvPr>
          <p:cNvSpPr txBox="1"/>
          <p:nvPr/>
        </p:nvSpPr>
        <p:spPr>
          <a:xfrm>
            <a:off x="8928724" y="3525466"/>
            <a:ext cx="31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Correctly classified, </a:t>
            </a:r>
            <a:r>
              <a:rPr lang="en-US" b="1" dirty="0">
                <a:solidFill>
                  <a:srgbClr val="00B050"/>
                </a:solidFill>
              </a:rPr>
              <a:t>good</a:t>
            </a:r>
            <a:r>
              <a:rPr lang="en-US" dirty="0"/>
              <a:t> events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2550F-D1A8-907E-CB62-A65C4C0761AE}"/>
              </a:ext>
            </a:extLst>
          </p:cNvPr>
          <p:cNvSpPr txBox="1"/>
          <p:nvPr/>
        </p:nvSpPr>
        <p:spPr>
          <a:xfrm>
            <a:off x="958619" y="6229454"/>
            <a:ext cx="251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Misclassified, </a:t>
            </a:r>
            <a:r>
              <a:rPr lang="en-US" b="1" dirty="0">
                <a:solidFill>
                  <a:srgbClr val="FF0000"/>
                </a:solidFill>
              </a:rPr>
              <a:t>bad</a:t>
            </a:r>
            <a:r>
              <a:rPr lang="en-US" dirty="0"/>
              <a:t> events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8CA8ED-0CD8-D5DB-22F8-6CDB6E0ED1DB}"/>
              </a:ext>
            </a:extLst>
          </p:cNvPr>
          <p:cNvSpPr/>
          <p:nvPr/>
        </p:nvSpPr>
        <p:spPr>
          <a:xfrm>
            <a:off x="2388742" y="3755204"/>
            <a:ext cx="1988049" cy="2352783"/>
          </a:xfrm>
          <a:custGeom>
            <a:avLst/>
            <a:gdLst>
              <a:gd name="connsiteX0" fmla="*/ 0 w 1988049"/>
              <a:gd name="connsiteY0" fmla="*/ 2352783 h 2352783"/>
              <a:gd name="connsiteX1" fmla="*/ 708916 w 1988049"/>
              <a:gd name="connsiteY1" fmla="*/ 1037690 h 2352783"/>
              <a:gd name="connsiteX2" fmla="*/ 868166 w 1988049"/>
              <a:gd name="connsiteY2" fmla="*/ 1638729 h 2352783"/>
              <a:gd name="connsiteX3" fmla="*/ 1988049 w 1988049"/>
              <a:gd name="connsiteY3" fmla="*/ 0 h 235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8049" h="2352783">
                <a:moveTo>
                  <a:pt x="0" y="2352783"/>
                </a:moveTo>
                <a:cubicBezTo>
                  <a:pt x="282111" y="1754741"/>
                  <a:pt x="564222" y="1156699"/>
                  <a:pt x="708916" y="1037690"/>
                </a:cubicBezTo>
                <a:cubicBezTo>
                  <a:pt x="853610" y="918681"/>
                  <a:pt x="654977" y="1811677"/>
                  <a:pt x="868166" y="1638729"/>
                </a:cubicBezTo>
                <a:cubicBezTo>
                  <a:pt x="1081355" y="1465781"/>
                  <a:pt x="1534702" y="732890"/>
                  <a:pt x="198804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2DD35A-36C8-6E1C-1866-0CC7E2407A4B}"/>
              </a:ext>
            </a:extLst>
          </p:cNvPr>
          <p:cNvSpPr/>
          <p:nvPr/>
        </p:nvSpPr>
        <p:spPr>
          <a:xfrm>
            <a:off x="2732926" y="4941870"/>
            <a:ext cx="3580544" cy="1196939"/>
          </a:xfrm>
          <a:custGeom>
            <a:avLst/>
            <a:gdLst>
              <a:gd name="connsiteX0" fmla="*/ 3580544 w 3580544"/>
              <a:gd name="connsiteY0" fmla="*/ 0 h 1196939"/>
              <a:gd name="connsiteX1" fmla="*/ 1803114 w 3580544"/>
              <a:gd name="connsiteY1" fmla="*/ 97604 h 1196939"/>
              <a:gd name="connsiteX2" fmla="*/ 2589087 w 3580544"/>
              <a:gd name="connsiteY2" fmla="*/ 241442 h 1196939"/>
              <a:gd name="connsiteX3" fmla="*/ 0 w 3580544"/>
              <a:gd name="connsiteY3" fmla="*/ 1196939 h 119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0544" h="1196939">
                <a:moveTo>
                  <a:pt x="3580544" y="0"/>
                </a:moveTo>
                <a:cubicBezTo>
                  <a:pt x="2774450" y="28682"/>
                  <a:pt x="1968357" y="57364"/>
                  <a:pt x="1803114" y="97604"/>
                </a:cubicBezTo>
                <a:cubicBezTo>
                  <a:pt x="1637871" y="137844"/>
                  <a:pt x="2889606" y="58220"/>
                  <a:pt x="2589087" y="241442"/>
                </a:cubicBezTo>
                <a:cubicBezTo>
                  <a:pt x="2288568" y="424664"/>
                  <a:pt x="1144284" y="810801"/>
                  <a:pt x="0" y="119693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3FB08C-7675-D401-08A8-17213F4736A0}"/>
              </a:ext>
            </a:extLst>
          </p:cNvPr>
          <p:cNvSpPr/>
          <p:nvPr/>
        </p:nvSpPr>
        <p:spPr>
          <a:xfrm>
            <a:off x="3375061" y="5080571"/>
            <a:ext cx="4371654" cy="1176391"/>
          </a:xfrm>
          <a:custGeom>
            <a:avLst/>
            <a:gdLst>
              <a:gd name="connsiteX0" fmla="*/ 4371654 w 4371654"/>
              <a:gd name="connsiteY0" fmla="*/ 0 h 1176391"/>
              <a:gd name="connsiteX1" fmla="*/ 1818526 w 4371654"/>
              <a:gd name="connsiteY1" fmla="*/ 390418 h 1176391"/>
              <a:gd name="connsiteX2" fmla="*/ 2393878 w 4371654"/>
              <a:gd name="connsiteY2" fmla="*/ 488022 h 1176391"/>
              <a:gd name="connsiteX3" fmla="*/ 0 w 4371654"/>
              <a:gd name="connsiteY3" fmla="*/ 1176391 h 1176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654" h="1176391">
                <a:moveTo>
                  <a:pt x="4371654" y="0"/>
                </a:moveTo>
                <a:cubicBezTo>
                  <a:pt x="3259904" y="154540"/>
                  <a:pt x="2148155" y="309081"/>
                  <a:pt x="1818526" y="390418"/>
                </a:cubicBezTo>
                <a:cubicBezTo>
                  <a:pt x="1488897" y="471755"/>
                  <a:pt x="2696966" y="357027"/>
                  <a:pt x="2393878" y="488022"/>
                </a:cubicBezTo>
                <a:cubicBezTo>
                  <a:pt x="2090790" y="619017"/>
                  <a:pt x="1045395" y="897704"/>
                  <a:pt x="0" y="117639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45EC5C-2E4F-4ABB-5343-D295EA691A60}"/>
              </a:ext>
            </a:extLst>
          </p:cNvPr>
          <p:cNvSpPr/>
          <p:nvPr/>
        </p:nvSpPr>
        <p:spPr>
          <a:xfrm>
            <a:off x="6991564" y="3036013"/>
            <a:ext cx="1957227" cy="631861"/>
          </a:xfrm>
          <a:custGeom>
            <a:avLst/>
            <a:gdLst>
              <a:gd name="connsiteX0" fmla="*/ 0 w 1957227"/>
              <a:gd name="connsiteY0" fmla="*/ 0 h 631861"/>
              <a:gd name="connsiteX1" fmla="*/ 1756881 w 1957227"/>
              <a:gd name="connsiteY1" fmla="*/ 159250 h 631861"/>
              <a:gd name="connsiteX2" fmla="*/ 1130157 w 1957227"/>
              <a:gd name="connsiteY2" fmla="*/ 467475 h 631861"/>
              <a:gd name="connsiteX3" fmla="*/ 1957227 w 1957227"/>
              <a:gd name="connsiteY3" fmla="*/ 631861 h 63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227" h="631861">
                <a:moveTo>
                  <a:pt x="0" y="0"/>
                </a:moveTo>
                <a:cubicBezTo>
                  <a:pt x="784261" y="40669"/>
                  <a:pt x="1568522" y="81338"/>
                  <a:pt x="1756881" y="159250"/>
                </a:cubicBezTo>
                <a:cubicBezTo>
                  <a:pt x="1945241" y="237163"/>
                  <a:pt x="1096766" y="388706"/>
                  <a:pt x="1130157" y="467475"/>
                </a:cubicBezTo>
                <a:cubicBezTo>
                  <a:pt x="1163548" y="546244"/>
                  <a:pt x="1560387" y="589052"/>
                  <a:pt x="1957227" y="63186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ACD54D-FB26-EE02-713D-C52049008EE6}"/>
              </a:ext>
            </a:extLst>
          </p:cNvPr>
          <p:cNvSpPr/>
          <p:nvPr/>
        </p:nvSpPr>
        <p:spPr>
          <a:xfrm>
            <a:off x="7474449" y="3899043"/>
            <a:ext cx="1680856" cy="1767155"/>
          </a:xfrm>
          <a:custGeom>
            <a:avLst/>
            <a:gdLst>
              <a:gd name="connsiteX0" fmla="*/ 0 w 1680856"/>
              <a:gd name="connsiteY0" fmla="*/ 1767155 h 1767155"/>
              <a:gd name="connsiteX1" fmla="*/ 1664414 w 1680856"/>
              <a:gd name="connsiteY1" fmla="*/ 1289406 h 1767155"/>
              <a:gd name="connsiteX2" fmla="*/ 888715 w 1680856"/>
              <a:gd name="connsiteY2" fmla="*/ 1073649 h 1767155"/>
              <a:gd name="connsiteX3" fmla="*/ 1525713 w 1680856"/>
              <a:gd name="connsiteY3" fmla="*/ 0 h 176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0856" h="1767155">
                <a:moveTo>
                  <a:pt x="0" y="1767155"/>
                </a:moveTo>
                <a:cubicBezTo>
                  <a:pt x="758147" y="1586072"/>
                  <a:pt x="1516295" y="1404990"/>
                  <a:pt x="1664414" y="1289406"/>
                </a:cubicBezTo>
                <a:cubicBezTo>
                  <a:pt x="1812533" y="1173822"/>
                  <a:pt x="911832" y="1288550"/>
                  <a:pt x="888715" y="1073649"/>
                </a:cubicBezTo>
                <a:cubicBezTo>
                  <a:pt x="865598" y="858748"/>
                  <a:pt x="1195655" y="429374"/>
                  <a:pt x="152571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2724B3-3165-8949-4326-A456F64E8794}"/>
                  </a:ext>
                </a:extLst>
              </p:cNvPr>
              <p:cNvSpPr txBox="1"/>
              <p:nvPr/>
            </p:nvSpPr>
            <p:spPr>
              <a:xfrm>
                <a:off x="838200" y="2147854"/>
                <a:ext cx="23591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: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800" dirty="0"/>
                  <a:t> area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2724B3-3165-8949-4326-A456F64E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7854"/>
                <a:ext cx="2359172" cy="523220"/>
              </a:xfrm>
              <a:prstGeom prst="rect">
                <a:avLst/>
              </a:prstGeom>
              <a:blipFill>
                <a:blip r:embed="rId21"/>
                <a:stretch>
                  <a:fillRect t="-10465" r="-413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64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EC98-F812-4D9A-A6C1-27462115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81" y="-2569"/>
            <a:ext cx="11630781" cy="1325563"/>
          </a:xfrm>
        </p:spPr>
        <p:txBody>
          <a:bodyPr/>
          <a:lstStyle/>
          <a:p>
            <a:pPr algn="ctr"/>
            <a:r>
              <a:rPr lang="en-US"/>
              <a:t>Stochastic and Deterministic Noise Hurt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71DF35-54DA-44C8-A3A6-E2117EB3A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4104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b="1" u="sng" dirty="0"/>
                  <a:t>Stochastic Noise</a:t>
                </a:r>
              </a:p>
              <a:p>
                <a:pPr marL="0" indent="0">
                  <a:buNone/>
                </a:pPr>
                <a:r>
                  <a:rPr lang="en-US" sz="2600" dirty="0"/>
                  <a:t>random measurement errors</a:t>
                </a:r>
              </a:p>
              <a:p>
                <a:r>
                  <a:rPr lang="en-US" sz="2600" dirty="0"/>
                  <a:t>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/>
                  <a:t> again</a:t>
                </a:r>
              </a:p>
              <a:p>
                <a:pPr marL="0" indent="0">
                  <a:buNone/>
                </a:pPr>
                <a:r>
                  <a:rPr lang="en-US" sz="2600" dirty="0"/>
                  <a:t>stochastic noise changes</a:t>
                </a:r>
              </a:p>
              <a:p>
                <a:r>
                  <a:rPr lang="en-US" sz="2600" dirty="0"/>
                  <a:t>Independent of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71DF35-54DA-44C8-A3A6-E2117EB3A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4104"/>
                <a:ext cx="5257800" cy="4351338"/>
              </a:xfrm>
              <a:blipFill>
                <a:blip r:embed="rId2"/>
                <a:stretch>
                  <a:fillRect l="-208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63880-3EE1-43A9-B0BA-9395D2D5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9CB186-B7AC-4B2C-9405-638EB8BF15EC}"/>
                  </a:ext>
                </a:extLst>
              </p:cNvPr>
              <p:cNvSpPr txBox="1"/>
              <p:nvPr/>
            </p:nvSpPr>
            <p:spPr>
              <a:xfrm>
                <a:off x="7194248" y="1099170"/>
                <a:ext cx="428655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u="sng" dirty="0"/>
                  <a:t>Deterministic Noise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600" dirty="0"/>
                  <a:t> cannot model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600" dirty="0"/>
                  <a:t> again</a:t>
                </a:r>
              </a:p>
              <a:p>
                <a:r>
                  <a:rPr lang="en-US" sz="2600" dirty="0"/>
                  <a:t>deterministic noise constant</a:t>
                </a:r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Depends 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9CB186-B7AC-4B2C-9405-638EB8BF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248" y="1099170"/>
                <a:ext cx="4286552" cy="3693319"/>
              </a:xfrm>
              <a:prstGeom prst="rect">
                <a:avLst/>
              </a:prstGeom>
              <a:blipFill>
                <a:blip r:embed="rId3"/>
                <a:stretch>
                  <a:fillRect l="-2560"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DC23C7D-E8AA-4987-B1A4-8C1EAEB1A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45" y="3641673"/>
            <a:ext cx="3533376" cy="3110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85F285-A787-4576-8732-3CDF6E4FB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629" y="3641673"/>
            <a:ext cx="3533376" cy="30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0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D2E5-2296-4225-A86C-55798A43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95" y="45815"/>
            <a:ext cx="11650134" cy="1325563"/>
          </a:xfrm>
        </p:spPr>
        <p:txBody>
          <a:bodyPr/>
          <a:lstStyle/>
          <a:p>
            <a:r>
              <a:rPr lang="en-US"/>
              <a:t>Bias Variance Decomposition with Stochastic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018B6-4C30-4A4C-90FF-F2287C043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2768"/>
                <a:ext cx="10515600" cy="53994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b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/>
                      <m:t>	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dirty="0"/>
                        <m:t>	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/>
                      <m:t>	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              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      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+    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+    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endParaRPr lang="en-US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4018B6-4C30-4A4C-90FF-F2287C043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2768"/>
                <a:ext cx="10515600" cy="53994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3EE1-6142-49F3-8CE0-6F78ECB4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C4F78-C456-4F07-85CD-AA7CDE329771}"/>
              </a:ext>
            </a:extLst>
          </p:cNvPr>
          <p:cNvSpPr txBox="1"/>
          <p:nvPr/>
        </p:nvSpPr>
        <p:spPr>
          <a:xfrm>
            <a:off x="4039809" y="6250619"/>
            <a:ext cx="162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</a:rPr>
              <a:t>det. noise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5C60B-ADE0-4EC2-917A-AA17758EC550}"/>
              </a:ext>
            </a:extLst>
          </p:cNvPr>
          <p:cNvSpPr txBox="1"/>
          <p:nvPr/>
        </p:nvSpPr>
        <p:spPr>
          <a:xfrm>
            <a:off x="6383866" y="6250619"/>
            <a:ext cx="1921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err="1"/>
              <a:t>stoch</a:t>
            </a:r>
            <a:r>
              <a:rPr lang="en-US" sz="2800"/>
              <a:t>.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4C8C9-D6A4-41EF-A628-70D767916DDF}"/>
              </a:ext>
            </a:extLst>
          </p:cNvPr>
          <p:cNvSpPr txBox="1"/>
          <p:nvPr/>
        </p:nvSpPr>
        <p:spPr>
          <a:xfrm>
            <a:off x="8471505" y="6250619"/>
            <a:ext cx="362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</a:rPr>
              <a:t>indirect impact of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84199-4E1F-4D56-A5E8-F75D1079E3A4}"/>
                  </a:ext>
                </a:extLst>
              </p:cNvPr>
              <p:cNvSpPr txBox="1"/>
              <p:nvPr/>
            </p:nvSpPr>
            <p:spPr>
              <a:xfrm>
                <a:off x="9664522" y="5623884"/>
                <a:ext cx="22517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>
                    <a:solidFill>
                      <a:schemeClr val="accent2"/>
                    </a:solidFill>
                  </a:rPr>
                  <a:t>depends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084199-4E1F-4D56-A5E8-F75D1079E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22" y="5623884"/>
                <a:ext cx="2251707" cy="523220"/>
              </a:xfrm>
              <a:prstGeom prst="rect">
                <a:avLst/>
              </a:prstGeom>
              <a:blipFill>
                <a:blip r:embed="rId3"/>
                <a:stretch>
                  <a:fillRect l="-5405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44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F1CA-1079-40AB-9A9A-9643D2A2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3108624"/>
          </a:xfrm>
        </p:spPr>
        <p:txBody>
          <a:bodyPr/>
          <a:lstStyle/>
          <a:p>
            <a:pPr algn="ctr"/>
            <a:r>
              <a:rPr lang="en-US" sz="5600" b="1">
                <a:solidFill>
                  <a:schemeClr val="accent6">
                    <a:lumMod val="50000"/>
                  </a:schemeClr>
                </a:solidFill>
              </a:rPr>
              <a:t>Regularization</a:t>
            </a:r>
            <a:br>
              <a:rPr lang="en-US" b="1">
                <a:solidFill>
                  <a:srgbClr val="0000FF"/>
                </a:solidFill>
              </a:rPr>
            </a:br>
            <a:r>
              <a:rPr lang="en-US" sz="3800"/>
              <a:t>A cure for </a:t>
            </a:r>
            <a:r>
              <a:rPr lang="en-US" sz="3800">
                <a:solidFill>
                  <a:srgbClr val="C00000"/>
                </a:solidFill>
              </a:rPr>
              <a:t>overfitting</a:t>
            </a:r>
            <a:br>
              <a:rPr lang="en-US" sz="3800" b="1"/>
            </a:br>
            <a:endParaRPr lang="en-US" sz="3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C67D-FB4A-4CA1-80BF-33D87BCC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132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1537730-E605-4A57-BA47-A38B4F02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062" y="2794610"/>
            <a:ext cx="4997384" cy="39450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022C5-D300-4ADB-B3D0-C4171EE2BD36}"/>
                  </a:ext>
                </a:extLst>
              </p:cNvPr>
              <p:cNvSpPr txBox="1"/>
              <p:nvPr/>
            </p:nvSpPr>
            <p:spPr>
              <a:xfrm>
                <a:off x="5702514" y="2533000"/>
                <a:ext cx="421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022C5-D300-4ADB-B3D0-C4171EE2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14" y="2533000"/>
                <a:ext cx="421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0887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1AF4-3BFA-456F-8D56-D8D6DF47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6"/>
            <a:ext cx="10515600" cy="1325563"/>
          </a:xfrm>
        </p:spPr>
        <p:txBody>
          <a:bodyPr/>
          <a:lstStyle/>
          <a:p>
            <a:r>
              <a:rPr lang="en-US"/>
              <a:t>Regularization: Constrain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84CA-EB62-4315-AAD0-7880DA85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07B5D-F68E-4DD9-89E5-ECF30E48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6" y="961429"/>
            <a:ext cx="5255778" cy="4292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BD233-3481-4E32-9023-3BEEEE26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02" y="971879"/>
            <a:ext cx="5297172" cy="4292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029E0-8806-437F-91E4-4760892E3F18}"/>
                  </a:ext>
                </a:extLst>
              </p:cNvPr>
              <p:cNvSpPr txBox="1"/>
              <p:nvPr/>
            </p:nvSpPr>
            <p:spPr>
              <a:xfrm>
                <a:off x="1335508" y="5382532"/>
                <a:ext cx="5580374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0"/>
                  <a:t>Target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/>
                  <a:t> is </a:t>
                </a:r>
                <a:r>
                  <a:rPr lang="en-US" sz="2600" i="1"/>
                  <a:t>quadratic</a:t>
                </a:r>
              </a:p>
              <a:p>
                <a:r>
                  <a:rPr lang="en-US" sz="2600"/>
                  <a:t>5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600"/>
              </a:p>
              <a:p>
                <a:r>
                  <a:rPr lang="en-US" sz="2600"/>
                  <a:t>A little noise (small measurement error)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029E0-8806-437F-91E4-4760892E3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08" y="5382532"/>
                <a:ext cx="5580374" cy="1292662"/>
              </a:xfrm>
              <a:prstGeom prst="rect">
                <a:avLst/>
              </a:prstGeom>
              <a:blipFill>
                <a:blip r:embed="rId4"/>
                <a:stretch>
                  <a:fillRect l="-1967" t="-3774" r="-98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29B2-63AA-4768-B4C9-8C7345591FD8}"/>
                  </a:ext>
                </a:extLst>
              </p:cNvPr>
              <p:cNvSpPr txBox="1"/>
              <p:nvPr/>
            </p:nvSpPr>
            <p:spPr>
              <a:xfrm>
                <a:off x="7010400" y="5382532"/>
                <a:ext cx="452361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/>
                  <a:t>Model is 4</a:t>
                </a:r>
                <a:r>
                  <a:rPr lang="en-US" sz="2600" baseline="30000"/>
                  <a:t>th</a:t>
                </a:r>
                <a:r>
                  <a:rPr lang="en-US" sz="2600"/>
                  <a:t> order polynomials</a:t>
                </a:r>
              </a:p>
              <a:p>
                <a:r>
                  <a:rPr lang="en-US" sz="2600"/>
                  <a:t>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29B2-63AA-4768-B4C9-8C7345591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382532"/>
                <a:ext cx="4523619" cy="892552"/>
              </a:xfrm>
              <a:prstGeom prst="rect">
                <a:avLst/>
              </a:prstGeom>
              <a:blipFill>
                <a:blip r:embed="rId5"/>
                <a:stretch>
                  <a:fillRect l="-2426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779F8-F25A-49D8-9030-DBA0F70B53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Minimize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779F8-F25A-49D8-9030-DBA0F70B5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41DF0-9362-4411-80C4-3F17A4BC3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Constrain the search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with best fit to data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By adding a penalty for the complexity of the </a:t>
                </a:r>
                <a:r>
                  <a:rPr lang="en-US" i="1" dirty="0"/>
                  <a:t>hypothesis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 measure of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‘Weight decay’ works well for the linear model</a:t>
                </a:r>
              </a:p>
              <a:p>
                <a:pPr marL="0" indent="0">
                  <a:buNone/>
                </a:pPr>
                <a:r>
                  <a:rPr lang="en-US" dirty="0"/>
                  <a:t>E.g. Sum of squared weights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41DF0-9362-4411-80C4-3F17A4BC3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3FB37-8152-411D-A5DC-E21ECE3F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E708-31B5-4DBC-BF39-91503E186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662037"/>
          </a:xfrm>
        </p:spPr>
        <p:txBody>
          <a:bodyPr/>
          <a:lstStyle/>
          <a:p>
            <a:r>
              <a:rPr lang="en-US"/>
              <a:t>The bias-variance decomposition</a:t>
            </a:r>
            <a:br>
              <a:rPr lang="en-US"/>
            </a:br>
            <a:r>
              <a:rPr lang="en-US"/>
              <a:t>Side effect of regularization: Bias increases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8AE8-9130-4108-A925-11D0BB958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549" y="5521031"/>
            <a:ext cx="2882295" cy="116521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Bias:		0.21 </a:t>
            </a:r>
          </a:p>
          <a:p>
            <a:pPr marL="0" indent="0">
              <a:buNone/>
            </a:pPr>
            <a:r>
              <a:rPr lang="en-US"/>
              <a:t>Variance: 	1.69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BB7B-46E6-404C-8C76-E3C99B5F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C6B6-7EF2-4A7C-9857-871D899A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363"/>
            <a:ext cx="4480995" cy="3605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BA375-2023-4CDF-BEEB-24337629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61" y="1722362"/>
            <a:ext cx="4560728" cy="3605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0F15D-8AAB-466B-A945-7DB7CE6AAFB6}"/>
              </a:ext>
            </a:extLst>
          </p:cNvPr>
          <p:cNvSpPr txBox="1"/>
          <p:nvPr/>
        </p:nvSpPr>
        <p:spPr>
          <a:xfrm>
            <a:off x="7007111" y="1546405"/>
            <a:ext cx="311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With regularization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09013-487F-4916-A9C9-E4388BA9B316}"/>
              </a:ext>
            </a:extLst>
          </p:cNvPr>
          <p:cNvSpPr txBox="1"/>
          <p:nvPr/>
        </p:nvSpPr>
        <p:spPr>
          <a:xfrm>
            <a:off x="1527000" y="1546405"/>
            <a:ext cx="350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Without regularization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78DD0F-2554-4118-9FED-A30AF1A6174C}"/>
              </a:ext>
            </a:extLst>
          </p:cNvPr>
          <p:cNvSpPr txBox="1">
            <a:spLocks/>
          </p:cNvSpPr>
          <p:nvPr/>
        </p:nvSpPr>
        <p:spPr>
          <a:xfrm>
            <a:off x="6945379" y="5521031"/>
            <a:ext cx="2882295" cy="1165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Bias:		</a:t>
            </a:r>
            <a:r>
              <a:rPr lang="en-US" b="1">
                <a:solidFill>
                  <a:srgbClr val="C00000"/>
                </a:solidFill>
              </a:rPr>
              <a:t>0.23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Variance: 	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0.33</a:t>
            </a:r>
          </a:p>
        </p:txBody>
      </p:sp>
    </p:spTree>
    <p:extLst>
      <p:ext uri="{BB962C8B-B14F-4D97-AF65-F5344CB8AC3E}">
        <p14:creationId xmlns:p14="http://schemas.microsoft.com/office/powerpoint/2010/main" val="30507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D29CFD-B4FC-473D-871C-1FF80F2D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6" y="5278604"/>
            <a:ext cx="10449034" cy="1523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AE77A4-2C83-4A88-B969-42D4188EB6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678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Polynomials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AE77A4-2C83-4A88-B969-42D4188EB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6786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33B79-9C96-450C-8479-EAD70D4F9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72490"/>
                <a:ext cx="49094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Standard polynomial: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33B79-9C96-450C-8479-EAD70D4F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72490"/>
                <a:ext cx="4909457" cy="4351338"/>
              </a:xfrm>
              <a:blipFill>
                <a:blip r:embed="rId4"/>
                <a:stretch>
                  <a:fillRect l="-248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272C8-C6C6-478B-B0CC-EDF1B961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9B8D43-5710-4A2D-8E7B-E91007DBF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143462"/>
                <a:ext cx="602342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Legendre Polynomial: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9B8D43-5710-4A2D-8E7B-E91007D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3462"/>
                <a:ext cx="6023429" cy="4351338"/>
              </a:xfrm>
              <a:prstGeom prst="rect">
                <a:avLst/>
              </a:prstGeom>
              <a:blipFill>
                <a:blip r:embed="rId5"/>
                <a:stretch>
                  <a:fillRect l="-2024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8108E-1603-CE75-DF91-EC3AE47A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43D25-BE56-E46A-26DB-F4BADFA2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0CB0F-73D5-A82F-10E9-7484B0C9E301}"/>
              </a:ext>
            </a:extLst>
          </p:cNvPr>
          <p:cNvSpPr txBox="1"/>
          <p:nvPr/>
        </p:nvSpPr>
        <p:spPr>
          <a:xfrm>
            <a:off x="542019" y="375227"/>
            <a:ext cx="6098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Legendre Polynomial</a:t>
            </a:r>
          </a:p>
        </p:txBody>
      </p:sp>
      <p:pic>
        <p:nvPicPr>
          <p:cNvPr id="7" name="Picture 6" descr="A white sheet with black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711B5CF-3B01-5387-F1E8-CC0E78E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/>
          <a:stretch/>
        </p:blipFill>
        <p:spPr>
          <a:xfrm>
            <a:off x="3827107" y="1008143"/>
            <a:ext cx="7526693" cy="5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33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1414-309A-4E72-963D-C16A92B2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Polynomial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07D4-16C1-49F7-8BFA-A3E1C747C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857" y="1825625"/>
                <a:ext cx="11466286" cy="484127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/>
                  <a:t>: Just a constrained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then choose the output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07D4-16C1-49F7-8BFA-A3E1C747C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857" y="1825625"/>
                <a:ext cx="11466286" cy="4841270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D9C1-5C9F-440E-9139-49F812F3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21B5-C3B5-49DD-AF4A-0367ABBA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27098"/>
            <a:ext cx="11513311" cy="1325563"/>
          </a:xfrm>
        </p:spPr>
        <p:txBody>
          <a:bodyPr/>
          <a:lstStyle/>
          <a:p>
            <a:r>
              <a:rPr lang="en-US"/>
              <a:t>Fitting Optimal Weights Under Budget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D9916-5BAD-4968-B5E8-618E084C1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78" y="1191753"/>
                <a:ext cx="5700552" cy="5028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Want: Optimal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Under the budget constraint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D9916-5BAD-4968-B5E8-618E084C1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8" y="1191753"/>
                <a:ext cx="5700552" cy="5028546"/>
              </a:xfrm>
              <a:blipFill>
                <a:blip r:embed="rId3"/>
                <a:stretch>
                  <a:fillRect l="-1774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220F-E7C6-423C-8E93-C9D49A0D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4183F-00B4-A3E6-D2EF-AF4C39D51D91}"/>
                  </a:ext>
                </a:extLst>
              </p:cNvPr>
              <p:cNvSpPr txBox="1"/>
              <p:nvPr/>
            </p:nvSpPr>
            <p:spPr>
              <a:xfrm>
                <a:off x="6727992" y="2986975"/>
                <a:ext cx="5462200" cy="62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4183F-00B4-A3E6-D2EF-AF4C39D5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992" y="2986975"/>
                <a:ext cx="5462200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605ED-09FC-6C2E-FA80-E17DEABE934B}"/>
                  </a:ext>
                </a:extLst>
              </p:cNvPr>
              <p:cNvSpPr txBox="1"/>
              <p:nvPr/>
            </p:nvSpPr>
            <p:spPr>
              <a:xfrm>
                <a:off x="651420" y="2986975"/>
                <a:ext cx="5833520" cy="185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6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𝒁𝒘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𝒁𝒘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subject to:</a:t>
                </a:r>
              </a:p>
              <a:p>
                <a:pPr marL="0" indent="0">
                  <a:buNone/>
                </a:pPr>
                <a:r>
                  <a:rPr lang="en-US" sz="26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[soft order budget constraint]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605ED-09FC-6C2E-FA80-E17DEABE9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0" y="2986975"/>
                <a:ext cx="5833520" cy="1857624"/>
              </a:xfrm>
              <a:prstGeom prst="rect">
                <a:avLst/>
              </a:prstGeom>
              <a:blipFill>
                <a:blip r:embed="rId5"/>
                <a:stretch>
                  <a:fillRect l="-1957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8B3E98-1E3A-4003-6B94-53273981A807}"/>
                  </a:ext>
                </a:extLst>
              </p:cNvPr>
              <p:cNvSpPr txBox="1"/>
              <p:nvPr/>
            </p:nvSpPr>
            <p:spPr>
              <a:xfrm>
                <a:off x="6210166" y="2876296"/>
                <a:ext cx="7344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8B3E98-1E3A-4003-6B94-53273981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66" y="2876296"/>
                <a:ext cx="73449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ACAEAD-D9AD-B99A-1AF8-368EC6758496}"/>
                  </a:ext>
                </a:extLst>
              </p:cNvPr>
              <p:cNvSpPr txBox="1"/>
              <p:nvPr/>
            </p:nvSpPr>
            <p:spPr>
              <a:xfrm>
                <a:off x="2585701" y="4945137"/>
                <a:ext cx="7029232" cy="18647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𝒓𝒆𝒈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600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00" dirty="0"/>
                  <a:t> allows us to control the amount of regularization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ACAEAD-D9AD-B99A-1AF8-368EC675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1" y="4945137"/>
                <a:ext cx="7029232" cy="1864741"/>
              </a:xfrm>
              <a:prstGeom prst="rect">
                <a:avLst/>
              </a:prstGeom>
              <a:blipFill>
                <a:blip r:embed="rId7"/>
                <a:stretch>
                  <a:fillRect l="-1625" t="-2703" r="-722" b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ángulo 18">
            <a:extLst>
              <a:ext uri="{FF2B5EF4-FFF2-40B4-BE49-F238E27FC236}">
                <a16:creationId xmlns:a16="http://schemas.microsoft.com/office/drawing/2014/main" id="{8E23FADB-2A2C-4BCF-95B5-741C4F28B096}"/>
              </a:ext>
            </a:extLst>
          </p:cNvPr>
          <p:cNvSpPr/>
          <p:nvPr/>
        </p:nvSpPr>
        <p:spPr>
          <a:xfrm>
            <a:off x="914875" y="2161538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E7B42120-907D-4C35-B29D-6798F8D8F609}"/>
              </a:ext>
            </a:extLst>
          </p:cNvPr>
          <p:cNvSpPr txBox="1"/>
          <p:nvPr/>
        </p:nvSpPr>
        <p:spPr>
          <a:xfrm rot="16200000">
            <a:off x="-229830" y="3876135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37014BE6-C5A8-47DE-BE49-43322328BF41}"/>
                  </a:ext>
                </a:extLst>
              </p14:cNvPr>
              <p14:cNvContentPartPr/>
              <p14:nvPr/>
            </p14:nvContentPartPr>
            <p14:xfrm>
              <a:off x="3163351" y="3035893"/>
              <a:ext cx="1080" cy="39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37014BE6-C5A8-47DE-BE49-43322328BF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6351" y="3017893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512" name="TextBox 511">
            <a:extLst>
              <a:ext uri="{FF2B5EF4-FFF2-40B4-BE49-F238E27FC236}">
                <a16:creationId xmlns:a16="http://schemas.microsoft.com/office/drawing/2014/main" id="{83585B4C-60F3-4A93-81DB-13FA6A03F561}"/>
              </a:ext>
            </a:extLst>
          </p:cNvPr>
          <p:cNvSpPr txBox="1"/>
          <p:nvPr/>
        </p:nvSpPr>
        <p:spPr>
          <a:xfrm>
            <a:off x="2014895" y="612625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437EB2E9-F75B-472E-9B0C-750E41BC9C0A}"/>
              </a:ext>
            </a:extLst>
          </p:cNvPr>
          <p:cNvSpPr/>
          <p:nvPr/>
        </p:nvSpPr>
        <p:spPr>
          <a:xfrm>
            <a:off x="2482383" y="2161538"/>
            <a:ext cx="2461331" cy="3560928"/>
          </a:xfrm>
          <a:custGeom>
            <a:avLst/>
            <a:gdLst>
              <a:gd name="connsiteX0" fmla="*/ 0 w 3493826"/>
              <a:gd name="connsiteY0" fmla="*/ 0 h 3067190"/>
              <a:gd name="connsiteX1" fmla="*/ 1423916 w 3493826"/>
              <a:gd name="connsiteY1" fmla="*/ 2961564 h 3067190"/>
              <a:gd name="connsiteX2" fmla="*/ 3493826 w 3493826"/>
              <a:gd name="connsiteY2" fmla="*/ 2119953 h 306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826" h="3067190">
                <a:moveTo>
                  <a:pt x="0" y="0"/>
                </a:moveTo>
                <a:cubicBezTo>
                  <a:pt x="420806" y="1304119"/>
                  <a:pt x="841612" y="2608239"/>
                  <a:pt x="1423916" y="2961564"/>
                </a:cubicBezTo>
                <a:cubicBezTo>
                  <a:pt x="2006220" y="3314889"/>
                  <a:pt x="2750023" y="2717421"/>
                  <a:pt x="3493826" y="211995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31DCEA4-A61D-41B7-AB4B-465BCC22B3BD}"/>
              </a:ext>
            </a:extLst>
          </p:cNvPr>
          <p:cNvCxnSpPr>
            <a:cxnSpLocks/>
          </p:cNvCxnSpPr>
          <p:nvPr/>
        </p:nvCxnSpPr>
        <p:spPr>
          <a:xfrm>
            <a:off x="914875" y="3871556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527E5DAF-912F-4524-A4F9-BE5EC310A439}"/>
                  </a:ext>
                </a:extLst>
              </p14:cNvPr>
              <p14:cNvContentPartPr/>
              <p14:nvPr/>
            </p14:nvContentPartPr>
            <p14:xfrm>
              <a:off x="2573325" y="2248043"/>
              <a:ext cx="2234160" cy="242460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527E5DAF-912F-4524-A4F9-BE5EC310A4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9325" y="2140043"/>
                <a:ext cx="2341800" cy="26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B46FBAD0-A04E-47C8-AA07-51479C26B602}"/>
                  </a:ext>
                </a:extLst>
              </p14:cNvPr>
              <p14:cNvContentPartPr/>
              <p14:nvPr/>
            </p14:nvContentPartPr>
            <p14:xfrm>
              <a:off x="4129965" y="3130043"/>
              <a:ext cx="765000" cy="180036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B46FBAD0-A04E-47C8-AA07-51479C26B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5965" y="3022043"/>
                <a:ext cx="8726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B7726203-7199-47EB-91FC-FED6F0673B4E}"/>
                  </a:ext>
                </a:extLst>
              </p14:cNvPr>
              <p14:cNvContentPartPr/>
              <p14:nvPr/>
            </p14:nvContentPartPr>
            <p14:xfrm>
              <a:off x="934605" y="4061003"/>
              <a:ext cx="2634840" cy="189936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B7726203-7199-47EB-91FC-FED6F0673B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605" y="3952983"/>
                <a:ext cx="2742480" cy="211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DCC702AB-798C-4318-B8D9-B020FF86D3DE}"/>
                  </a:ext>
                </a:extLst>
              </p14:cNvPr>
              <p14:cNvContentPartPr/>
              <p14:nvPr/>
            </p14:nvContentPartPr>
            <p14:xfrm>
              <a:off x="3209805" y="5260883"/>
              <a:ext cx="1661760" cy="73332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DCC702AB-798C-4318-B8D9-B020FF86D3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805" y="5152883"/>
                <a:ext cx="176940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A0741BBD-814A-4268-BAF7-3864B5E4965A}"/>
                  </a:ext>
                </a:extLst>
              </p14:cNvPr>
              <p14:cNvContentPartPr/>
              <p14:nvPr/>
            </p14:nvContentPartPr>
            <p14:xfrm>
              <a:off x="3165525" y="4761563"/>
              <a:ext cx="1263240" cy="8632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A0741BBD-814A-4268-BAF7-3864B5E496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1525" y="4653563"/>
                <a:ext cx="137088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AF411505-ED96-4BB8-8CC7-75A9B03F0C6E}"/>
                  </a:ext>
                </a:extLst>
              </p14:cNvPr>
              <p14:cNvContentPartPr/>
              <p14:nvPr/>
            </p14:nvContentPartPr>
            <p14:xfrm>
              <a:off x="4695885" y="4772363"/>
              <a:ext cx="217800" cy="2779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AF411505-ED96-4BB8-8CC7-75A9B03F0C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1885" y="4664363"/>
                <a:ext cx="3254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846AEF8D-2CE0-4FD0-8A9C-0A1475AFBD53}"/>
                  </a:ext>
                </a:extLst>
              </p14:cNvPr>
              <p14:cNvContentPartPr/>
              <p14:nvPr/>
            </p14:nvContentPartPr>
            <p14:xfrm>
              <a:off x="954405" y="2241563"/>
              <a:ext cx="1601640" cy="178956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846AEF8D-2CE0-4FD0-8A9C-0A1475AFBD5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0405" y="2133541"/>
                <a:ext cx="1709280" cy="2005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53B4CD70-6D6F-4870-9EF1-B23F28F0A8F6}"/>
                  </a:ext>
                </a:extLst>
              </p14:cNvPr>
              <p14:cNvContentPartPr/>
              <p14:nvPr/>
            </p14:nvContentPartPr>
            <p14:xfrm>
              <a:off x="2121885" y="3566363"/>
              <a:ext cx="748440" cy="80136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53B4CD70-6D6F-4870-9EF1-B23F28F0A8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67885" y="3458363"/>
                <a:ext cx="856080" cy="1017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F7B5853-5801-4227-AE6A-12A8AE9A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958"/>
            <a:ext cx="10515600" cy="1325563"/>
          </a:xfrm>
        </p:spPr>
        <p:txBody>
          <a:bodyPr/>
          <a:lstStyle/>
          <a:p>
            <a:r>
              <a:rPr lang="en-US"/>
              <a:t>The Error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1831-D263-4330-A6FF-F75C665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ADA331-FCBA-4937-8CF1-232DC735C9FD}"/>
                  </a:ext>
                </a:extLst>
              </p:cNvPr>
              <p:cNvSpPr txBox="1"/>
              <p:nvPr/>
            </p:nvSpPr>
            <p:spPr>
              <a:xfrm>
                <a:off x="6446292" y="2273233"/>
                <a:ext cx="4531177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Green: </a:t>
                </a: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FF0000"/>
                    </a:solidFill>
                  </a:rPr>
                  <a:t>Red:	</a:t>
                </a: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800" dirty="0"/>
              </a:p>
              <a:p>
                <a:pPr algn="ctr"/>
                <a:r>
                  <a:rPr lang="en-US" dirty="0"/>
                  <a:t>(size of red region)</a:t>
                </a:r>
              </a:p>
              <a:p>
                <a:pPr algn="ctr"/>
                <a:endParaRPr lang="en-US" dirty="0"/>
              </a:p>
              <a:p>
                <a:endParaRPr lang="en-US" sz="2800" dirty="0"/>
              </a:p>
              <a:p>
                <a:r>
                  <a:rPr lang="en-US" sz="2800" dirty="0"/>
                  <a:t>But this is UNKNOWN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ADA331-FCBA-4937-8CF1-232DC735C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292" y="2273233"/>
                <a:ext cx="4531177" cy="3662541"/>
              </a:xfrm>
              <a:prstGeom prst="rect">
                <a:avLst/>
              </a:prstGeom>
              <a:blipFill>
                <a:blip r:embed="rId20"/>
                <a:stretch>
                  <a:fillRect l="-2688" t="-1664" b="-3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F8AC43-B98F-4097-86BB-0829ED600792}"/>
                  </a:ext>
                </a:extLst>
              </p:cNvPr>
              <p:cNvSpPr txBox="1"/>
              <p:nvPr/>
            </p:nvSpPr>
            <p:spPr>
              <a:xfrm flipH="1">
                <a:off x="2698884" y="1601184"/>
                <a:ext cx="4626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F8AC43-B98F-4097-86BB-0829ED600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98884" y="1601184"/>
                <a:ext cx="46266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A63773D-FAB9-422F-A0BF-EDBB50CC61EA}"/>
                  </a:ext>
                </a:extLst>
              </p14:cNvPr>
              <p14:cNvContentPartPr/>
              <p14:nvPr/>
            </p14:nvContentPartPr>
            <p14:xfrm>
              <a:off x="3151636" y="3018495"/>
              <a:ext cx="1080" cy="3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A63773D-FAB9-422F-A0BF-EDBB50CC61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636" y="3000495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2D6DE64A-81BD-40C4-AAC9-30DCF2436285}"/>
              </a:ext>
            </a:extLst>
          </p:cNvPr>
          <p:cNvSpPr txBox="1"/>
          <p:nvPr/>
        </p:nvSpPr>
        <p:spPr>
          <a:xfrm>
            <a:off x="2003180" y="610885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105A2B-AE45-4340-807C-3E01DC39954E}"/>
              </a:ext>
            </a:extLst>
          </p:cNvPr>
          <p:cNvGrpSpPr/>
          <p:nvPr/>
        </p:nvGrpSpPr>
        <p:grpSpPr>
          <a:xfrm>
            <a:off x="996757" y="2213381"/>
            <a:ext cx="3871380" cy="179584"/>
            <a:chOff x="996757" y="2213381"/>
            <a:chExt cx="3871380" cy="17958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6B14B-DCB5-4CF3-B49A-A52E9BF6912E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16104D-CA85-42D2-96C8-2998E2D1D539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C1B6051-3D4C-4B93-B17E-F0BD7F910490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8B0AED-375C-4245-A1AB-3A1E2998C50B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D66B1B-D780-4B5C-A218-B7D5C1557D48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6A2568A-36C7-4CC1-BD02-D8D2AAE8D0AB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8CB347-3F26-44AB-A5BB-479768395812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A05738B-B7FF-4E69-9426-F1E1C5095A8D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F4695B-5D17-4C19-8726-43B2BDB9071A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E0E0737-B736-4C8C-9224-F3FA60550887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349A9A5-A2F5-4C1E-AA9E-C2A1EBD66C07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CBD26DF-5D45-49CB-A064-7B79DB6B7D9F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A702309-FB0F-4C6A-B44E-CB9CEEEAF818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2BC54B-2B66-4B70-AB42-D1782723E72A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115AFD4-594E-42AD-8E34-AA3FF79BE26D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DF55B4-2A26-4931-BF1F-CE27F387413D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0935725-F9E9-4CDB-9311-FDB9E223616A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D81B705-22F2-4C9A-81B6-2D90D0F6CDA3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376C6B-E1DF-4F92-8498-206C23D64B34}"/>
              </a:ext>
            </a:extLst>
          </p:cNvPr>
          <p:cNvGrpSpPr/>
          <p:nvPr/>
        </p:nvGrpSpPr>
        <p:grpSpPr>
          <a:xfrm>
            <a:off x="994524" y="2446766"/>
            <a:ext cx="3871380" cy="179584"/>
            <a:chOff x="996757" y="2213381"/>
            <a:chExt cx="3871380" cy="17958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B96F4D6-BCD4-44D8-97A5-D4FE37BAF07D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62A124D-7B99-4AD7-9466-503A75365FBC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4EF74AA-5128-45D9-A603-57A815B1FCE4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18D6146-3815-4FF8-B9FA-1B8C602D0F7C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BA93B8A-392F-4909-B4E9-F518B8D3391D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FF2AFE8-9393-42BE-9DC9-C62D2EEA9807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E37C9D8-DE69-40B8-8031-9819679743EC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C32D11C-7718-4E07-94A9-99D0406944C6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D3F3AD2-269C-4644-92C5-0DFDA4B8B642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C5A2AAE-4363-4EB8-8EC4-71F1185D4CA2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29F50C-B500-4C24-82EB-B40149986D7E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BF7E972-214A-4DEB-8DC6-D7F31EDE64A6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8E91307-6E07-4579-8621-3428EA2B48BE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BF0345E-6384-4A13-8AFD-B43CD46A8B83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7D85869-7AE1-4857-9BE3-400108CF980D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66D270-289D-4A12-ABEB-4964A0367669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B67D9D1-AB21-498E-9D1C-3E246BFA43E5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59A344-60EC-48A7-B831-50AF5955457D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06DCEF-AAB4-4AAF-BA98-4CACBA6BA4B6}"/>
              </a:ext>
            </a:extLst>
          </p:cNvPr>
          <p:cNvGrpSpPr/>
          <p:nvPr/>
        </p:nvGrpSpPr>
        <p:grpSpPr>
          <a:xfrm>
            <a:off x="994524" y="2684718"/>
            <a:ext cx="3871380" cy="179584"/>
            <a:chOff x="996757" y="2213381"/>
            <a:chExt cx="3871380" cy="179584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D3C6D89-ACBB-4444-9657-F1F35A6223F3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FF8EAF3-53E2-4C53-8104-9137881DB860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E56CA4-3DD5-497D-99DF-D73C5CFD41E5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CACF0E4-3C14-44EF-B6D6-694C49650AF4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9E642AC-C018-417F-81A6-EBE9FB6404E8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D54BDA4-0636-4F73-8C9B-574AE685DC7A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C5E9FF7-FFD5-4FAD-B72C-C12009583F25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776C46E-BCBC-4285-A54A-869DD46674FB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C4265E-F8E2-4F76-8DDD-8A9DB9B5D8FE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C50E4BF-CBAD-4780-8FB3-E465630395FE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4BFAC23-9EE0-4BEE-91E6-195ED78EF6C4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8251F22-F901-4D18-BBF6-46C5AA2F8433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08C219C-C98D-40EE-8D9B-F8F38F12B2B5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6C72F6E-8A33-4AD0-A2EF-8EEC879B5C28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CD32124-4B0F-46AB-84FB-64564BC57010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6D9A64D-86CB-498C-823E-8810C7E42658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FA63054-F4C7-47E1-A5DE-A1B895D54CA3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990E2BD-E5E8-4985-8CE6-E078D153F5AB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6F459D2-1251-4E62-8617-403DA89326E6}"/>
              </a:ext>
            </a:extLst>
          </p:cNvPr>
          <p:cNvGrpSpPr/>
          <p:nvPr/>
        </p:nvGrpSpPr>
        <p:grpSpPr>
          <a:xfrm>
            <a:off x="994524" y="2909656"/>
            <a:ext cx="3871380" cy="179584"/>
            <a:chOff x="996757" y="2213381"/>
            <a:chExt cx="3871380" cy="179584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B12D57-F454-44D0-AE64-0A3DF335B0E6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7BCD8BF-358F-4CE2-9CF0-DC672B2484B5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2783EF-A9EB-4A5A-8A78-A90489D878A1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45B7ADB-B34C-4C84-ACE8-D28607824E5A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14E4160-6774-4C7B-A7B8-A2FCBF2A1FC9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5FD4E86-8B91-4CAA-90C9-F9BF1F0B0CD5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AA934C9-B5B4-4AB4-BCA4-D6932289F425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187C28A-0F72-48CA-B69D-72AE2A666334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6EF6D6A-35B5-49BB-B246-59CC93BE1943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4BB56C6-F410-4C8E-9893-172D948EA360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854F418-18CE-49F2-9C6F-5691C25A7EEE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9368947-0801-44D9-9F15-C2F3D805401B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2B7EFB4-4731-4011-835A-9354CDF33BA3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3C01B7E-ED93-4D75-9F28-4C8E4271EC63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C3AF9AC-9950-4003-A18B-FDE52D05B24F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B4D6C5E-F82E-4586-B2DE-934153C8B177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BAF95B-01CF-43E2-8F93-32ACD7C45468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2E1CEAD-E15B-4636-8592-0A68AFFC3757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C65BCC6-2321-46D5-B393-352F3C4E71F8}"/>
              </a:ext>
            </a:extLst>
          </p:cNvPr>
          <p:cNvGrpSpPr/>
          <p:nvPr/>
        </p:nvGrpSpPr>
        <p:grpSpPr>
          <a:xfrm>
            <a:off x="992684" y="3130614"/>
            <a:ext cx="3871380" cy="179584"/>
            <a:chOff x="996757" y="2213381"/>
            <a:chExt cx="3871380" cy="17958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ECD1B4C-02BC-4E50-AB98-478126DB97D9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FD605BA-D92B-4807-B7E0-D01B555E90CE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0C8ADAE-A322-4223-8E91-A44D2FAE466A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B61FA30-8335-4770-87A3-78C5AA484B9E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3322A31-8CA9-4D8B-A7F2-D30347D86866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A743A99-9B32-436F-8549-D5A7A1474671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634BE8A-632C-40A4-9938-F1622BC3EF13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18BCB2E-B58B-4DCC-B525-A169FC69281D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B2848CC-1C42-4B80-AC53-B0CC29F4E609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A608479-A64E-46E4-9ED8-77EB8C881BCA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02392A3-A73A-42A2-853E-FD4AC7FFF5C3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619192C-A32B-42B7-96D9-9F3406AEB67F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47CCBEB-B877-48EA-84BB-F28861449729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D449D5-9728-4C2B-B6A6-CBD7B3FFAE28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0FB4ED5-BDB6-4C44-B4A1-00C17FD42413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EA3B2A7-FA24-4BCE-A240-026958454AAD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F00539A-78B3-4E9A-BF61-FE7FF7665F4E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C8DAC70A-C5D4-45D0-88AE-4AAF42F4B689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4806BB5-96C3-438E-8D77-E3EACF87BD3C}"/>
              </a:ext>
            </a:extLst>
          </p:cNvPr>
          <p:cNvGrpSpPr/>
          <p:nvPr/>
        </p:nvGrpSpPr>
        <p:grpSpPr>
          <a:xfrm>
            <a:off x="992684" y="3341103"/>
            <a:ext cx="3871380" cy="179584"/>
            <a:chOff x="996757" y="2213381"/>
            <a:chExt cx="3871380" cy="179584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BCBD715-62CF-4115-8B44-1ACE6FE8B7F8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2CC6806-1509-47B2-9228-5AFA111E196C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4D84D58-AEA5-463B-8719-081D61CA1372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68BB5AA-04A3-4A92-BFBB-530ED4AE4EEF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603DDA1-E4D7-401F-886E-BF73AC234EA9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64D129F-7DEB-46D9-8CEA-BD81DAB4770C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F535CAB-B13A-4428-BCBD-9F6953EFA1FF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094AA0D-0853-4BA0-8E47-53468609A75D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9BC3A33-13F5-4A0B-8893-27A81F9B2807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63DE253-3709-480B-A5DA-E27F0F1A9A86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CD23E5A-0313-46F2-A0E7-2B84FC38146E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771A685-6FF7-46F4-A8D9-2796015F0FFE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78FAF77-ACEC-4E53-A337-2FDC24486727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5281031-2ED9-45C7-8822-18FFBEAF75DB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C112663-FD4B-4ECD-8682-95FCF58193A0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7DD1A0B-2920-419D-8A08-B8D5010A7C60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89D10EC-1C05-4754-9431-1FD494E450AE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C439BE4-6F89-429F-8647-3D407D9209D6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6E33734-2783-4265-AE30-9F93E6FD952A}"/>
                  </a:ext>
                </a:extLst>
              </p14:cNvPr>
              <p14:cNvContentPartPr/>
              <p14:nvPr/>
            </p14:nvContentPartPr>
            <p14:xfrm>
              <a:off x="3144540" y="4352151"/>
              <a:ext cx="1080" cy="3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6E33734-2783-4265-AE30-9F93E6FD95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17540" y="4334151"/>
                <a:ext cx="545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6AAD67F-1E34-4F01-AB89-71D54680D104}"/>
              </a:ext>
            </a:extLst>
          </p:cNvPr>
          <p:cNvGrpSpPr/>
          <p:nvPr/>
        </p:nvGrpSpPr>
        <p:grpSpPr>
          <a:xfrm>
            <a:off x="989661" y="3547037"/>
            <a:ext cx="3871380" cy="179584"/>
            <a:chOff x="996757" y="2213381"/>
            <a:chExt cx="3871380" cy="179584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BAE8B256-5324-45EA-A520-B36FF5E6A292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635B2D6-094C-4360-833C-6A4353241607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74BAFC7-C888-4B48-AB9F-7734C50FDFFB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4DD582D-17B7-4813-80E8-EDCCDD36F561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04C74ED1-F3DC-49F9-989E-4D4A8F999B1B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E932221-721B-43DF-998C-21C101CD7F57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20E378A9-044C-405D-AB90-875B752539ED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6A341CE-B4B0-4A2D-A8C6-714E32366170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8AA50CE8-AD80-4575-9011-B1F223F804FA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517AB3-FB4C-44A6-B2D9-4FE8456488BA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82E403E2-1E12-4C95-8D60-2AA69A551AB7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FBA6B2F-172A-4A8E-A2E0-452C7ADDE98F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3889B52F-4CCA-4B59-99C8-A22BF008B975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23545979-8F51-42B5-8015-51220A6E5B60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489421E-B785-4B02-A117-39E9D35BE433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E633C64-97DB-4ADD-A8A7-6D1C48328B87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EE69742-80EF-4BB0-8B4D-3F7FEACE8CB9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7F2CF597-8EC3-406B-99B6-6A49779AC9D8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58BAEE3-0E11-4BC8-B1BB-BB993D4D2A77}"/>
              </a:ext>
            </a:extLst>
          </p:cNvPr>
          <p:cNvGrpSpPr/>
          <p:nvPr/>
        </p:nvGrpSpPr>
        <p:grpSpPr>
          <a:xfrm>
            <a:off x="987428" y="3780422"/>
            <a:ext cx="3871380" cy="179584"/>
            <a:chOff x="996757" y="2213381"/>
            <a:chExt cx="3871380" cy="179584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597334A-6B62-43B7-91A6-2A010A55F7A0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B2111303-525A-4EAC-9CAA-BAFAF04E6B7E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AFD0E2E0-2A9C-4479-8C60-C34E880F319E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592C756-755C-40B0-9211-F29509CADD11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463C0F2-BC82-448D-B67D-DF9F513B9F60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679DC5F-62B6-4BFE-8B26-04658E340A39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CE5B240-4FAB-4F55-A116-DCD2979596B7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F5B80B8-3C6A-4441-A6CD-548A6C7A3990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E317F84-E4B9-491D-958D-3084507772DB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D4A4679E-2EA2-4600-9490-139C4B48A6F5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700094F0-DE1E-44E2-9E6A-68BA6730C598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09B4ED2-096F-42C0-BB3C-F4623B0BB4B1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227A6DE-BEE4-4502-8876-5C22CA1C874D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A4170DB-0624-4D3E-ADEC-6AC59EE56FA7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7F1F2CC4-E52F-4708-9CBA-2E562EAA9814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5C215966-5C85-471C-9EFE-C9240ABE9879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2FEF18A-7F9C-4E31-A9D4-9210A4175255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1AE6C0C7-7FA4-4D33-8736-558A05E0C5D0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BEBDF239-2218-4CA1-9BF2-17764E0F8D47}"/>
              </a:ext>
            </a:extLst>
          </p:cNvPr>
          <p:cNvGrpSpPr/>
          <p:nvPr/>
        </p:nvGrpSpPr>
        <p:grpSpPr>
          <a:xfrm>
            <a:off x="987428" y="4018374"/>
            <a:ext cx="3871380" cy="179584"/>
            <a:chOff x="996757" y="2213381"/>
            <a:chExt cx="3871380" cy="179584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7C586A0-D92A-4F8B-A775-A1FBC8DF8C7C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88C10F3-9814-4985-88C5-2DC224D6850B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9EE9803-2B2B-48FE-B338-02119E4CECEA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DD577-B87B-42F9-BDBB-750C1A1B0A83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D75731B9-CFAA-4CBE-AEF2-B762EB390C34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3DF654D-9C78-4723-B240-84A9D511C4EB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AEFEB09-DF00-4A78-A76E-7A1FBD07ED6B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2BBFCF2-C2D6-427D-8C2F-18D097D56A95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2AB85545-B309-4B69-8296-812662CA3D0D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30AE5D91-206D-425B-A296-6CFAFFC54F6F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C8F0B61-1EE5-462D-8BCA-FF4446D1E25F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01898FB0-25D2-4C4C-A228-F668D357CF5A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287CD54-3F9C-4025-B0C6-8217C97EB235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7E1DBBF8-08DE-4809-B1D9-256C6C46027C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7D13FF0-FDA1-404B-8C8F-B6A07D9A4D79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0C3D5792-2336-46A1-944F-68CC4271DE99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1FC49BB-4CA2-47E7-8EB2-E49B33B378AA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5A64A340-0E6D-4C0C-A8A4-EDF06837C079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7779140-E4A0-48BA-ABD8-B29885F94567}"/>
              </a:ext>
            </a:extLst>
          </p:cNvPr>
          <p:cNvGrpSpPr/>
          <p:nvPr/>
        </p:nvGrpSpPr>
        <p:grpSpPr>
          <a:xfrm>
            <a:off x="987428" y="4243312"/>
            <a:ext cx="3871380" cy="179584"/>
            <a:chOff x="996757" y="2213381"/>
            <a:chExt cx="3871380" cy="179584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011D843-72D9-4BFF-8127-56ECD3E9E0FB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A3DF6BE2-0448-4F53-B657-A6E289379FF9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A2DE570E-5B88-48C3-98E7-B060DA4D1B1C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D3AAA870-F305-4920-8E7F-21655CFBA4E1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179FB97-AB8E-438D-AE1C-13B68E10E615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5EE58BDE-2244-45A6-AD12-FF903DC56233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CDA9E16D-D8A8-4ED3-B204-4C6CCBE99A87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BAEF02F-87A7-477E-9422-9C2B1E035848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34C1735-A717-41DD-A689-91A30D31A684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098139DB-B7EF-42C9-9CCB-4D76B8385EE6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9417D3C7-A27A-46B8-A858-D933D7A694C6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BFC52F13-E6A0-4A56-9CD4-97BC300F52A4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DC54EABE-060B-4D6D-B368-19F83DB1D873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9943EA22-2A3E-4E94-AEDF-E8A92C8CDA87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D7AA38F-CC5F-476B-9384-1EB1F7E02BEC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AB87C39-823A-4B6B-A782-3F205D9E44D5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D029130-04BF-4742-979F-FDA6CC4775B9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16C960AD-85F9-4378-851E-89F687F676A9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5D805871-318B-4A0F-A542-1164744A6624}"/>
              </a:ext>
            </a:extLst>
          </p:cNvPr>
          <p:cNvGrpSpPr/>
          <p:nvPr/>
        </p:nvGrpSpPr>
        <p:grpSpPr>
          <a:xfrm>
            <a:off x="985588" y="4464270"/>
            <a:ext cx="3871380" cy="179584"/>
            <a:chOff x="996757" y="2213381"/>
            <a:chExt cx="3871380" cy="179584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082F4EB-282B-44BD-A1DB-0485BF8C3AB0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2A68815C-32A8-4037-83CE-85197F3C6A7F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B6B71E3-EEB0-4DE3-BC6A-D600ED990A6F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F411389-4D69-4D0B-924D-EF22BB1DAB88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09D138CB-0F4E-49D3-9F6F-894F56C7F339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E982AFE-0E2D-4920-AFB0-E48BA348DCE1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E4B925C-2ACD-455D-A170-9462CBB3EC21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28B831FA-C639-471E-8D2A-317F7DCFD7EE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C5E1D0CF-8D5E-4815-8BAB-07B49F49BDBE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70A93B0A-C436-4A05-B626-58D4588D61D1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AB031EEF-FEE6-4F4B-903A-5C14DD658B70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D350646-DD69-4A21-BA9E-849CFF21FD6B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D93F29C1-3A5E-4419-B101-3A3FCFA22038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C81D79C-8697-4264-AA0E-C72AED1B4094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1A9EE0C4-8163-487E-BBEC-768F01C45A3D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B97DAA16-8D89-43FD-8621-51DF4C144A6D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6E3D0F33-8CF4-4112-8F7E-3BE651E022A8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0EC459-7516-4136-9FD3-05AD5821A318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0F7ADF07-52C4-4C25-8499-59D9F83DA61E}"/>
              </a:ext>
            </a:extLst>
          </p:cNvPr>
          <p:cNvGrpSpPr/>
          <p:nvPr/>
        </p:nvGrpSpPr>
        <p:grpSpPr>
          <a:xfrm>
            <a:off x="985588" y="4674759"/>
            <a:ext cx="3871380" cy="179584"/>
            <a:chOff x="996757" y="2213381"/>
            <a:chExt cx="3871380" cy="179584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175DBC9E-9519-486E-BA10-57F9DB252B63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842BDDCF-83BF-4628-9F9A-1D4F498AA26C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E2F6754-7343-4A30-97DA-FE24D946054A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C1ED4E7A-8B0E-455F-85A8-2CC2E70848D8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D0D37F2A-9430-4EF0-A87C-0565F089C06D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CC5F19C8-364E-4873-BD1F-79BA6BAC41A5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46088075-F6E9-40F3-9590-64938299D4E9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E5B1B84-11C6-46C5-A3F6-2957ED326EA3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3E5BCAF-98F9-4216-B00B-8B880CE04FC3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CBA7E9CB-F47D-42FB-A99A-2F9D520AF3D8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95C0B4BE-6F1F-44FB-AA09-926BADDA4579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96614307-92A3-42EF-B94F-177615055D69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9B60BB32-398D-41EF-9796-A7F439D9AD9A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BFDCB286-CE9A-4F80-9397-6C034442DEDC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A621A5E-D45A-4CD8-BC62-28C51F406E83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81BA2C-3372-486C-AE82-E6311726C648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1FB5BF0-205B-4F14-B109-9A6CE0376B7B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DAA591B5-1A19-4DA0-AFBA-F7F93AC413DA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77FA020F-18EF-41EB-92FF-3A6A44A4BC65}"/>
                  </a:ext>
                </a:extLst>
              </p14:cNvPr>
              <p14:cNvContentPartPr/>
              <p14:nvPr/>
            </p14:nvContentPartPr>
            <p14:xfrm>
              <a:off x="3156185" y="5687115"/>
              <a:ext cx="1080" cy="39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77FA020F-18EF-41EB-92FF-3A6A44A4BC6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9185" y="5669115"/>
                <a:ext cx="5454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9BD5F24-D979-4D4D-AFF9-AE98AB66B36D}"/>
              </a:ext>
            </a:extLst>
          </p:cNvPr>
          <p:cNvGrpSpPr/>
          <p:nvPr/>
        </p:nvGrpSpPr>
        <p:grpSpPr>
          <a:xfrm>
            <a:off x="1001306" y="4882001"/>
            <a:ext cx="3871380" cy="179584"/>
            <a:chOff x="996757" y="2213381"/>
            <a:chExt cx="3871380" cy="179584"/>
          </a:xfrm>
        </p:grpSpPr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4AF1511D-5DB7-49D7-B97D-05C82AEFD7B3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6387720-178B-44D0-8BF7-9D3BD26CB586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31E844E6-962A-4749-8FB4-3A1D778F212B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8D32106-A489-4016-8EB0-1D93BAB298E6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6DA6059-0D6F-4205-94DC-9CB2CAAF7FB5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296BC5A-3A48-4FD7-9721-6DFE24F69783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1CCE5B-71DE-4857-BC89-3BD99A431936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C36AB66E-6046-49C2-9473-D8921FF70D30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E703C8B5-FAFD-48F2-AB11-06173A72968D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1CD1448-E3B6-4D50-82E5-DD4B7EAF9540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2B5681D6-34BA-42F7-AF7F-270C2CEA9C91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480219D0-7010-4DE0-8BA1-597228D2143C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DA33AAB-A4AB-42BC-8B19-5F693CD7A7E1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96C87D46-A40E-4028-9C32-35EB186DC6D4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06E7ABB5-A268-4F32-8E74-3B9D1A005153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76B2BE1-EEC9-4086-A0B5-C16CF79F0DA7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6A830ED1-7629-435F-AD4F-0D8D34009FC4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9EF37ED-821F-4F21-8BB1-9C6656D8CDE5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8AA311E7-4EB6-41A3-BCDF-4DE8180464D9}"/>
              </a:ext>
            </a:extLst>
          </p:cNvPr>
          <p:cNvGrpSpPr/>
          <p:nvPr/>
        </p:nvGrpSpPr>
        <p:grpSpPr>
          <a:xfrm>
            <a:off x="999073" y="5115386"/>
            <a:ext cx="3871380" cy="179584"/>
            <a:chOff x="996757" y="2213381"/>
            <a:chExt cx="3871380" cy="179584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6C987633-7EEE-4718-B5E9-F7B392DCFC7F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D68ABE59-6E59-4BC1-A7E1-497C1F5F9706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9D054ACD-1C5B-4033-86F3-A915489439EF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7F71350F-8933-4F51-93B5-1C03980B666D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AECFCFC1-554B-4767-9942-24A4704C992C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1755CFCC-FF5D-4E52-8819-BBFFDFA15186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C03B64BB-6F32-44B9-BE03-4EF425019B50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8BCFA611-CC37-4489-A98D-2D98196B0424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806F4407-E1CC-43D4-85C1-DDB079F7C14F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C4C6EF7-A1E3-4D7F-90A4-8E4AF132F45B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33ADD75F-A704-46AC-BBF8-776DF88CF5CA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2E8CE059-D4B9-4360-BBA8-2D5B32B9EF63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075381F7-2918-404F-B84F-D4290B2F6C6D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E74313CE-A0A7-478D-96A5-16BC5C48B195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101AB716-BC94-43D3-8E9D-44CE1AC95482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8CCD8A6A-105A-40F7-AB36-128824997DEB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DC9873EE-59A9-4A12-9EFC-EB04AADCE056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AC7B61F-F712-481B-AE4B-5C9E655F9FF9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6060B3F5-43AA-4D27-B6F6-502C3645A1D3}"/>
              </a:ext>
            </a:extLst>
          </p:cNvPr>
          <p:cNvGrpSpPr/>
          <p:nvPr/>
        </p:nvGrpSpPr>
        <p:grpSpPr>
          <a:xfrm>
            <a:off x="999073" y="5353338"/>
            <a:ext cx="3871380" cy="179584"/>
            <a:chOff x="996757" y="2213381"/>
            <a:chExt cx="3871380" cy="179584"/>
          </a:xfrm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CF878CA6-36C5-44DB-9E81-C64716FEEEFB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29FDBD3-0915-4D4F-9004-174F8BB9FBAE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1A2529B7-C0AD-4CD5-A90D-7B051A66B3BD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EEFC18CB-8B73-4F02-AE6A-3A19921D30BA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1686A71B-2397-4EC1-A244-37F3F22BEB11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8B249D43-7E54-4ACD-A362-F896C861FA51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19B9259F-25E3-473A-A4CC-6FA2FE93E8F8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DB7EFA80-7D0A-4CD2-8760-14E67B7071C3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0C0248D4-4C0E-4363-9F58-16DB7F0EB9DC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1BBC8DFA-0DC9-4F44-863F-84B3060DAE58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DC545CD7-72E8-4B4D-8596-716E1A034402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4A097AFD-8D67-4788-9864-660505E3E401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18796176-D27B-41ED-86A6-07940500E219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FDECBAC5-EFE2-4069-84FE-A19D1B5B0ED4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F61245DF-0FF5-4EBC-A3DB-51D2EAB01845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FB6953DC-2D95-4F4A-8092-62F37BB8014C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A61BEFDA-6AB0-43F4-85DE-C821C8A57301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1D1D312A-A2CA-4902-A5EE-B25F7CE5EE69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C2239146-BD4A-4A0C-867B-8CD9370E97DF}"/>
              </a:ext>
            </a:extLst>
          </p:cNvPr>
          <p:cNvGrpSpPr/>
          <p:nvPr/>
        </p:nvGrpSpPr>
        <p:grpSpPr>
          <a:xfrm>
            <a:off x="999073" y="5578276"/>
            <a:ext cx="3871380" cy="179584"/>
            <a:chOff x="996757" y="2213381"/>
            <a:chExt cx="3871380" cy="179584"/>
          </a:xfrm>
        </p:grpSpPr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E65029A-AFEE-4DED-855E-0C7687A951F3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0B2ACF79-2B7A-434E-A46B-272A00C2EC78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B8A54E7C-7E54-48EB-8EF4-F4973D2807B9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F632B08B-0E73-48BE-B866-59E4F4616EB0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3A64BA02-A29A-4E0F-95C8-E56270C7080A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043AAE15-97DE-4DB0-B668-B4A4AA2FD874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2446D16-C159-4C9A-B22C-E95A2133DE4F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8BDB4108-C7FB-4977-85B2-92F1553098F3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4D54F0E5-02B3-4241-A1EE-A88C49CC0361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DA29D0A4-1FDC-4B0B-ACB4-4172E5475092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01797131-6D50-4BA0-8CD4-B8F1F5066E2F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959CD1-FC36-4B38-812C-DBE25F083BC6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61AF740-33A0-4364-9D61-AB1D8C06D0E4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B3D47AE8-CE0A-4BAE-81DD-798EFF3D8B21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3ECAEE88-518F-4BEB-B4A4-EBE5B3B86AB1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2DAAD1CB-8531-43EF-B9ED-87AA39D8D972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3C695DE4-25F6-4EDE-ABF2-168CBDDA515A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59440688-ECF0-4552-9EC8-DAA7DD0055F0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C8201321-259A-46EB-9FD5-18BA50FF3D14}"/>
              </a:ext>
            </a:extLst>
          </p:cNvPr>
          <p:cNvGrpSpPr/>
          <p:nvPr/>
        </p:nvGrpSpPr>
        <p:grpSpPr>
          <a:xfrm>
            <a:off x="997233" y="5799234"/>
            <a:ext cx="3871380" cy="179584"/>
            <a:chOff x="996757" y="2213381"/>
            <a:chExt cx="3871380" cy="179584"/>
          </a:xfrm>
        </p:grpSpPr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D883ECA7-F45F-4759-8C9D-910A370DA9DF}"/>
                </a:ext>
              </a:extLst>
            </p:cNvPr>
            <p:cNvSpPr/>
            <p:nvPr/>
          </p:nvSpPr>
          <p:spPr>
            <a:xfrm>
              <a:off x="996757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67E69A53-4531-4893-878E-2C95802F3CC3}"/>
                </a:ext>
              </a:extLst>
            </p:cNvPr>
            <p:cNvSpPr/>
            <p:nvPr/>
          </p:nvSpPr>
          <p:spPr>
            <a:xfrm>
              <a:off x="1212846" y="221672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7EF1583-1C47-4EA6-8F7E-7D2E36211A5C}"/>
                </a:ext>
              </a:extLst>
            </p:cNvPr>
            <p:cNvSpPr/>
            <p:nvPr/>
          </p:nvSpPr>
          <p:spPr>
            <a:xfrm>
              <a:off x="1428936" y="221672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73A1A9B8-A588-4652-A870-24C8988836D8}"/>
                </a:ext>
              </a:extLst>
            </p:cNvPr>
            <p:cNvSpPr/>
            <p:nvPr/>
          </p:nvSpPr>
          <p:spPr>
            <a:xfrm>
              <a:off x="1645025" y="221926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F9F6295-2DAA-4511-B830-D59C6D3D9B07}"/>
                </a:ext>
              </a:extLst>
            </p:cNvPr>
            <p:cNvSpPr/>
            <p:nvPr/>
          </p:nvSpPr>
          <p:spPr>
            <a:xfrm>
              <a:off x="2072653" y="22141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742FB196-346B-43C2-B529-1D683C319B70}"/>
                </a:ext>
              </a:extLst>
            </p:cNvPr>
            <p:cNvSpPr/>
            <p:nvPr/>
          </p:nvSpPr>
          <p:spPr>
            <a:xfrm>
              <a:off x="1856564" y="2216725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FDD1AEA8-7F8B-43F6-BC97-98CD58A6BFE7}"/>
                </a:ext>
              </a:extLst>
            </p:cNvPr>
            <p:cNvSpPr/>
            <p:nvPr/>
          </p:nvSpPr>
          <p:spPr>
            <a:xfrm>
              <a:off x="2513928" y="222300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DE338B9A-4885-4C3A-8937-835D92C339D7}"/>
                </a:ext>
              </a:extLst>
            </p:cNvPr>
            <p:cNvSpPr/>
            <p:nvPr/>
          </p:nvSpPr>
          <p:spPr>
            <a:xfrm>
              <a:off x="2734563" y="2214157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A43D93F0-DEF8-480F-80BE-42EF1F8D933F}"/>
                </a:ext>
              </a:extLst>
            </p:cNvPr>
            <p:cNvSpPr/>
            <p:nvPr/>
          </p:nvSpPr>
          <p:spPr>
            <a:xfrm>
              <a:off x="2293293" y="2214158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63EE67B7-058F-4CB0-B178-B7C6DDFC271B}"/>
                </a:ext>
              </a:extLst>
            </p:cNvPr>
            <p:cNvSpPr/>
            <p:nvPr/>
          </p:nvSpPr>
          <p:spPr>
            <a:xfrm>
              <a:off x="2959747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12D401BF-9EC4-4454-97AB-81CDA4631607}"/>
                </a:ext>
              </a:extLst>
            </p:cNvPr>
            <p:cNvSpPr/>
            <p:nvPr/>
          </p:nvSpPr>
          <p:spPr>
            <a:xfrm>
              <a:off x="3169006" y="2216059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497A8FA1-6167-40A9-95FA-A09CEE11ED38}"/>
                </a:ext>
              </a:extLst>
            </p:cNvPr>
            <p:cNvSpPr/>
            <p:nvPr/>
          </p:nvSpPr>
          <p:spPr>
            <a:xfrm>
              <a:off x="3387375" y="2214156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2E1E1BE8-6E20-4C7E-A5D6-B4185EA2705E}"/>
                </a:ext>
              </a:extLst>
            </p:cNvPr>
            <p:cNvSpPr/>
            <p:nvPr/>
          </p:nvSpPr>
          <p:spPr>
            <a:xfrm>
              <a:off x="3817269" y="222223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F7980294-7A15-4F91-B47E-E9B942191AA8}"/>
                </a:ext>
              </a:extLst>
            </p:cNvPr>
            <p:cNvSpPr/>
            <p:nvPr/>
          </p:nvSpPr>
          <p:spPr>
            <a:xfrm>
              <a:off x="4037904" y="2213382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260297AA-6F7A-44B2-9B40-928140437FFF}"/>
                </a:ext>
              </a:extLst>
            </p:cNvPr>
            <p:cNvSpPr/>
            <p:nvPr/>
          </p:nvSpPr>
          <p:spPr>
            <a:xfrm>
              <a:off x="3596634" y="2213383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103463C9-1FFD-418B-BE4D-1B7C416C1A1A}"/>
                </a:ext>
              </a:extLst>
            </p:cNvPr>
            <p:cNvSpPr/>
            <p:nvPr/>
          </p:nvSpPr>
          <p:spPr>
            <a:xfrm>
              <a:off x="4263088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0E37C006-65B2-46E0-A6F8-83E9644227D8}"/>
                </a:ext>
              </a:extLst>
            </p:cNvPr>
            <p:cNvSpPr/>
            <p:nvPr/>
          </p:nvSpPr>
          <p:spPr>
            <a:xfrm>
              <a:off x="4472347" y="2215284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3C0CDAC8-D19C-4A2B-936E-EA3DC57875F2}"/>
                </a:ext>
              </a:extLst>
            </p:cNvPr>
            <p:cNvSpPr/>
            <p:nvPr/>
          </p:nvSpPr>
          <p:spPr>
            <a:xfrm>
              <a:off x="4690716" y="2213381"/>
              <a:ext cx="177421" cy="169957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658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BF32-01C8-4062-B670-E54E27AC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Dose Regularization </a:t>
            </a:r>
            <a:r>
              <a:rPr lang="en-US" err="1"/>
              <a:t>Approporiately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33BC-2A2F-4C8E-B662-145D33C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00B-2D5B-4B95-94A4-26A0AC0F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4" y="2761693"/>
            <a:ext cx="11812332" cy="3354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416DF-0E09-4E84-8DE2-8FF7A2F3DDAA}"/>
              </a:ext>
            </a:extLst>
          </p:cNvPr>
          <p:cNvSpPr txBox="1"/>
          <p:nvPr/>
        </p:nvSpPr>
        <p:spPr>
          <a:xfrm>
            <a:off x="731520" y="609474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Overfitting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DAF3-5C2D-44A1-A0D2-9482ED63AB39}"/>
              </a:ext>
            </a:extLst>
          </p:cNvPr>
          <p:cNvSpPr txBox="1"/>
          <p:nvPr/>
        </p:nvSpPr>
        <p:spPr>
          <a:xfrm>
            <a:off x="9555480" y="609474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41466221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44C393-C629-4788-89E6-6321D49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065696"/>
            <a:ext cx="7545152" cy="5792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1471D-AFF8-40CC-B619-2CAE702A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and 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9A9E1-87C0-471A-B41E-C939AD5C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210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CC97-572F-4FA0-B4EC-86DEFD12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Noise Demands More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D345-C45F-497A-A072-E3679125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9090F-C4D9-468A-8582-023E0180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1" y="1755626"/>
            <a:ext cx="11442042" cy="4426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F7EC5-5802-2CAF-A2E6-489F9578D159}"/>
              </a:ext>
            </a:extLst>
          </p:cNvPr>
          <p:cNvSpPr txBox="1"/>
          <p:nvPr/>
        </p:nvSpPr>
        <p:spPr>
          <a:xfrm>
            <a:off x="2809401" y="6084689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Stochastic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9B1C7-B9D4-34DF-ED77-87E3F258D58D}"/>
              </a:ext>
            </a:extLst>
          </p:cNvPr>
          <p:cNvSpPr txBox="1"/>
          <p:nvPr/>
        </p:nvSpPr>
        <p:spPr>
          <a:xfrm>
            <a:off x="8431647" y="6084689"/>
            <a:ext cx="19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5500732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BF32-01C8-4062-B670-E54E27AC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8"/>
            <a:ext cx="10515600" cy="1325563"/>
          </a:xfrm>
        </p:spPr>
        <p:txBody>
          <a:bodyPr/>
          <a:lstStyle/>
          <a:p>
            <a:r>
              <a:rPr lang="en-US"/>
              <a:t>Dose Regularization Appropriately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0085"/>
                <a:ext cx="10515600" cy="50068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                         Pick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0085"/>
                <a:ext cx="10515600" cy="500687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33BC-2A2F-4C8E-B662-145D33C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00B-2D5B-4B95-94A4-26A0AC0F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4" y="2878711"/>
            <a:ext cx="11812332" cy="3354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416DF-0E09-4E84-8DE2-8FF7A2F3DDAA}"/>
              </a:ext>
            </a:extLst>
          </p:cNvPr>
          <p:cNvSpPr txBox="1"/>
          <p:nvPr/>
        </p:nvSpPr>
        <p:spPr>
          <a:xfrm>
            <a:off x="731520" y="621175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Overfitting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DAF3-5C2D-44A1-A0D2-9482ED63AB39}"/>
              </a:ext>
            </a:extLst>
          </p:cNvPr>
          <p:cNvSpPr txBox="1"/>
          <p:nvPr/>
        </p:nvSpPr>
        <p:spPr>
          <a:xfrm>
            <a:off x="9555480" y="6211758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25588870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44C393-C629-4788-89E6-6321D49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065696"/>
            <a:ext cx="7545152" cy="5792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1471D-AFF8-40CC-B619-2CAE702A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and 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9A9E1-87C0-471A-B41E-C939AD5C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085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 Validation: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4081"/>
                <a:ext cx="10515600" cy="52653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/>
                  <a:t>Goal of Learning:</a:t>
                </a:r>
                <a:r>
                  <a:rPr lang="en-US"/>
                  <a:t>       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complexity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penalty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		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 u="sng"/>
                  <a:t>Regularization:</a:t>
                </a:r>
                <a:r>
                  <a:rPr lang="en-US"/>
                  <a:t>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to control the penalty for model complexity</a:t>
                </a:r>
              </a:p>
              <a:p>
                <a:pPr marL="0" indent="0">
                  <a:buNone/>
                </a:pPr>
                <a:r>
                  <a:rPr lang="en-US"/>
                  <a:t>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Estimate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‘directly’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4081"/>
                <a:ext cx="10515600" cy="5265369"/>
              </a:xfrm>
              <a:blipFill>
                <a:blip r:embed="rId3"/>
                <a:stretch>
                  <a:fillRect l="-1217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547F-238C-4D8D-9A03-819AD96F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145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712DFA0-7C23-40E0-A891-45196B45EBCD}"/>
              </a:ext>
            </a:extLst>
          </p:cNvPr>
          <p:cNvSpPr/>
          <p:nvPr/>
        </p:nvSpPr>
        <p:spPr>
          <a:xfrm rot="5400000">
            <a:off x="7457126" y="596952"/>
            <a:ext cx="335858" cy="39826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BF813-AED4-4E99-9BD7-89227FD027AD}"/>
                  </a:ext>
                </a:extLst>
              </p:cNvPr>
              <p:cNvSpPr txBox="1"/>
              <p:nvPr/>
            </p:nvSpPr>
            <p:spPr>
              <a:xfrm>
                <a:off x="5493574" y="2756193"/>
                <a:ext cx="4262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VC analysis bounds penalty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algn="ctr"/>
                <a:r>
                  <a:rPr lang="en-US"/>
                  <a:t>Regularization uses heuristic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BF813-AED4-4E99-9BD7-89227FD02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74" y="2756193"/>
                <a:ext cx="4262962" cy="646331"/>
              </a:xfrm>
              <a:prstGeom prst="rect">
                <a:avLst/>
              </a:prstGeom>
              <a:blipFill>
                <a:blip r:embed="rId4"/>
                <a:stretch>
                  <a:fillRect l="-71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84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Using a </a:t>
                </a:r>
                <a:r>
                  <a:rPr lang="en-US" b="1"/>
                  <a:t>Test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  <a:blipFill>
                <a:blip r:embed="rId2"/>
                <a:stretch>
                  <a:fillRect l="-2377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481F8-1A52-4B93-9835-E135486F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9D696F-DFE5-4569-AC02-0E007652B7E3}"/>
                  </a:ext>
                </a:extLst>
              </p:cNvPr>
              <p:cNvSpPr txBox="1"/>
              <p:nvPr/>
            </p:nvSpPr>
            <p:spPr>
              <a:xfrm>
                <a:off x="6551035" y="1975637"/>
                <a:ext cx="3925562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TEST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sz="2400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9D696F-DFE5-4569-AC02-0E007652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035" y="1975637"/>
                <a:ext cx="3925562" cy="830997"/>
              </a:xfrm>
              <a:prstGeom prst="rect">
                <a:avLst/>
              </a:prstGeom>
              <a:blipFill>
                <a:blip r:embed="rId3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/>
              <p:nvPr/>
            </p:nvSpPr>
            <p:spPr>
              <a:xfrm>
                <a:off x="5758269" y="1046896"/>
                <a:ext cx="88626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69" y="1046896"/>
                <a:ext cx="886268" cy="461665"/>
              </a:xfrm>
              <a:prstGeom prst="rect">
                <a:avLst/>
              </a:prstGeom>
              <a:blipFill>
                <a:blip r:embed="rId4"/>
                <a:stretch>
                  <a:fillRect b="-137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6F452-070C-43B5-92EE-D152B0E5488E}"/>
                  </a:ext>
                </a:extLst>
              </p:cNvPr>
              <p:cNvSpPr txBox="1"/>
              <p:nvPr/>
            </p:nvSpPr>
            <p:spPr>
              <a:xfrm>
                <a:off x="7507122" y="1434644"/>
                <a:ext cx="1453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6F452-070C-43B5-92EE-D152B0E5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122" y="1434644"/>
                <a:ext cx="14537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/>
              <p:nvPr/>
            </p:nvSpPr>
            <p:spPr>
              <a:xfrm>
                <a:off x="1646540" y="1975637"/>
                <a:ext cx="407053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540" y="1975637"/>
                <a:ext cx="4070538" cy="830997"/>
              </a:xfrm>
              <a:prstGeom prst="rect">
                <a:avLst/>
              </a:prstGeom>
              <a:blipFill>
                <a:blip r:embed="rId6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/>
              <p:nvPr/>
            </p:nvSpPr>
            <p:spPr>
              <a:xfrm>
                <a:off x="3329932" y="1431815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32" y="1431815"/>
                <a:ext cx="14574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CA67-BF60-4B93-92A3-0011C239F7F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3681809" y="1508561"/>
            <a:ext cx="2519594" cy="46707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E7BC71-52C8-46FD-8A62-D9F8F9625E0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201403" y="1508561"/>
            <a:ext cx="2312413" cy="46707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/>
              <p:nvPr/>
            </p:nvSpPr>
            <p:spPr>
              <a:xfrm>
                <a:off x="2391295" y="3280938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95" y="3280938"/>
                <a:ext cx="2581028" cy="830997"/>
              </a:xfrm>
              <a:prstGeom prst="rect">
                <a:avLst/>
              </a:prstGeom>
              <a:blipFill>
                <a:blip r:embed="rId8"/>
                <a:stretch>
                  <a:fillRect l="-3030" t="-4225" r="-2564" b="-28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010B1F-7091-40CC-A33C-9E18A113BB6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3681809" y="2806634"/>
            <a:ext cx="0" cy="4743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/>
              <p:nvPr/>
            </p:nvSpPr>
            <p:spPr>
              <a:xfrm>
                <a:off x="3043913" y="4685912"/>
                <a:ext cx="127579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13" y="4685912"/>
                <a:ext cx="1275798" cy="461665"/>
              </a:xfrm>
              <a:prstGeom prst="rect">
                <a:avLst/>
              </a:prstGeom>
              <a:blipFill>
                <a:blip r:embed="rId9"/>
                <a:stretch>
                  <a:fillRect b="-137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7E5AD4-B40E-4068-850A-6DD29CF83644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3681809" y="4111935"/>
            <a:ext cx="3" cy="57397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/>
              <p:nvPr/>
            </p:nvSpPr>
            <p:spPr>
              <a:xfrm>
                <a:off x="7630594" y="3465603"/>
                <a:ext cx="1766446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94" y="3465603"/>
                <a:ext cx="176644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11AA57-CBC0-4022-9833-9F1ACA25014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972323" y="3696436"/>
            <a:ext cx="2658271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CCC2BB-ED89-4EA3-8314-E2E526587616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8513816" y="2806634"/>
            <a:ext cx="1" cy="65896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/>
              <p:nvPr/>
            </p:nvSpPr>
            <p:spPr>
              <a:xfrm>
                <a:off x="4911665" y="3261787"/>
                <a:ext cx="27644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65" y="3261787"/>
                <a:ext cx="2764475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/>
              <p:nvPr/>
            </p:nvSpPr>
            <p:spPr>
              <a:xfrm>
                <a:off x="7119812" y="4351333"/>
                <a:ext cx="2788007" cy="1130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12" y="4351333"/>
                <a:ext cx="2788007" cy="1130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C29D59-37CD-4474-BC7A-3C37C085276F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8513816" y="3927268"/>
            <a:ext cx="1" cy="42406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941E6C4-C8C4-4998-9665-854311063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745" y="5539408"/>
                <a:ext cx="6158419" cy="1318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941E6C4-C8C4-4998-9665-854311063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745" y="5539408"/>
                <a:ext cx="6158419" cy="1318592"/>
              </a:xfrm>
              <a:blipFill>
                <a:blip r:embed="rId13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0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5" grpId="0" animBg="1"/>
      <p:bldP spid="33" grpId="0"/>
      <p:bldP spid="36" grpId="0" animBg="1"/>
      <p:bldP spid="42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A920B3-D99A-4C0B-A5BE-91483263F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766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a Test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A920B3-D99A-4C0B-A5BE-91483263F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7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FF83B-5F25-4250-A32C-A647CD3B2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1330"/>
                <a:ext cx="10515600" cy="51911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for a single hypothesis</a:t>
                </a:r>
              </a:p>
              <a:p>
                <a:r>
                  <a:rPr lang="en-US"/>
                  <a:t>Using </a:t>
                </a:r>
                <a:r>
                  <a:rPr lang="en-US" err="1"/>
                  <a:t>Hoeffding’s</a:t>
                </a:r>
                <a:r>
                  <a:rPr lang="en-US"/>
                  <a:t> inequality: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  <a:p>
                <a:endParaRPr lang="en-US" b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))]</m:t>
                        </m:r>
                      </m:e>
                    </m:rad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  <a:p>
                <a:endParaRPr lang="en-US" sz="2800">
                  <a:solidFill>
                    <a:schemeClr val="tx1"/>
                  </a:solidFill>
                </a:endParaRPr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(size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better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FF83B-5F25-4250-A32C-A647CD3B2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1330"/>
                <a:ext cx="10515600" cy="5191148"/>
              </a:xfrm>
              <a:blipFill>
                <a:blip r:embed="rId3"/>
                <a:stretch>
                  <a:fillRect l="-1217" b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767C-E19E-46E6-AB5F-8D64695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495DC-59C8-4F39-B228-A5C6241E47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3008" y="27100"/>
                <a:ext cx="11944982" cy="1325563"/>
              </a:xfrm>
            </p:spPr>
            <p:txBody>
              <a:bodyPr/>
              <a:lstStyle/>
              <a:p>
                <a:r>
                  <a:rPr lang="en-US"/>
                  <a:t>The Validation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: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/>
                  <a:t> is unknown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495DC-59C8-4F39-B228-A5C6241E4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3008" y="27100"/>
                <a:ext cx="11944982" cy="1325563"/>
              </a:xfrm>
              <a:blipFill>
                <a:blip r:embed="rId2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FB0EBE-18B3-40BE-9C79-14559E3C4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687" y="1321763"/>
                <a:ext cx="11544842" cy="4855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/>
                  <a:t> is held by the customer. Not available during learning</a:t>
                </a:r>
              </a:p>
              <a:p>
                <a:r>
                  <a:rPr lang="en-US"/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? 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 </a:t>
                </a:r>
              </a:p>
              <a:p>
                <a:endParaRPr lang="en-US"/>
              </a:p>
              <a:p>
                <a:r>
                  <a:rPr lang="en-US"/>
                  <a:t>Hold-out a subset of training examples</a:t>
                </a:r>
              </a:p>
              <a:p>
                <a:endParaRPr lang="en-US"/>
              </a:p>
              <a:p>
                <a:r>
                  <a:rPr lang="en-US"/>
                  <a:t>Partition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into two data 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	   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	examples chosen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i.i.d.</a:t>
                </a:r>
                <a:r>
                  <a:rPr lang="en-US"/>
                  <a:t> uniformly at random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/>
                  <a:t>   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remaining examples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FB0EBE-18B3-40BE-9C79-14559E3C4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687" y="1321763"/>
                <a:ext cx="11544842" cy="4855200"/>
              </a:xfrm>
              <a:blipFill>
                <a:blip r:embed="rId3"/>
                <a:stretch>
                  <a:fillRect l="-1056" t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58D-C40E-4284-A44A-389361B7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Using a </a:t>
                </a:r>
                <a:r>
                  <a:rPr lang="en-US" b="1"/>
                  <a:t>Validation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  <a:blipFill>
                <a:blip r:embed="rId2"/>
                <a:stretch>
                  <a:fillRect l="-2377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481F8-1A52-4B93-9835-E135486F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/>
              <p:nvPr/>
            </p:nvSpPr>
            <p:spPr>
              <a:xfrm>
                <a:off x="3145502" y="1066068"/>
                <a:ext cx="88626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502" y="1066068"/>
                <a:ext cx="886268" cy="461665"/>
              </a:xfrm>
              <a:prstGeom prst="rect">
                <a:avLst/>
              </a:prstGeom>
              <a:blipFill>
                <a:blip r:embed="rId3"/>
                <a:stretch>
                  <a:fillRect b="-123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/>
              <p:nvPr/>
            </p:nvSpPr>
            <p:spPr>
              <a:xfrm>
                <a:off x="3223205" y="1945300"/>
                <a:ext cx="730861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05" y="1945300"/>
                <a:ext cx="7308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/>
              <p:nvPr/>
            </p:nvSpPr>
            <p:spPr>
              <a:xfrm>
                <a:off x="3588635" y="1536606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35" y="1536606"/>
                <a:ext cx="145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CA67-BF60-4B93-92A3-0011C239F7F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88636" y="1527733"/>
            <a:ext cx="0" cy="41756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/>
              <p:nvPr/>
            </p:nvSpPr>
            <p:spPr>
              <a:xfrm>
                <a:off x="750704" y="4083310"/>
                <a:ext cx="1097736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>
                    <a:latin typeface="Cambria Math" panose="02040503050406030204" pitchFamily="18" charset="0"/>
                  </a:rPr>
                  <a:t>LEARN</a:t>
                </a:r>
                <a:endParaRPr lang="en-US" sz="2400" b="1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4" y="4083310"/>
                <a:ext cx="1097736" cy="830997"/>
              </a:xfrm>
              <a:prstGeom prst="rect">
                <a:avLst/>
              </a:prstGeom>
              <a:blipFill>
                <a:blip r:embed="rId6"/>
                <a:stretch>
                  <a:fillRect l="-7027" t="-4255" r="-7568" b="-283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/>
              <p:nvPr/>
            </p:nvSpPr>
            <p:spPr>
              <a:xfrm>
                <a:off x="573541" y="5640148"/>
                <a:ext cx="1452064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41" y="5640148"/>
                <a:ext cx="1452064" cy="461665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7E5AD4-B40E-4068-850A-6DD29CF83644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299572" y="4914307"/>
            <a:ext cx="1" cy="7258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/>
              <p:nvPr/>
            </p:nvSpPr>
            <p:spPr>
              <a:xfrm>
                <a:off x="4423289" y="4267975"/>
                <a:ext cx="1766446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289" y="4267975"/>
                <a:ext cx="176644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CCC2BB-ED89-4EA3-8314-E2E526587616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1848440" y="4498808"/>
            <a:ext cx="2574849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/>
              <p:nvPr/>
            </p:nvSpPr>
            <p:spPr>
              <a:xfrm>
                <a:off x="1762803" y="4017220"/>
                <a:ext cx="27644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03" y="4017220"/>
                <a:ext cx="2764475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/>
              <p:nvPr/>
            </p:nvSpPr>
            <p:spPr>
              <a:xfrm>
                <a:off x="3953353" y="5305569"/>
                <a:ext cx="2706317" cy="1130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353" y="5305569"/>
                <a:ext cx="2706317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C29D59-37CD-4474-BC7A-3C37C085276F}"/>
              </a:ext>
            </a:extLst>
          </p:cNvPr>
          <p:cNvCxnSpPr>
            <a:cxnSpLocks/>
            <a:stCxn id="34" idx="2"/>
            <a:endCxn id="25" idx="0"/>
          </p:cNvCxnSpPr>
          <p:nvPr/>
        </p:nvCxnSpPr>
        <p:spPr>
          <a:xfrm flipH="1">
            <a:off x="5306512" y="3657688"/>
            <a:ext cx="1" cy="61028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ACA5F7-C55F-4132-9A87-0AE19BF9566B}"/>
                  </a:ext>
                </a:extLst>
              </p:cNvPr>
              <p:cNvSpPr txBox="1"/>
              <p:nvPr/>
            </p:nvSpPr>
            <p:spPr>
              <a:xfrm>
                <a:off x="38436" y="2919024"/>
                <a:ext cx="2522275" cy="7386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training points)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ACA5F7-C55F-4132-9A87-0AE19BF9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" y="2919024"/>
                <a:ext cx="2522275" cy="738664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05B7D3-6339-4633-8D44-721A727EA007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1299574" y="2406965"/>
            <a:ext cx="2289062" cy="51205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60CD4D-9EB8-4ACE-BCF4-231608C23D4B}"/>
                  </a:ext>
                </a:extLst>
              </p:cNvPr>
              <p:cNvSpPr txBox="1"/>
              <p:nvPr/>
            </p:nvSpPr>
            <p:spPr>
              <a:xfrm>
                <a:off x="4147016" y="2919024"/>
                <a:ext cx="2318993" cy="7386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validation points)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60CD4D-9EB8-4ACE-BCF4-231608C2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016" y="2919024"/>
                <a:ext cx="2318993" cy="738664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9809B4-1909-46D1-9B46-64E8696447F9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3588636" y="2406965"/>
            <a:ext cx="1717877" cy="51205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F61199-5331-4FBE-AB08-339DEAF0FF42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 flipH="1">
            <a:off x="1299572" y="3657688"/>
            <a:ext cx="2" cy="42562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D11678-08A9-4D28-BFC6-C799F031E246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5306512" y="4729640"/>
            <a:ext cx="0" cy="57592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F488A5-FAB5-423C-996A-261A9BE9D267}"/>
                  </a:ext>
                </a:extLst>
              </p:cNvPr>
              <p:cNvSpPr txBox="1"/>
              <p:nvPr/>
            </p:nvSpPr>
            <p:spPr>
              <a:xfrm>
                <a:off x="6659671" y="2805931"/>
                <a:ext cx="5532330" cy="3858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Partition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6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Learn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600" b="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6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Pick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/>
                  <a:t> from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600"/>
                  <a:t>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60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/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>
                    <a:solidFill>
                      <a:srgbClr val="0000FF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600" b="0">
                    <a:solidFill>
                      <a:srgbClr val="0000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F488A5-FAB5-423C-996A-261A9BE9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671" y="2805931"/>
                <a:ext cx="5532330" cy="3858172"/>
              </a:xfrm>
              <a:prstGeom prst="rect">
                <a:avLst/>
              </a:prstGeom>
              <a:blipFill>
                <a:blip r:embed="rId13"/>
                <a:stretch>
                  <a:fillRect l="-1652" t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8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5" grpId="0" animBg="1"/>
      <p:bldP spid="33" grpId="0"/>
      <p:bldP spid="36" grpId="0" animBg="1"/>
      <p:bldP spid="31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3260-0871-4751-90EB-14F32DB8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Error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AE688-F6A6-48BD-8A70-AB5641DD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193A0DA-1C6B-4D0D-B726-B55ED772EFF1}"/>
                  </a:ext>
                </a:extLst>
              </p14:cNvPr>
              <p14:cNvContentPartPr/>
              <p14:nvPr/>
            </p14:nvContentPartPr>
            <p14:xfrm>
              <a:off x="928618" y="2342142"/>
              <a:ext cx="1601640" cy="1789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193A0DA-1C6B-4D0D-B726-B55ED772EF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618" y="2234120"/>
                <a:ext cx="1709280" cy="200524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ángulo 18">
            <a:extLst>
              <a:ext uri="{FF2B5EF4-FFF2-40B4-BE49-F238E27FC236}">
                <a16:creationId xmlns:a16="http://schemas.microsoft.com/office/drawing/2014/main" id="{BCA20845-E4E3-467F-B0C8-BBCB1242B5BC}"/>
              </a:ext>
            </a:extLst>
          </p:cNvPr>
          <p:cNvSpPr/>
          <p:nvPr/>
        </p:nvSpPr>
        <p:spPr>
          <a:xfrm>
            <a:off x="889088" y="2262117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ángulo 18">
            <a:extLst>
              <a:ext uri="{FF2B5EF4-FFF2-40B4-BE49-F238E27FC236}">
                <a16:creationId xmlns:a16="http://schemas.microsoft.com/office/drawing/2014/main" id="{D1E3A1F3-4E71-4C3B-8984-B34A1E29C6C4}"/>
              </a:ext>
            </a:extLst>
          </p:cNvPr>
          <p:cNvSpPr/>
          <p:nvPr/>
        </p:nvSpPr>
        <p:spPr>
          <a:xfrm>
            <a:off x="889088" y="2262117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F1BBEB-F6F4-43BF-83A0-17EFCCA4D40B}"/>
                  </a:ext>
                </a:extLst>
              </p14:cNvPr>
              <p14:cNvContentPartPr/>
              <p14:nvPr/>
            </p14:nvContentPartPr>
            <p14:xfrm>
              <a:off x="3137564" y="3136472"/>
              <a:ext cx="108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F1BBEB-F6F4-43BF-83A0-17EFCCA4D4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564" y="3118472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6B52315-1F21-407D-A5AE-097F10A5F9C4}"/>
              </a:ext>
            </a:extLst>
          </p:cNvPr>
          <p:cNvSpPr/>
          <p:nvPr/>
        </p:nvSpPr>
        <p:spPr>
          <a:xfrm>
            <a:off x="2456596" y="2262117"/>
            <a:ext cx="2461331" cy="3560928"/>
          </a:xfrm>
          <a:custGeom>
            <a:avLst/>
            <a:gdLst>
              <a:gd name="connsiteX0" fmla="*/ 0 w 3493826"/>
              <a:gd name="connsiteY0" fmla="*/ 0 h 3067190"/>
              <a:gd name="connsiteX1" fmla="*/ 1423916 w 3493826"/>
              <a:gd name="connsiteY1" fmla="*/ 2961564 h 3067190"/>
              <a:gd name="connsiteX2" fmla="*/ 3493826 w 3493826"/>
              <a:gd name="connsiteY2" fmla="*/ 2119953 h 306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826" h="3067190">
                <a:moveTo>
                  <a:pt x="0" y="0"/>
                </a:moveTo>
                <a:cubicBezTo>
                  <a:pt x="420806" y="1304119"/>
                  <a:pt x="841612" y="2608239"/>
                  <a:pt x="1423916" y="2961564"/>
                </a:cubicBezTo>
                <a:cubicBezTo>
                  <a:pt x="2006220" y="3314889"/>
                  <a:pt x="2750023" y="2717421"/>
                  <a:pt x="3493826" y="211995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05C59-6C93-4604-8C5E-D965441DBF67}"/>
              </a:ext>
            </a:extLst>
          </p:cNvPr>
          <p:cNvCxnSpPr>
            <a:cxnSpLocks/>
          </p:cNvCxnSpPr>
          <p:nvPr/>
        </p:nvCxnSpPr>
        <p:spPr>
          <a:xfrm>
            <a:off x="889088" y="3972135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EF4F21-D7DE-480D-A6A1-9417B6BB5B93}"/>
                  </a:ext>
                </a:extLst>
              </p14:cNvPr>
              <p14:cNvContentPartPr/>
              <p14:nvPr/>
            </p14:nvContentPartPr>
            <p14:xfrm>
              <a:off x="2547538" y="2348622"/>
              <a:ext cx="2234160" cy="242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EF4F21-D7DE-480D-A6A1-9417B6BB5B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3538" y="2240622"/>
                <a:ext cx="2341800" cy="26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755547-7587-4DC3-BB84-259E7EAE0883}"/>
                  </a:ext>
                </a:extLst>
              </p14:cNvPr>
              <p14:cNvContentPartPr/>
              <p14:nvPr/>
            </p14:nvContentPartPr>
            <p14:xfrm>
              <a:off x="4104178" y="3230622"/>
              <a:ext cx="765000" cy="180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755547-7587-4DC3-BB84-259E7EAE08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0178" y="3122622"/>
                <a:ext cx="872640" cy="20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FCF13B-BA46-43FE-A6C9-5EAACD86AD3E}"/>
                  </a:ext>
                </a:extLst>
              </p14:cNvPr>
              <p14:cNvContentPartPr/>
              <p14:nvPr/>
            </p14:nvContentPartPr>
            <p14:xfrm>
              <a:off x="908818" y="4161582"/>
              <a:ext cx="2634840" cy="189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FCF13B-BA46-43FE-A6C9-5EAACD86AD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4818" y="4053562"/>
                <a:ext cx="2742480" cy="211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BDF6EBA-3369-40FC-A5F8-BD964789BD92}"/>
                  </a:ext>
                </a:extLst>
              </p14:cNvPr>
              <p14:cNvContentPartPr/>
              <p14:nvPr/>
            </p14:nvContentPartPr>
            <p14:xfrm>
              <a:off x="3184018" y="5361462"/>
              <a:ext cx="1661760" cy="73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BDF6EBA-3369-40FC-A5F8-BD964789BD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0018" y="5253462"/>
                <a:ext cx="1769400" cy="9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DE6240-2BBC-4800-8340-621AE6FE7FAC}"/>
                  </a:ext>
                </a:extLst>
              </p14:cNvPr>
              <p14:cNvContentPartPr/>
              <p14:nvPr/>
            </p14:nvContentPartPr>
            <p14:xfrm>
              <a:off x="3139738" y="4862142"/>
              <a:ext cx="1263240" cy="863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DE6240-2BBC-4800-8340-621AE6FE7F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5738" y="4754142"/>
                <a:ext cx="137088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2AB3F2-4414-4759-AE2B-7D22C44F0FEA}"/>
                  </a:ext>
                </a:extLst>
              </p14:cNvPr>
              <p14:cNvContentPartPr/>
              <p14:nvPr/>
            </p14:nvContentPartPr>
            <p14:xfrm>
              <a:off x="4670098" y="4872942"/>
              <a:ext cx="217800" cy="27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2AB3F2-4414-4759-AE2B-7D22C44F0F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6098" y="4764942"/>
                <a:ext cx="3254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CFFE7D-00B6-44AD-9E99-9659DAB315F7}"/>
                  </a:ext>
                </a:extLst>
              </p14:cNvPr>
              <p14:cNvContentPartPr/>
              <p14:nvPr/>
            </p14:nvContentPartPr>
            <p14:xfrm>
              <a:off x="2096098" y="3666942"/>
              <a:ext cx="748440" cy="801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CFFE7D-00B6-44AD-9E99-9659DAB315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42098" y="3558942"/>
                <a:ext cx="856080" cy="1017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9B201F0-1630-4B59-AF82-C73145B3D5DB}"/>
              </a:ext>
            </a:extLst>
          </p:cNvPr>
          <p:cNvSpPr txBox="1"/>
          <p:nvPr/>
        </p:nvSpPr>
        <p:spPr>
          <a:xfrm rot="16200000">
            <a:off x="-255617" y="3976714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C94E33-7282-4617-8C25-5DEA769DBC68}"/>
                  </a:ext>
                </a:extLst>
              </p14:cNvPr>
              <p14:cNvContentPartPr/>
              <p14:nvPr/>
            </p14:nvContentPartPr>
            <p14:xfrm>
              <a:off x="3137564" y="3136472"/>
              <a:ext cx="1080" cy="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C94E33-7282-4617-8C25-5DEA769DBC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0564" y="3118472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E3639B9-32BF-45B1-9213-2156E6BAD0BE}"/>
              </a:ext>
            </a:extLst>
          </p:cNvPr>
          <p:cNvSpPr txBox="1"/>
          <p:nvPr/>
        </p:nvSpPr>
        <p:spPr>
          <a:xfrm>
            <a:off x="1989108" y="622682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C030FE-86B5-4625-85D4-A5563FBC74CC}"/>
              </a:ext>
            </a:extLst>
          </p:cNvPr>
          <p:cNvSpPr/>
          <p:nvPr/>
        </p:nvSpPr>
        <p:spPr>
          <a:xfrm>
            <a:off x="2456596" y="2262117"/>
            <a:ext cx="2461331" cy="3560928"/>
          </a:xfrm>
          <a:custGeom>
            <a:avLst/>
            <a:gdLst>
              <a:gd name="connsiteX0" fmla="*/ 0 w 3493826"/>
              <a:gd name="connsiteY0" fmla="*/ 0 h 3067190"/>
              <a:gd name="connsiteX1" fmla="*/ 1423916 w 3493826"/>
              <a:gd name="connsiteY1" fmla="*/ 2961564 h 3067190"/>
              <a:gd name="connsiteX2" fmla="*/ 3493826 w 3493826"/>
              <a:gd name="connsiteY2" fmla="*/ 2119953 h 306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3826" h="3067190">
                <a:moveTo>
                  <a:pt x="0" y="0"/>
                </a:moveTo>
                <a:cubicBezTo>
                  <a:pt x="420806" y="1304119"/>
                  <a:pt x="841612" y="2608239"/>
                  <a:pt x="1423916" y="2961564"/>
                </a:cubicBezTo>
                <a:cubicBezTo>
                  <a:pt x="2006220" y="3314889"/>
                  <a:pt x="2750023" y="2717421"/>
                  <a:pt x="3493826" y="2119953"/>
                </a:cubicBez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FE0C44-2FAF-49C1-BE09-6B39B52845F5}"/>
              </a:ext>
            </a:extLst>
          </p:cNvPr>
          <p:cNvCxnSpPr>
            <a:cxnSpLocks/>
          </p:cNvCxnSpPr>
          <p:nvPr/>
        </p:nvCxnSpPr>
        <p:spPr>
          <a:xfrm>
            <a:off x="889088" y="3972135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54E72-3C69-49F4-9A29-5CAC2621D1DB}"/>
              </a:ext>
            </a:extLst>
          </p:cNvPr>
          <p:cNvGrpSpPr/>
          <p:nvPr/>
        </p:nvGrpSpPr>
        <p:grpSpPr>
          <a:xfrm>
            <a:off x="1276223" y="2526358"/>
            <a:ext cx="3642723" cy="3412291"/>
            <a:chOff x="2036736" y="2062336"/>
            <a:chExt cx="3642723" cy="341229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7BD2A0-E35E-4337-9FC3-4E65C998C5F8}"/>
                </a:ext>
              </a:extLst>
            </p:cNvPr>
            <p:cNvSpPr txBox="1"/>
            <p:nvPr/>
          </p:nvSpPr>
          <p:spPr>
            <a:xfrm>
              <a:off x="2412106" y="42651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F12A85-BEB7-4563-85E8-7226A4508CD7}"/>
                </a:ext>
              </a:extLst>
            </p:cNvPr>
            <p:cNvSpPr txBox="1"/>
            <p:nvPr/>
          </p:nvSpPr>
          <p:spPr>
            <a:xfrm>
              <a:off x="5195031" y="283254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EAE6E4-34F5-475E-9341-3FDC4693A0D7}"/>
                </a:ext>
              </a:extLst>
            </p:cNvPr>
            <p:cNvSpPr txBox="1"/>
            <p:nvPr/>
          </p:nvSpPr>
          <p:spPr>
            <a:xfrm>
              <a:off x="4366326" y="488505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DE1DFB-0712-419C-9A1A-85A48ACBCB2C}"/>
                </a:ext>
              </a:extLst>
            </p:cNvPr>
            <p:cNvSpPr txBox="1"/>
            <p:nvPr/>
          </p:nvSpPr>
          <p:spPr>
            <a:xfrm>
              <a:off x="3416589" y="495140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5E4BE2-A247-4FA9-A5E3-4E786D7E2E59}"/>
                </a:ext>
              </a:extLst>
            </p:cNvPr>
            <p:cNvSpPr txBox="1"/>
            <p:nvPr/>
          </p:nvSpPr>
          <p:spPr>
            <a:xfrm>
              <a:off x="2036736" y="206233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96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AA9B0B-DAC1-494A-A2FB-1F2DD3E019D0}"/>
                </a:ext>
              </a:extLst>
            </p:cNvPr>
            <p:cNvSpPr txBox="1"/>
            <p:nvPr/>
          </p:nvSpPr>
          <p:spPr>
            <a:xfrm>
              <a:off x="2934346" y="263689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960000"/>
                  </a:solidFill>
                  <a:latin typeface="Arial Black" panose="020B0A04020102020204" pitchFamily="34" charset="0"/>
                </a:defRPr>
              </a:lvl1pPr>
            </a:lstStyle>
            <a:p>
              <a:r>
                <a:rPr lang="en-US"/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A06DC3-363E-46E0-A75E-2F9BCC052C15}"/>
                </a:ext>
              </a:extLst>
            </p:cNvPr>
            <p:cNvSpPr txBox="1"/>
            <p:nvPr/>
          </p:nvSpPr>
          <p:spPr>
            <a:xfrm>
              <a:off x="4922217" y="40671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34154B-143A-4DFE-B692-2156CC746C29}"/>
                </a:ext>
              </a:extLst>
            </p:cNvPr>
            <p:cNvSpPr txBox="1"/>
            <p:nvPr/>
          </p:nvSpPr>
          <p:spPr>
            <a:xfrm>
              <a:off x="4066368" y="340546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ACF123-4EE4-4AB6-B738-1778B24F7E40}"/>
                </a:ext>
              </a:extLst>
            </p:cNvPr>
            <p:cNvSpPr txBox="1"/>
            <p:nvPr/>
          </p:nvSpPr>
          <p:spPr>
            <a:xfrm>
              <a:off x="3814998" y="211731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BCF7E3-D3D8-4204-8415-3DF89A8BF6C7}"/>
                  </a:ext>
                </a:extLst>
              </p:cNvPr>
              <p:cNvSpPr txBox="1"/>
              <p:nvPr/>
            </p:nvSpPr>
            <p:spPr>
              <a:xfrm>
                <a:off x="6335935" y="599924"/>
                <a:ext cx="5568287" cy="5658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Green: </a:t>
                </a: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b="1" dirty="0">
                    <a:solidFill>
                      <a:srgbClr val="FF0000"/>
                    </a:solidFill>
                  </a:rPr>
                  <a:t>Red:	</a:t>
                </a: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fraction of sampled data points in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sz="2800" dirty="0"/>
                  <a:t> region </a:t>
                </a:r>
              </a:p>
              <a:p>
                <a:r>
                  <a:rPr lang="en-US" sz="2800" dirty="0"/>
                  <a:t>i.e. misclassified data points</a:t>
                </a:r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We know this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BCF7E3-D3D8-4204-8415-3DF89A8B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35" y="599924"/>
                <a:ext cx="5568287" cy="5658152"/>
              </a:xfrm>
              <a:prstGeom prst="rect">
                <a:avLst/>
              </a:prstGeom>
              <a:blipFill>
                <a:blip r:embed="rId21"/>
                <a:stretch>
                  <a:fillRect l="-2188" t="-969" b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4EB86B-BB53-47C9-954F-6C0E28EF578B}"/>
                  </a:ext>
                </a:extLst>
              </p:cNvPr>
              <p:cNvSpPr txBox="1"/>
              <p:nvPr/>
            </p:nvSpPr>
            <p:spPr>
              <a:xfrm flipH="1">
                <a:off x="2698884" y="1601184"/>
                <a:ext cx="4626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4EB86B-BB53-47C9-954F-6C0E28EF5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98884" y="1601184"/>
                <a:ext cx="46266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8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65E6-2232-4240-A34E-2998F0D6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36"/>
            <a:ext cx="10515600" cy="1325563"/>
          </a:xfrm>
        </p:spPr>
        <p:txBody>
          <a:bodyPr/>
          <a:lstStyle/>
          <a:p>
            <a:r>
              <a:rPr lang="en-US"/>
              <a:t>But There is a Price to Pay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35BA2-F6C7-4C94-9998-E46C70554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765"/>
                <a:ext cx="10515600" cy="48291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Fewer data points for training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increases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increases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increases, the uncertainty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35BA2-F6C7-4C94-9998-E46C70554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765"/>
                <a:ext cx="10515600" cy="482919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03786-E503-4D9B-BE4D-1FA8FCB0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58CDE5-143E-4B90-A742-2497568040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Restoring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58CDE5-143E-4B90-A742-249756804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ABBD3-6197-4EE5-B52D-83A726049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</p:spPr>
            <p:txBody>
              <a:bodyPr/>
              <a:lstStyle/>
              <a:p>
                <a:r>
                  <a:rPr lang="en-US"/>
                  <a:t>Primary Goal for Learning:</a:t>
                </a:r>
              </a:p>
              <a:p>
                <a:pPr marL="0" indent="0">
                  <a:buNone/>
                </a:pPr>
                <a:r>
                  <a:rPr lang="en-US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with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Secondary Goal:</a:t>
                </a:r>
              </a:p>
              <a:p>
                <a:pPr marL="0" indent="0">
                  <a:buNone/>
                </a:pPr>
                <a:r>
                  <a:rPr lang="en-US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ABBD3-6197-4EE5-B52D-83A726049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  <a:blipFill>
                <a:blip r:embed="rId3"/>
                <a:stretch>
                  <a:fillRect l="-1899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C13A8-7F18-4947-B5BB-7653008A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0BAB-A543-4AC1-9449-1ADE038D7DCC}"/>
                  </a:ext>
                </a:extLst>
              </p:cNvPr>
              <p:cNvSpPr txBox="1"/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0BAB-A543-4AC1-9449-1ADE038D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77F315-E4BB-42E7-BE8F-AD9EBE6972A2}"/>
                  </a:ext>
                </a:extLst>
              </p:cNvPr>
              <p:cNvSpPr txBox="1"/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77F315-E4BB-42E7-BE8F-AD9EBE69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AEDD17-957F-4706-BBCD-E2DF60A82AB9}"/>
                  </a:ext>
                </a:extLst>
              </p:cNvPr>
              <p:cNvSpPr txBox="1"/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AEDD17-957F-4706-BBCD-E2DF60A82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8A2768-5F96-4BC4-A751-328AE91F34C7}"/>
                  </a:ext>
                </a:extLst>
              </p:cNvPr>
              <p:cNvSpPr txBox="1"/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8A2768-5F96-4BC4-A751-328AE91F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D0ABEC-2433-459E-8175-8EA5ABAD4BD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435724" y="5173226"/>
            <a:ext cx="1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59092-1FEA-4D75-9B2D-22D164EAA3C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441725" y="5173226"/>
            <a:ext cx="0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73E53C-AC41-40EA-A16B-23DA3FD6B465}"/>
              </a:ext>
            </a:extLst>
          </p:cNvPr>
          <p:cNvSpPr txBox="1"/>
          <p:nvPr/>
        </p:nvSpPr>
        <p:spPr>
          <a:xfrm>
            <a:off x="10272850" y="4644676"/>
            <a:ext cx="1606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Deficient!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60561-ADDD-400A-BAC1-145ADFF6A312}"/>
              </a:ext>
            </a:extLst>
          </p:cNvPr>
          <p:cNvSpPr txBox="1"/>
          <p:nvPr/>
        </p:nvSpPr>
        <p:spPr>
          <a:xfrm>
            <a:off x="4649416" y="5833130"/>
            <a:ext cx="1456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F347C-CC52-417A-8B28-3F5E66770ABC}"/>
              </a:ext>
            </a:extLst>
          </p:cNvPr>
          <p:cNvSpPr/>
          <p:nvPr/>
        </p:nvSpPr>
        <p:spPr>
          <a:xfrm>
            <a:off x="508786" y="1724770"/>
            <a:ext cx="3650249" cy="40042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EE4E34-6B1E-47A2-99EB-2C94B9A67A9C}"/>
                  </a:ext>
                </a:extLst>
              </p:cNvPr>
              <p:cNvSpPr txBox="1"/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EE4E34-6B1E-47A2-99EB-2C94B9A67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55046-03E1-42E1-94B4-3C1F17F135B8}"/>
                  </a:ext>
                </a:extLst>
              </p:cNvPr>
              <p:cNvSpPr txBox="1"/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55046-03E1-42E1-94B4-3C1F17F13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F387A-2E8E-41B8-A09A-B93A05081335}"/>
                  </a:ext>
                </a:extLst>
              </p:cNvPr>
              <p:cNvSpPr txBox="1"/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F387A-2E8E-41B8-A09A-B93A0508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C32C19-DAA7-4E83-A058-B4BE439C07C7}"/>
                  </a:ext>
                </a:extLst>
              </p:cNvPr>
              <p:cNvSpPr txBox="1"/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C32C19-DAA7-4E83-A058-B4BE439C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FB2538-6AD0-4B39-8D07-409177A46060}"/>
                  </a:ext>
                </a:extLst>
              </p:cNvPr>
              <p:cNvSpPr txBox="1"/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FB2538-6AD0-4B39-8D07-409177A46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45E353-EE48-4FB4-9111-480D5169FCE6}"/>
                  </a:ext>
                </a:extLst>
              </p:cNvPr>
              <p:cNvSpPr txBox="1"/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45E353-EE48-4FB4-9111-480D5169F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99D634-B38D-4789-82D0-B5527D3F1AB7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966714" y="2984003"/>
            <a:ext cx="16245" cy="302922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95C7A7-C8E1-4B27-945A-A81A570BA664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2121065" y="4061221"/>
            <a:ext cx="1" cy="46916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557F4-AE0F-4809-8FE8-09D4C1F1C2FE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flipH="1">
            <a:off x="3412168" y="5311786"/>
            <a:ext cx="1" cy="7014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62672-EA2D-428F-AA6B-A478DE1714DD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1306124" y="2445394"/>
            <a:ext cx="814942" cy="538609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B7163B8-2B9A-494D-8EE0-83473E915AB6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1872028" y="2694427"/>
            <a:ext cx="1789176" cy="1291106"/>
          </a:xfrm>
          <a:prstGeom prst="bentConnector3">
            <a:avLst>
              <a:gd name="adj1" fmla="val -138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95EBDAA-6B2E-437B-92B9-1274D9962C1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2517730" y="4656943"/>
            <a:ext cx="497774" cy="1291105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392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21F914-1681-438F-A0A5-25E1E3BB0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03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Cross Validation: Restoring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21F914-1681-438F-A0A5-25E1E3BB0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03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1C1A-08E1-4FE0-8920-B4120E51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0A91C-C888-4855-B07B-5C9AAC47E94B}"/>
              </a:ext>
            </a:extLst>
          </p:cNvPr>
          <p:cNvSpPr/>
          <p:nvPr/>
        </p:nvSpPr>
        <p:spPr>
          <a:xfrm>
            <a:off x="3201209" y="1978047"/>
            <a:ext cx="5613080" cy="39567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4EBB61-87FF-4253-85DA-1C19050437A1}"/>
                  </a:ext>
                </a:extLst>
              </p:cNvPr>
              <p:cNvSpPr txBox="1"/>
              <p:nvPr/>
            </p:nvSpPr>
            <p:spPr>
              <a:xfrm>
                <a:off x="3303223" y="2866358"/>
                <a:ext cx="538289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4EBB61-87FF-4253-85DA-1C1905043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223" y="2866358"/>
                <a:ext cx="5382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C875DC-DAE7-45D0-ACC8-69191DFFA0B1}"/>
                  </a:ext>
                </a:extLst>
              </p:cNvPr>
              <p:cNvSpPr txBox="1"/>
              <p:nvPr/>
            </p:nvSpPr>
            <p:spPr>
              <a:xfrm>
                <a:off x="4623525" y="2545124"/>
                <a:ext cx="68140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C875DC-DAE7-45D0-ACC8-69191DFFA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25" y="2545124"/>
                <a:ext cx="6814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7E7-33DE-47AC-8236-2EE912DFD82A}"/>
                  </a:ext>
                </a:extLst>
              </p:cNvPr>
              <p:cNvSpPr txBox="1"/>
              <p:nvPr/>
            </p:nvSpPr>
            <p:spPr>
              <a:xfrm>
                <a:off x="4623525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7E7-33DE-47AC-8236-2EE912DFD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25" y="3739625"/>
                <a:ext cx="6978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966AB-E656-4852-A8B0-D47BE71AE895}"/>
                  </a:ext>
                </a:extLst>
              </p:cNvPr>
              <p:cNvSpPr txBox="1"/>
              <p:nvPr/>
            </p:nvSpPr>
            <p:spPr>
              <a:xfrm>
                <a:off x="3326274" y="6184747"/>
                <a:ext cx="492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966AB-E656-4852-A8B0-D47BE71AE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274" y="6184747"/>
                <a:ext cx="4921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82528-8B6D-4135-A629-42D6B8E185F1}"/>
                  </a:ext>
                </a:extLst>
              </p:cNvPr>
              <p:cNvSpPr txBox="1"/>
              <p:nvPr/>
            </p:nvSpPr>
            <p:spPr>
              <a:xfrm>
                <a:off x="6238402" y="6189462"/>
                <a:ext cx="824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82528-8B6D-4135-A629-42D6B8E18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02" y="6189462"/>
                <a:ext cx="8245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3F53FA-1355-497F-9946-61B333185B5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72367" y="3389578"/>
            <a:ext cx="1" cy="279516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FE83C-4DD8-4B44-9725-C120E20AAF4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964228" y="3068344"/>
            <a:ext cx="8207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253C4D-3F27-4A7E-8720-779F651525A1}"/>
                  </a:ext>
                </a:extLst>
              </p:cNvPr>
              <p:cNvSpPr txBox="1"/>
              <p:nvPr/>
            </p:nvSpPr>
            <p:spPr>
              <a:xfrm>
                <a:off x="4676072" y="4843777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253C4D-3F27-4A7E-8720-779F65152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72" y="4843777"/>
                <a:ext cx="5927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A2AFB-A83D-4D0C-A565-AF175EE8F47C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4972435" y="4262845"/>
            <a:ext cx="0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6813DE-5B26-46A6-A5E9-34E5260F73C1}"/>
                  </a:ext>
                </a:extLst>
              </p:cNvPr>
              <p:cNvSpPr txBox="1"/>
              <p:nvPr/>
            </p:nvSpPr>
            <p:spPr>
              <a:xfrm>
                <a:off x="3849066" y="4286798"/>
                <a:ext cx="11316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6813DE-5B26-46A6-A5E9-34E5260F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66" y="4286798"/>
                <a:ext cx="1131656" cy="430887"/>
              </a:xfrm>
              <a:prstGeom prst="rect">
                <a:avLst/>
              </a:prstGeom>
              <a:blipFill>
                <a:blip r:embed="rId9"/>
                <a:stretch>
                  <a:fillRect r="-53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4D7EE-0212-4330-8693-CF7BC4D3DB92}"/>
                  </a:ext>
                </a:extLst>
              </p:cNvPr>
              <p:cNvSpPr txBox="1"/>
              <p:nvPr/>
            </p:nvSpPr>
            <p:spPr>
              <a:xfrm>
                <a:off x="6144443" y="2545124"/>
                <a:ext cx="689676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4D7EE-0212-4330-8693-CF7BC4D3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3" y="2545124"/>
                <a:ext cx="6896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E9BBA0-3B09-4C96-95D8-6529E16D4DD3}"/>
                  </a:ext>
                </a:extLst>
              </p:cNvPr>
              <p:cNvSpPr txBox="1"/>
              <p:nvPr/>
            </p:nvSpPr>
            <p:spPr>
              <a:xfrm>
                <a:off x="6144443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E9BBA0-3B09-4C96-95D8-6529E16D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3" y="3739625"/>
                <a:ext cx="69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8B0C3E-F566-4482-A5E7-5D10AB03DD9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489281" y="3068344"/>
            <a:ext cx="4072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5EEA-8940-442E-8A64-5AEEF0B0491E}"/>
                  </a:ext>
                </a:extLst>
              </p:cNvPr>
              <p:cNvSpPr txBox="1"/>
              <p:nvPr/>
            </p:nvSpPr>
            <p:spPr>
              <a:xfrm>
                <a:off x="6196990" y="4843777"/>
                <a:ext cx="600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5EEA-8940-442E-8A64-5AEEF0B04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90" y="4843777"/>
                <a:ext cx="60099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B59350-0AA5-4BD4-B356-832D890CCD6E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6493353" y="4262845"/>
            <a:ext cx="4136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74177-57AA-40BD-824C-1D497A95679A}"/>
                  </a:ext>
                </a:extLst>
              </p:cNvPr>
              <p:cNvSpPr txBox="1"/>
              <p:nvPr/>
            </p:nvSpPr>
            <p:spPr>
              <a:xfrm>
                <a:off x="5369984" y="4286798"/>
                <a:ext cx="11447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74177-57AA-40BD-824C-1D497A95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984" y="4286798"/>
                <a:ext cx="1144736" cy="430887"/>
              </a:xfrm>
              <a:prstGeom prst="rect">
                <a:avLst/>
              </a:prstGeom>
              <a:blipFill>
                <a:blip r:embed="rId13"/>
                <a:stretch>
                  <a:fillRect l="-532" r="-532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5DB50E-A759-4530-AD76-B29F10F24137}"/>
                  </a:ext>
                </a:extLst>
              </p:cNvPr>
              <p:cNvSpPr txBox="1"/>
              <p:nvPr/>
            </p:nvSpPr>
            <p:spPr>
              <a:xfrm>
                <a:off x="7982549" y="2545124"/>
                <a:ext cx="742318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5DB50E-A759-4530-AD76-B29F10F24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9" y="2545124"/>
                <a:ext cx="74231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968D3-DB9F-4BDB-9E13-DF40733F21F1}"/>
                  </a:ext>
                </a:extLst>
              </p:cNvPr>
              <p:cNvSpPr txBox="1"/>
              <p:nvPr/>
            </p:nvSpPr>
            <p:spPr>
              <a:xfrm>
                <a:off x="8004798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968D3-DB9F-4BDB-9E13-DF40733F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798" y="3739625"/>
                <a:ext cx="6978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0011A7-5F11-448F-B064-1D59E125ED2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8353708" y="3068344"/>
            <a:ext cx="0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C50A62-02AA-420F-8747-5DAE31D6C61D}"/>
                  </a:ext>
                </a:extLst>
              </p:cNvPr>
              <p:cNvSpPr txBox="1"/>
              <p:nvPr/>
            </p:nvSpPr>
            <p:spPr>
              <a:xfrm>
                <a:off x="8026888" y="4843777"/>
                <a:ext cx="6536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C50A62-02AA-420F-8747-5DAE31D6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888" y="4843777"/>
                <a:ext cx="65364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7EE167-AA45-47F2-B2DB-4C2A80724BB5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8353708" y="4262845"/>
            <a:ext cx="0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D008D4-35C7-4E41-8666-33AB3C8787D1}"/>
                  </a:ext>
                </a:extLst>
              </p:cNvPr>
              <p:cNvSpPr txBox="1"/>
              <p:nvPr/>
            </p:nvSpPr>
            <p:spPr>
              <a:xfrm>
                <a:off x="7139000" y="4286798"/>
                <a:ext cx="12597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D008D4-35C7-4E41-8666-33AB3C878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000" y="4286798"/>
                <a:ext cx="1259704" cy="430887"/>
              </a:xfrm>
              <a:prstGeom prst="rect">
                <a:avLst/>
              </a:prstGeom>
              <a:blipFill>
                <a:blip r:embed="rId17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09103-3653-4EF9-A9B1-CCED0543A906}"/>
                  </a:ext>
                </a:extLst>
              </p:cNvPr>
              <p:cNvSpPr txBox="1"/>
              <p:nvPr/>
            </p:nvSpPr>
            <p:spPr>
              <a:xfrm>
                <a:off x="7082311" y="2498957"/>
                <a:ext cx="65594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09103-3653-4EF9-A9B1-CCED0543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311" y="2498957"/>
                <a:ext cx="655949" cy="6155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886F8B0-D8AC-4025-BE2E-6DD85D84D2CB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4107681" y="2009811"/>
            <a:ext cx="321234" cy="1391860"/>
          </a:xfrm>
          <a:prstGeom prst="bentConnector3">
            <a:avLst>
              <a:gd name="adj1" fmla="val 200466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56DA01B-597D-4B33-9217-20FB516A3C44}"/>
              </a:ext>
            </a:extLst>
          </p:cNvPr>
          <p:cNvCxnSpPr>
            <a:cxnSpLocks/>
            <a:stCxn id="6" idx="0"/>
            <a:endCxn id="43" idx="0"/>
          </p:cNvCxnSpPr>
          <p:nvPr/>
        </p:nvCxnSpPr>
        <p:spPr>
          <a:xfrm rot="5400000" flipH="1" flipV="1">
            <a:off x="4870207" y="1247285"/>
            <a:ext cx="321234" cy="2916913"/>
          </a:xfrm>
          <a:prstGeom prst="bentConnector3">
            <a:avLst>
              <a:gd name="adj1" fmla="val 200465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6508682-31F6-4CCA-9E25-C289F84FA740}"/>
              </a:ext>
            </a:extLst>
          </p:cNvPr>
          <p:cNvCxnSpPr>
            <a:cxnSpLocks/>
            <a:stCxn id="6" idx="0"/>
            <a:endCxn id="49" idx="0"/>
          </p:cNvCxnSpPr>
          <p:nvPr/>
        </p:nvCxnSpPr>
        <p:spPr>
          <a:xfrm rot="5400000" flipH="1" flipV="1">
            <a:off x="5802421" y="315071"/>
            <a:ext cx="321234" cy="4781340"/>
          </a:xfrm>
          <a:prstGeom prst="bentConnector3">
            <a:avLst>
              <a:gd name="adj1" fmla="val 200465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Brace 76">
            <a:extLst>
              <a:ext uri="{FF2B5EF4-FFF2-40B4-BE49-F238E27FC236}">
                <a16:creationId xmlns:a16="http://schemas.microsoft.com/office/drawing/2014/main" id="{7D5CE686-EBA4-48A3-AEBD-B03358368169}"/>
              </a:ext>
            </a:extLst>
          </p:cNvPr>
          <p:cNvSpPr/>
          <p:nvPr/>
        </p:nvSpPr>
        <p:spPr>
          <a:xfrm rot="5400000">
            <a:off x="6473321" y="3587685"/>
            <a:ext cx="356060" cy="39505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790724C-7119-469D-8464-A21213849072}"/>
              </a:ext>
            </a:extLst>
          </p:cNvPr>
          <p:cNvCxnSpPr>
            <a:cxnSpLocks/>
            <a:stCxn id="77" idx="1"/>
            <a:endCxn id="11" idx="0"/>
          </p:cNvCxnSpPr>
          <p:nvPr/>
        </p:nvCxnSpPr>
        <p:spPr>
          <a:xfrm flipH="1">
            <a:off x="6650695" y="5740996"/>
            <a:ext cx="656" cy="44846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BA210-427A-4234-B040-0F406B5B9EA3}"/>
              </a:ext>
            </a:extLst>
          </p:cNvPr>
          <p:cNvSpPr txBox="1"/>
          <p:nvPr/>
        </p:nvSpPr>
        <p:spPr>
          <a:xfrm>
            <a:off x="838200" y="1125417"/>
            <a:ext cx="1513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 each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3A6C44-8633-43A1-8880-BA979F2466CB}"/>
                  </a:ext>
                </a:extLst>
              </p:cNvPr>
              <p:cNvSpPr txBox="1"/>
              <p:nvPr/>
            </p:nvSpPr>
            <p:spPr>
              <a:xfrm>
                <a:off x="2960116" y="1124370"/>
                <a:ext cx="732316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3A6C44-8633-43A1-8880-BA979F246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116" y="1124370"/>
                <a:ext cx="73231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8B2B4AB-F155-4984-8BE7-3AC5B49C11AC}"/>
                  </a:ext>
                </a:extLst>
              </p:cNvPr>
              <p:cNvSpPr txBox="1"/>
              <p:nvPr/>
            </p:nvSpPr>
            <p:spPr>
              <a:xfrm>
                <a:off x="4351940" y="1124370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8B2B4AB-F155-4984-8BE7-3AC5B49C1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40" y="1124370"/>
                <a:ext cx="74058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7D2629-9053-481E-8285-7BF2EA53049C}"/>
                  </a:ext>
                </a:extLst>
              </p:cNvPr>
              <p:cNvSpPr txBox="1"/>
              <p:nvPr/>
            </p:nvSpPr>
            <p:spPr>
              <a:xfrm>
                <a:off x="8170821" y="1124370"/>
                <a:ext cx="856773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7D2629-9053-481E-8285-7BF2EA530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21" y="1124370"/>
                <a:ext cx="85677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28D153-616C-462C-9577-5B44527D361F}"/>
                  </a:ext>
                </a:extLst>
              </p:cNvPr>
              <p:cNvSpPr txBox="1"/>
              <p:nvPr/>
            </p:nvSpPr>
            <p:spPr>
              <a:xfrm>
                <a:off x="6934016" y="1001258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28D153-616C-462C-9577-5B44527D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16" y="1001258"/>
                <a:ext cx="795411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F72EDA1-B408-4CD2-AA80-A09E1C245DC5}"/>
                  </a:ext>
                </a:extLst>
              </p:cNvPr>
              <p:cNvSpPr txBox="1"/>
              <p:nvPr/>
            </p:nvSpPr>
            <p:spPr>
              <a:xfrm>
                <a:off x="5752035" y="1124369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F72EDA1-B408-4CD2-AA80-A09E1C24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35" y="1124369"/>
                <a:ext cx="74058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E1E390-BEAE-4DA6-BCB9-2D8A6BD63CB4}"/>
                  </a:ext>
                </a:extLst>
              </p:cNvPr>
              <p:cNvSpPr txBox="1"/>
              <p:nvPr/>
            </p:nvSpPr>
            <p:spPr>
              <a:xfrm>
                <a:off x="9297309" y="1124368"/>
                <a:ext cx="2360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E1E390-BEAE-4DA6-BCB9-2D8A6BD63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09" y="1124368"/>
                <a:ext cx="2360735" cy="523220"/>
              </a:xfrm>
              <a:prstGeom prst="rect">
                <a:avLst/>
              </a:prstGeom>
              <a:blipFill>
                <a:blip r:embed="rId24"/>
                <a:stretch>
                  <a:fillRect l="-516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76A69CD6-A870-4351-A9AC-4F805D9D1B8D}"/>
              </a:ext>
            </a:extLst>
          </p:cNvPr>
          <p:cNvSpPr txBox="1"/>
          <p:nvPr/>
        </p:nvSpPr>
        <p:spPr>
          <a:xfrm>
            <a:off x="6641898" y="5537018"/>
            <a:ext cx="1077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216293923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8C98-DD6B-4B8B-A960-6B4C5C4B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"/>
            <a:ext cx="10515600" cy="1325563"/>
          </a:xfrm>
        </p:spPr>
        <p:txBody>
          <a:bodyPr/>
          <a:lstStyle/>
          <a:p>
            <a:r>
              <a:rPr lang="en-US"/>
              <a:t>(Cross-)Validation for 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9EA5-558C-4395-BED3-756A5F5BA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035"/>
                <a:ext cx="10515600" cy="484492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Or Even Feature Selection</a:t>
                </a:r>
              </a:p>
              <a:p>
                <a:endParaRPr lang="en-US"/>
              </a:p>
              <a:p>
                <a:r>
                  <a:rPr lang="en-US"/>
                  <a:t>An Example:</a:t>
                </a:r>
              </a:p>
              <a:p>
                <a:pPr lvl="1"/>
                <a:r>
                  <a:rPr lang="en-US" sz="2800"/>
                  <a:t>MNIST Digits Data</a:t>
                </a:r>
              </a:p>
              <a:p>
                <a:pPr lvl="1"/>
                <a:r>
                  <a:rPr lang="en-US" sz="2800"/>
                  <a:t>2 features: Intensity and Symmetry</a:t>
                </a:r>
              </a:p>
              <a:p>
                <a:pPr lvl="1"/>
                <a:r>
                  <a:rPr lang="en-US" sz="2800"/>
                  <a:t>Perceptron Learning Algorithm (Pocket)</a:t>
                </a:r>
              </a:p>
              <a:p>
                <a:pPr lvl="1"/>
                <a:r>
                  <a:rPr lang="en-US" sz="2800"/>
                  <a:t>5</a:t>
                </a:r>
                <a:r>
                  <a:rPr lang="en-US" sz="2800" baseline="30000"/>
                  <a:t>th</a:t>
                </a:r>
                <a:r>
                  <a:rPr lang="en-US" sz="2800"/>
                  <a:t> Order Polynomial Transform</a:t>
                </a:r>
              </a:p>
              <a:p>
                <a:pPr lvl="1"/>
                <a:endParaRPr lang="en-US" sz="2800"/>
              </a:p>
              <a:p>
                <a:r>
                  <a:rPr lang="en-US"/>
                  <a:t>How many / Which features to use?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9EA5-558C-4395-BED3-756A5F5BA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035"/>
                <a:ext cx="10515600" cy="4844928"/>
              </a:xfrm>
              <a:blipFill>
                <a:blip r:embed="rId2"/>
                <a:stretch>
                  <a:fillRect l="-1043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3ADE9-02AD-4E97-AB19-615F2B9B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CAD8-4E2A-4D35-84DC-D4CFE7634BAA}"/>
                  </a:ext>
                </a:extLst>
              </p:cNvPr>
              <p:cNvSpPr txBox="1"/>
              <p:nvPr/>
            </p:nvSpPr>
            <p:spPr>
              <a:xfrm>
                <a:off x="7815542" y="1797559"/>
                <a:ext cx="2364750" cy="4379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CAD8-4E2A-4D35-84DC-D4CFE763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42" y="1797559"/>
                <a:ext cx="2364750" cy="437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8558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1FDE-1AE1-41FF-812B-D1C53786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10"/>
            <a:ext cx="10515600" cy="1325563"/>
          </a:xfrm>
        </p:spPr>
        <p:txBody>
          <a:bodyPr/>
          <a:lstStyle/>
          <a:p>
            <a:r>
              <a:rPr lang="en-US"/>
              <a:t>Cross-Validation for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DDFE-2BA2-413A-8DCD-481B794C0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373"/>
            <a:ext cx="10515600" cy="4811590"/>
          </a:xfrm>
        </p:spPr>
        <p:txBody>
          <a:bodyPr/>
          <a:lstStyle/>
          <a:p>
            <a:r>
              <a:rPr lang="en-US"/>
              <a:t>1s vs. Not 1s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43076-CB88-4762-BE9F-3469973A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97F4-2A16-4232-80CA-A4022274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9" y="2075192"/>
            <a:ext cx="4368831" cy="438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FCA3B-4D56-49CF-A558-F4D8B8D7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44" y="2075192"/>
            <a:ext cx="5395209" cy="42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58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5E54E5-9F64-480C-BC01-335EB4688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435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vs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5E54E5-9F64-480C-BC01-335EB4688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43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FD982-DF53-44AF-9765-C970C77E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866B3-9126-4824-A8B6-1F97AA40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81" y="1503576"/>
            <a:ext cx="9579219" cy="433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E779C-D218-470D-956A-2ADCF05A1FC7}"/>
                  </a:ext>
                </a:extLst>
              </p:cNvPr>
              <p:cNvSpPr txBox="1"/>
              <p:nvPr/>
            </p:nvSpPr>
            <p:spPr>
              <a:xfrm>
                <a:off x="2272811" y="980356"/>
                <a:ext cx="30019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sz="2800"/>
                  <a:t> has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E779C-D218-470D-956A-2ADCF05A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811" y="980356"/>
                <a:ext cx="3001912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9357A-214B-460A-A74A-AC2E7D156158}"/>
                  </a:ext>
                </a:extLst>
              </p:cNvPr>
              <p:cNvSpPr txBox="1"/>
              <p:nvPr/>
            </p:nvSpPr>
            <p:spPr>
              <a:xfrm>
                <a:off x="7586296" y="980356"/>
                <a:ext cx="29220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800"/>
                  <a:t> has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9357A-214B-460A-A74A-AC2E7D15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96" y="980356"/>
                <a:ext cx="2922018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4AE41-0485-4DCE-BC3A-26687B08A4F6}"/>
                  </a:ext>
                </a:extLst>
              </p:cNvPr>
              <p:cNvSpPr txBox="1"/>
              <p:nvPr/>
            </p:nvSpPr>
            <p:spPr>
              <a:xfrm>
                <a:off x="2620108" y="5886423"/>
                <a:ext cx="1476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4AE41-0485-4DCE-BC3A-26687B08A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108" y="5886423"/>
                <a:ext cx="147675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8FC26-57A3-4D1C-963A-89A854EC16E5}"/>
                  </a:ext>
                </a:extLst>
              </p:cNvPr>
              <p:cNvSpPr txBox="1"/>
              <p:nvPr/>
            </p:nvSpPr>
            <p:spPr>
              <a:xfrm>
                <a:off x="8095141" y="5886423"/>
                <a:ext cx="1476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=0.8%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8FC26-57A3-4D1C-963A-89A854EC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141" y="5886423"/>
                <a:ext cx="147675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261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C410-111D-48FD-AF7B-540C305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62F-B7C4-447A-B486-1D8B02E8F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Occam’s Razor: Select a Model Carefully</a:t>
            </a:r>
          </a:p>
          <a:p>
            <a:endParaRPr lang="en-US" dirty="0"/>
          </a:p>
          <a:p>
            <a:r>
              <a:rPr lang="en-US" dirty="0"/>
              <a:t>Sampling Bias: Generate Data Carefully</a:t>
            </a:r>
          </a:p>
          <a:p>
            <a:endParaRPr lang="en-US" dirty="0"/>
          </a:p>
          <a:p>
            <a:r>
              <a:rPr lang="en-US" dirty="0"/>
              <a:t>Data Snooping: Handle Data Carefully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95118-23F1-43DD-83CE-FE05ADA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64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1B71-B3C8-4D8F-8FF8-628C92FD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9B625-87E8-4EA0-9B22-F1F89BE09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5525"/>
                <a:ext cx="4850423" cy="39714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Simplicity of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Low order polynomial</a:t>
                </a:r>
              </a:p>
              <a:p>
                <a:r>
                  <a:rPr lang="en-US"/>
                  <a:t>Hypothesis with small weights</a:t>
                </a:r>
              </a:p>
              <a:p>
                <a:r>
                  <a:rPr lang="en-US"/>
                  <a:t>Easily described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9B625-87E8-4EA0-9B22-F1F89BE09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5525"/>
                <a:ext cx="4850423" cy="3971438"/>
              </a:xfrm>
              <a:blipFill>
                <a:blip r:embed="rId3"/>
                <a:stretch>
                  <a:fillRect l="-2642" t="-2611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56F5-A1BD-4ABC-85D5-5B1532F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C990B09-81A8-41FB-8EF6-6004B9769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1877" y="2205524"/>
                <a:ext cx="5695950" cy="383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Simplicity of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Small number of hypotheses</a:t>
                </a:r>
              </a:p>
              <a:p>
                <a:r>
                  <a:rPr lang="en-US"/>
                  <a:t>Low entropy set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C990B09-81A8-41FB-8EF6-6004B976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77" y="2205524"/>
                <a:ext cx="5695950" cy="3836501"/>
              </a:xfrm>
              <a:prstGeom prst="rect">
                <a:avLst/>
              </a:prstGeom>
              <a:blipFill>
                <a:blip r:embed="rId4"/>
                <a:stretch>
                  <a:fillRect l="-2141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8823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F895-6BFF-43CE-8C53-0C435139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a simpler hypothesis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6C05-0EF4-4C07-93F4-AE6DA5F78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It is more surprising (more significant) when you fit the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Start with a simple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(as opposed to a more complex hypothesis set)</a:t>
                </a:r>
              </a:p>
              <a:p>
                <a:pPr marL="0" indent="0">
                  <a:buNone/>
                </a:pPr>
                <a:r>
                  <a:rPr lang="en-US"/>
                  <a:t>You should expect to fail (often)</a:t>
                </a:r>
              </a:p>
              <a:p>
                <a:pPr marL="0" indent="0">
                  <a:buNone/>
                </a:pPr>
                <a:r>
                  <a:rPr lang="en-US"/>
                  <a:t>If you succeed in fitting the data, it is all the more significant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6C05-0EF4-4C07-93F4-AE6DA5F78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D578-F6E4-4993-8EF7-2BA79DA9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143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DCE8-72A6-40F1-A5FE-908CCDFF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B435-8F6C-4347-900C-168D8AE7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  <a:p>
            <a:pPr marL="0" indent="0">
              <a:buNone/>
            </a:pPr>
            <a:r>
              <a:rPr lang="en-US" dirty="0"/>
              <a:t>Carefully curated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GRE: A test that fails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4FDD9-61DF-4744-82CD-2AABDD6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C8A-A19C-49E2-BB6B-204F938D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9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Learning Problem Setup with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6535-EFF5-4C4A-89D9-22ACC394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148A2A-6FF0-4133-B3BD-99AB771FF051}" type="slidenum">
              <a:rPr lang="en-US" smtClean="0"/>
              <a:pPr algn="ctr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/>
              <p:nvPr/>
            </p:nvSpPr>
            <p:spPr>
              <a:xfrm>
                <a:off x="1402409" y="1292899"/>
                <a:ext cx="411676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UNKNOWN TARGET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409" y="1292899"/>
                <a:ext cx="4116768" cy="830997"/>
              </a:xfrm>
              <a:prstGeom prst="rect">
                <a:avLst/>
              </a:prstGeom>
              <a:blipFill>
                <a:blip r:embed="rId2"/>
                <a:stretch>
                  <a:fillRect l="-1471" t="-4255" r="-1471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/>
              <p:nvPr/>
            </p:nvSpPr>
            <p:spPr>
              <a:xfrm>
                <a:off x="3791332" y="2447060"/>
                <a:ext cx="1736565" cy="46166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332" y="2447060"/>
                <a:ext cx="1736565" cy="461665"/>
              </a:xfrm>
              <a:prstGeom prst="rect">
                <a:avLst/>
              </a:prstGeom>
              <a:blipFill>
                <a:blip r:embed="rId3"/>
                <a:stretch>
                  <a:fillRect l="-348" b="-15385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/>
              <p:nvPr/>
            </p:nvSpPr>
            <p:spPr>
              <a:xfrm>
                <a:off x="1491534" y="3020282"/>
                <a:ext cx="393851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534" y="3020282"/>
                <a:ext cx="3938514" cy="830997"/>
              </a:xfrm>
              <a:prstGeom prst="rect">
                <a:avLst/>
              </a:prstGeom>
              <a:blipFill>
                <a:blip r:embed="rId4"/>
                <a:stretch>
                  <a:fillRect t="-4225" b="-63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419E601-649D-4ADF-A4C7-8B6DA8C9F0DF}"/>
              </a:ext>
            </a:extLst>
          </p:cNvPr>
          <p:cNvSpPr/>
          <p:nvPr/>
        </p:nvSpPr>
        <p:spPr>
          <a:xfrm>
            <a:off x="4950306" y="4110959"/>
            <a:ext cx="1754992" cy="1656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/>
              <p:nvPr/>
            </p:nvSpPr>
            <p:spPr>
              <a:xfrm>
                <a:off x="4936480" y="4523750"/>
                <a:ext cx="17688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LEARNING </a:t>
                </a:r>
              </a:p>
              <a:p>
                <a:pPr algn="ctr"/>
                <a:r>
                  <a:rPr lang="en-US" sz="2400" b="1"/>
                  <a:t>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80" y="4523750"/>
                <a:ext cx="1768818" cy="1200329"/>
              </a:xfrm>
              <a:prstGeom prst="rect">
                <a:avLst/>
              </a:prstGeom>
              <a:blipFill>
                <a:blip r:embed="rId5"/>
                <a:stretch>
                  <a:fillRect l="-5172" t="-4061" r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/>
              <p:nvPr/>
            </p:nvSpPr>
            <p:spPr>
              <a:xfrm>
                <a:off x="2462058" y="5707915"/>
                <a:ext cx="228928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algn="ctr"/>
                <a:r>
                  <a:rPr lang="en-US" sz="2400" b="1"/>
                  <a:t>HYPOTHESIS 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58" y="5707915"/>
                <a:ext cx="2289281" cy="830997"/>
              </a:xfrm>
              <a:prstGeom prst="rect">
                <a:avLst/>
              </a:prstGeom>
              <a:blipFill>
                <a:blip r:embed="rId6"/>
                <a:stretch>
                  <a:fillRect l="-3421" t="-4225" r="-263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/>
              <p:nvPr/>
            </p:nvSpPr>
            <p:spPr>
              <a:xfrm>
                <a:off x="8468184" y="4533425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84" y="4533425"/>
                <a:ext cx="2581028" cy="830997"/>
              </a:xfrm>
              <a:prstGeom prst="rect">
                <a:avLst/>
              </a:prstGeom>
              <a:blipFill>
                <a:blip r:embed="rId7"/>
                <a:stretch>
                  <a:fillRect l="-3030" t="-4255" r="-2564" b="-283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661F2-6C1F-471E-9F76-716654B2477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460791" y="2123896"/>
            <a:ext cx="2" cy="89638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02A5AA-2E97-41A3-992A-4B4C4825270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777914" y="3534156"/>
            <a:ext cx="841442" cy="1475688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B1FC64F-AFC0-4F63-A8CD-6A92F78F7065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020425" y="4778035"/>
            <a:ext cx="516155" cy="1343607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F69245-3D8A-4868-8ADB-B9A1C7F0320F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6705298" y="4939250"/>
            <a:ext cx="1762886" cy="967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/>
              <p:nvPr/>
            </p:nvSpPr>
            <p:spPr>
              <a:xfrm>
                <a:off x="7577559" y="1556759"/>
                <a:ext cx="442422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UNKNOWN INPUT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59" y="1556759"/>
                <a:ext cx="4424224" cy="830997"/>
              </a:xfrm>
              <a:prstGeom prst="rect">
                <a:avLst/>
              </a:prstGeom>
              <a:blipFill>
                <a:blip r:embed="rId8"/>
                <a:stretch>
                  <a:fillRect l="-1368" t="-4225" r="-1368" b="-63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FF0C9E-2A32-4246-A528-DFA36858BF99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9789671" y="2387756"/>
            <a:ext cx="0" cy="168066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/>
              <p:nvPr/>
            </p:nvSpPr>
            <p:spPr>
              <a:xfrm>
                <a:off x="5925523" y="3210712"/>
                <a:ext cx="1876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23" y="3210712"/>
                <a:ext cx="1876989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4BAEAB8-275A-4994-95E0-F13F1AB4D396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rot="10800000" flipH="1" flipV="1">
            <a:off x="7577558" y="1972257"/>
            <a:ext cx="224953" cy="1469287"/>
          </a:xfrm>
          <a:prstGeom prst="curvedConnector5">
            <a:avLst>
              <a:gd name="adj1" fmla="val -101621"/>
              <a:gd name="adj2" fmla="val 56284"/>
              <a:gd name="adj3" fmla="val 201621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4F8D3-06AB-4F79-A51D-F6034819A402}"/>
              </a:ext>
            </a:extLst>
          </p:cNvPr>
          <p:cNvCxnSpPr>
            <a:cxnSpLocks/>
            <a:stCxn id="30" idx="1"/>
            <a:endCxn id="7" idx="3"/>
          </p:cNvCxnSpPr>
          <p:nvPr/>
        </p:nvCxnSpPr>
        <p:spPr>
          <a:xfrm flipH="1" flipV="1">
            <a:off x="5430048" y="3435781"/>
            <a:ext cx="495475" cy="576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/>
              <p:nvPr/>
            </p:nvSpPr>
            <p:spPr>
              <a:xfrm>
                <a:off x="8918567" y="4068419"/>
                <a:ext cx="17422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567" y="4068419"/>
                <a:ext cx="1742208" cy="430887"/>
              </a:xfrm>
              <a:prstGeom prst="rect">
                <a:avLst/>
              </a:prstGeom>
              <a:blipFill>
                <a:blip r:embed="rId10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8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/>
      <p:bldP spid="4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8C5D-B952-461C-9DBD-6AAFFBE5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Snooping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3E23D-9B6D-45B1-9777-B725662CD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a dataset has affected </a:t>
                </a:r>
                <a:r>
                  <a:rPr lang="en-US" i="1"/>
                  <a:t>any</a:t>
                </a:r>
                <a:r>
                  <a:rPr lang="en-US"/>
                  <a:t> step in the learning process,</a:t>
                </a:r>
              </a:p>
              <a:p>
                <a:pPr marL="0" indent="0">
                  <a:buNone/>
                </a:pPr>
                <a:r>
                  <a:rPr lang="en-US"/>
                  <a:t>it cannot be fully trusted in assessing the outcome.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using data that has not affected any aspect of the learning process</a:t>
                </a:r>
              </a:p>
              <a:p>
                <a:endParaRPr lang="en-US"/>
              </a:p>
              <a:p>
                <a:r>
                  <a:rPr lang="en-US"/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before looking at the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3E23D-9B6D-45B1-9777-B725662CD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CD32-617D-4EFD-984B-291CC3AF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17827E-FDB4-4E70-A793-79E9F36A1394}"/>
                  </a:ext>
                </a:extLst>
              </p14:cNvPr>
              <p14:cNvContentPartPr/>
              <p14:nvPr/>
            </p14:nvContentPartPr>
            <p14:xfrm>
              <a:off x="10662120" y="447442"/>
              <a:ext cx="1369440" cy="1864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17827E-FDB4-4E70-A793-79E9F36A13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08106" y="339442"/>
                <a:ext cx="1477108" cy="20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502792-545B-4C6C-8590-52D8E3CFEE9C}"/>
                  </a:ext>
                </a:extLst>
              </p14:cNvPr>
              <p14:cNvContentPartPr/>
              <p14:nvPr/>
            </p14:nvContentPartPr>
            <p14:xfrm>
              <a:off x="476223" y="396682"/>
              <a:ext cx="1132920" cy="128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502792-545B-4C6C-8590-52D8E3CFEE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206" y="288652"/>
                <a:ext cx="1240594" cy="1495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41AF5D-733D-48A3-9759-FDD396BE104A}"/>
                  </a:ext>
                </a:extLst>
              </p14:cNvPr>
              <p14:cNvContentPartPr/>
              <p14:nvPr/>
            </p14:nvContentPartPr>
            <p14:xfrm>
              <a:off x="1812903" y="1937482"/>
              <a:ext cx="638640" cy="423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41AF5D-733D-48A3-9759-FDD396BE1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8873" y="1829482"/>
                <a:ext cx="746341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49EC83F-7838-4EC5-B723-6742F33AEE82}"/>
                  </a:ext>
                </a:extLst>
              </p14:cNvPr>
              <p14:cNvContentPartPr/>
              <p14:nvPr/>
            </p14:nvContentPartPr>
            <p14:xfrm>
              <a:off x="7561004" y="1681882"/>
              <a:ext cx="1076760" cy="64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49EC83F-7838-4EC5-B723-6742F33AEE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07022" y="1573822"/>
                <a:ext cx="1184364" cy="8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8B5EB75-AE55-4791-BF01-5341A54BA07E}"/>
                  </a:ext>
                </a:extLst>
              </p14:cNvPr>
              <p14:cNvContentPartPr/>
              <p14:nvPr/>
            </p14:nvContentPartPr>
            <p14:xfrm>
              <a:off x="10956732" y="2112982"/>
              <a:ext cx="1073520" cy="487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8B5EB75-AE55-4791-BF01-5341A54BA07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02732" y="2004902"/>
                <a:ext cx="1181160" cy="702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55040DE-852C-44E2-B122-82D3A959795D}"/>
                  </a:ext>
                </a:extLst>
              </p14:cNvPr>
              <p14:cNvContentPartPr/>
              <p14:nvPr/>
            </p14:nvContentPartPr>
            <p14:xfrm>
              <a:off x="9698352" y="1610059"/>
              <a:ext cx="1303200" cy="999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55040DE-852C-44E2-B122-82D3A95979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0352" y="1574046"/>
                <a:ext cx="1338840" cy="107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A2B1481-CF01-443D-A3FF-EA70FC1117F7}"/>
                  </a:ext>
                </a:extLst>
              </p14:cNvPr>
              <p14:cNvContentPartPr/>
              <p14:nvPr/>
            </p14:nvContentPartPr>
            <p14:xfrm>
              <a:off x="9722520" y="463282"/>
              <a:ext cx="1233360" cy="1730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A2B1481-CF01-443D-A3FF-EA70FC1117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68520" y="355304"/>
                <a:ext cx="1341000" cy="1946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FCBF818-A281-4B78-A041-4ABC9FC405AA}"/>
                  </a:ext>
                </a:extLst>
              </p14:cNvPr>
              <p14:cNvContentPartPr/>
              <p14:nvPr/>
            </p14:nvContentPartPr>
            <p14:xfrm>
              <a:off x="6364724" y="430162"/>
              <a:ext cx="999360" cy="1107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FCBF818-A281-4B78-A041-4ABC9FC405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10724" y="322162"/>
                <a:ext cx="110700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5902CDA-F6D4-408C-9091-88E2A01BCF6B}"/>
                  </a:ext>
                </a:extLst>
              </p14:cNvPr>
              <p14:cNvContentPartPr/>
              <p14:nvPr/>
            </p14:nvContentPartPr>
            <p14:xfrm>
              <a:off x="1485663" y="444202"/>
              <a:ext cx="1337400" cy="144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5902CDA-F6D4-408C-9091-88E2A01BCF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1663" y="336202"/>
                <a:ext cx="1445040" cy="16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90553E-BCE3-4456-BA65-018DD7AE7271}"/>
                  </a:ext>
                </a:extLst>
              </p14:cNvPr>
              <p14:cNvContentPartPr/>
              <p14:nvPr/>
            </p14:nvContentPartPr>
            <p14:xfrm>
              <a:off x="7294604" y="443122"/>
              <a:ext cx="1351800" cy="1031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90553E-BCE3-4456-BA65-018DD7AE72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40604" y="335084"/>
                <a:ext cx="1459440" cy="1246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6C96868-2755-4B25-A044-B28CDC12557B}"/>
                  </a:ext>
                </a:extLst>
              </p14:cNvPr>
              <p14:cNvContentPartPr/>
              <p14:nvPr/>
            </p14:nvContentPartPr>
            <p14:xfrm>
              <a:off x="7825604" y="1994722"/>
              <a:ext cx="842040" cy="658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6C96868-2755-4B25-A044-B28CDC1255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89604" y="1922722"/>
                <a:ext cx="91368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F83AADF-D760-4834-8489-392FF004ED39}"/>
                  </a:ext>
                </a:extLst>
              </p14:cNvPr>
              <p14:cNvContentPartPr/>
              <p14:nvPr/>
            </p14:nvContentPartPr>
            <p14:xfrm>
              <a:off x="6321884" y="1735522"/>
              <a:ext cx="1434960" cy="830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F83AADF-D760-4834-8489-392FF004ED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7884" y="1627522"/>
                <a:ext cx="154260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1484A6-987D-43CB-8781-BDFA840816C4}"/>
                  </a:ext>
                </a:extLst>
              </p14:cNvPr>
              <p14:cNvContentPartPr/>
              <p14:nvPr/>
            </p14:nvContentPartPr>
            <p14:xfrm>
              <a:off x="2029983" y="2230162"/>
              <a:ext cx="786600" cy="397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1484A6-987D-43CB-8781-BDFA840816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75983" y="2122162"/>
                <a:ext cx="89424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A5C99F-A11E-4857-9E2B-7EC37C70840F}"/>
                  </a:ext>
                </a:extLst>
              </p14:cNvPr>
              <p14:cNvContentPartPr/>
              <p14:nvPr/>
            </p14:nvContentPartPr>
            <p14:xfrm>
              <a:off x="499983" y="1639762"/>
              <a:ext cx="1425240" cy="965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A5C99F-A11E-4857-9E2B-7EC37C7084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5983" y="1531762"/>
                <a:ext cx="153288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7ABE32-8BBE-4791-9B2F-A94DB2452F38}"/>
                  </a:ext>
                </a:extLst>
              </p14:cNvPr>
              <p14:cNvContentPartPr/>
              <p14:nvPr/>
            </p14:nvContentPartPr>
            <p14:xfrm>
              <a:off x="4707133" y="408202"/>
              <a:ext cx="1028160" cy="194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7ABE32-8BBE-4791-9B2F-A94DB2452F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53133" y="300202"/>
                <a:ext cx="1135800" cy="21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217DE89-8B3E-454D-81F6-120D025C3EB2}"/>
                  </a:ext>
                </a:extLst>
              </p14:cNvPr>
              <p14:cNvContentPartPr/>
              <p14:nvPr/>
            </p14:nvContentPartPr>
            <p14:xfrm>
              <a:off x="3398533" y="437362"/>
              <a:ext cx="1449000" cy="2144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217DE89-8B3E-454D-81F6-120D025C3E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4533" y="329344"/>
                <a:ext cx="1556640" cy="236019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05FD380-B8A1-47DD-9D02-E860F0877A6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41723"/>
            <a:ext cx="2910840" cy="2761781"/>
          </a:xfrm>
          <a:prstGeom prst="rect">
            <a:avLst/>
          </a:prstGeom>
        </p:spPr>
      </p:pic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D05A203-6A59-43FD-8759-1EE4C6772C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341719"/>
            <a:ext cx="2910840" cy="2761781"/>
          </a:xfrm>
          <a:prstGeom prst="rect">
            <a:avLst/>
          </a:prstGeom>
        </p:spPr>
      </p:pic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52CC1CA-50E9-48D4-A3EF-8F356F1B65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354631"/>
            <a:ext cx="2910840" cy="2761781"/>
          </a:xfrm>
          <a:prstGeom prst="rect">
            <a:avLst/>
          </a:prstGeom>
        </p:spPr>
      </p:pic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CCC111F7-99FB-4BDD-80C3-C40C930E396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341719"/>
            <a:ext cx="2910840" cy="276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2F271C-C04D-4BF8-92F4-3D63E1B99AFF}"/>
                  </a:ext>
                </a:extLst>
              </p:cNvPr>
              <p:cNvSpPr txBox="1"/>
              <p:nvPr/>
            </p:nvSpPr>
            <p:spPr>
              <a:xfrm>
                <a:off x="8848521" y="1871990"/>
                <a:ext cx="5741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2F271C-C04D-4BF8-92F4-3D63E1B99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21" y="1871990"/>
                <a:ext cx="574196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3FC332-852B-45C3-A95C-CF22FA306A00}"/>
              </a:ext>
            </a:extLst>
          </p:cNvPr>
          <p:cNvCxnSpPr>
            <a:cxnSpLocks/>
          </p:cNvCxnSpPr>
          <p:nvPr/>
        </p:nvCxnSpPr>
        <p:spPr>
          <a:xfrm>
            <a:off x="449580" y="1526858"/>
            <a:ext cx="2437448" cy="606742"/>
          </a:xfrm>
          <a:prstGeom prst="straightConnector1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785DBC-8F86-473B-ADBA-864D29216C7F}"/>
              </a:ext>
            </a:extLst>
          </p:cNvPr>
          <p:cNvCxnSpPr>
            <a:cxnSpLocks/>
          </p:cNvCxnSpPr>
          <p:nvPr/>
        </p:nvCxnSpPr>
        <p:spPr>
          <a:xfrm>
            <a:off x="4648200" y="341715"/>
            <a:ext cx="415290" cy="2355765"/>
          </a:xfrm>
          <a:prstGeom prst="straightConnector1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743DB4-7EFC-4F42-B677-33D7F7750FEF}"/>
              </a:ext>
            </a:extLst>
          </p:cNvPr>
          <p:cNvCxnSpPr>
            <a:cxnSpLocks/>
          </p:cNvCxnSpPr>
          <p:nvPr/>
        </p:nvCxnSpPr>
        <p:spPr>
          <a:xfrm flipV="1">
            <a:off x="6289879" y="1552575"/>
            <a:ext cx="2421686" cy="125730"/>
          </a:xfrm>
          <a:prstGeom prst="straightConnector1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D8F224-AE49-4D87-9AD1-9E579049BB60}"/>
              </a:ext>
            </a:extLst>
          </p:cNvPr>
          <p:cNvCxnSpPr>
            <a:cxnSpLocks/>
          </p:cNvCxnSpPr>
          <p:nvPr/>
        </p:nvCxnSpPr>
        <p:spPr>
          <a:xfrm>
            <a:off x="9673590" y="1678305"/>
            <a:ext cx="1282065" cy="1019175"/>
          </a:xfrm>
          <a:prstGeom prst="straightConnector1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DFF42975-98F7-42D9-847F-4E0083DFE64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3537043"/>
            <a:ext cx="2894621" cy="2746392"/>
          </a:xfrm>
          <a:prstGeom prst="rect">
            <a:avLst/>
          </a:prstGeom>
        </p:spPr>
      </p:pic>
      <p:pic>
        <p:nvPicPr>
          <p:cNvPr id="43" name="Picture 42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44706D5-64F1-4FA3-ACBE-6025B7958E7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40" y="3537043"/>
            <a:ext cx="2894621" cy="2746392"/>
          </a:xfrm>
          <a:prstGeom prst="rect">
            <a:avLst/>
          </a:prstGeom>
        </p:spPr>
      </p:pic>
      <p:pic>
        <p:nvPicPr>
          <p:cNvPr id="44" name="Picture 43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4DF9378-5D25-4CF2-BDFE-6E8B745DBBE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99" y="3537043"/>
            <a:ext cx="2894621" cy="2746392"/>
          </a:xfrm>
          <a:prstGeom prst="rect">
            <a:avLst/>
          </a:prstGeom>
        </p:spPr>
      </p:pic>
      <p:pic>
        <p:nvPicPr>
          <p:cNvPr id="45" name="Picture 4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29F84414-38E5-4EF0-B888-D3B6037617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20" y="3537043"/>
            <a:ext cx="2894621" cy="274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FFCB50-A433-4ABD-BD93-869B2E99D661}"/>
                  </a:ext>
                </a:extLst>
              </p:cNvPr>
              <p:cNvSpPr txBox="1"/>
              <p:nvPr/>
            </p:nvSpPr>
            <p:spPr>
              <a:xfrm>
                <a:off x="8848521" y="5133350"/>
                <a:ext cx="5741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AFFCB50-A433-4ABD-BD93-869B2E99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21" y="5133350"/>
                <a:ext cx="574196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9C808285-3451-4969-B54F-20C4F4AB0F4E}"/>
              </a:ext>
            </a:extLst>
          </p:cNvPr>
          <p:cNvSpPr/>
          <p:nvPr/>
        </p:nvSpPr>
        <p:spPr>
          <a:xfrm>
            <a:off x="957580" y="504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DF6FF7F-F40E-4F37-B04A-0482F7D6F497}"/>
              </a:ext>
            </a:extLst>
          </p:cNvPr>
          <p:cNvSpPr/>
          <p:nvPr/>
        </p:nvSpPr>
        <p:spPr>
          <a:xfrm>
            <a:off x="1534160" y="544829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7B0E743-2FFB-4AA4-A0A8-EBEE3A759EC6}"/>
              </a:ext>
            </a:extLst>
          </p:cNvPr>
          <p:cNvSpPr/>
          <p:nvPr/>
        </p:nvSpPr>
        <p:spPr>
          <a:xfrm>
            <a:off x="2480628" y="494538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ADEE8C0-0899-4B84-BE6E-065DB7435FBF}"/>
              </a:ext>
            </a:extLst>
          </p:cNvPr>
          <p:cNvSpPr/>
          <p:nvPr/>
        </p:nvSpPr>
        <p:spPr>
          <a:xfrm>
            <a:off x="1944688" y="456438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F4B3A91-EACB-4834-B7D2-92155A410690}"/>
              </a:ext>
            </a:extLst>
          </p:cNvPr>
          <p:cNvSpPr/>
          <p:nvPr/>
        </p:nvSpPr>
        <p:spPr>
          <a:xfrm>
            <a:off x="2618740" y="421640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2321EF5-EE9B-497E-A9C2-B731BA8DBB03}"/>
              </a:ext>
            </a:extLst>
          </p:cNvPr>
          <p:cNvSpPr/>
          <p:nvPr/>
        </p:nvSpPr>
        <p:spPr>
          <a:xfrm>
            <a:off x="1793240" y="377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763946E-9370-4189-9DFB-3E4A3C87F488}"/>
              </a:ext>
            </a:extLst>
          </p:cNvPr>
          <p:cNvSpPr/>
          <p:nvPr/>
        </p:nvSpPr>
        <p:spPr>
          <a:xfrm>
            <a:off x="718820" y="3729402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204E4A4-128B-4503-BB9E-C783F2497205}"/>
              </a:ext>
            </a:extLst>
          </p:cNvPr>
          <p:cNvSpPr/>
          <p:nvPr/>
        </p:nvSpPr>
        <p:spPr>
          <a:xfrm>
            <a:off x="1303020" y="4112260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2477CD7-C704-4D8E-B29D-267FF112A26E}"/>
              </a:ext>
            </a:extLst>
          </p:cNvPr>
          <p:cNvSpPr/>
          <p:nvPr/>
        </p:nvSpPr>
        <p:spPr>
          <a:xfrm>
            <a:off x="2154759" y="5448290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4AFB0F1-8DE9-4F9D-B00B-1820090C4143}"/>
              </a:ext>
            </a:extLst>
          </p:cNvPr>
          <p:cNvSpPr/>
          <p:nvPr/>
        </p:nvSpPr>
        <p:spPr>
          <a:xfrm>
            <a:off x="3873182" y="504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1F3C20-6DD6-419B-B636-E646940F552B}"/>
              </a:ext>
            </a:extLst>
          </p:cNvPr>
          <p:cNvSpPr/>
          <p:nvPr/>
        </p:nvSpPr>
        <p:spPr>
          <a:xfrm>
            <a:off x="4449762" y="544829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AFB7954-B086-4505-9BC3-949A0232FD26}"/>
              </a:ext>
            </a:extLst>
          </p:cNvPr>
          <p:cNvSpPr/>
          <p:nvPr/>
        </p:nvSpPr>
        <p:spPr>
          <a:xfrm>
            <a:off x="5396230" y="494538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F6D484-0A31-4424-91CE-A8B5FE1775D5}"/>
              </a:ext>
            </a:extLst>
          </p:cNvPr>
          <p:cNvSpPr/>
          <p:nvPr/>
        </p:nvSpPr>
        <p:spPr>
          <a:xfrm>
            <a:off x="4860290" y="456438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3F8ED1E-0AFB-4A28-B624-CB0F5A8BC7FB}"/>
              </a:ext>
            </a:extLst>
          </p:cNvPr>
          <p:cNvSpPr/>
          <p:nvPr/>
        </p:nvSpPr>
        <p:spPr>
          <a:xfrm>
            <a:off x="5534342" y="421640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42C0DED-319E-4A24-92ED-3438AF8D6D1E}"/>
              </a:ext>
            </a:extLst>
          </p:cNvPr>
          <p:cNvSpPr/>
          <p:nvPr/>
        </p:nvSpPr>
        <p:spPr>
          <a:xfrm>
            <a:off x="4708842" y="377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17EA9AB-8B53-4BFA-B0E8-945F2D10E6EA}"/>
              </a:ext>
            </a:extLst>
          </p:cNvPr>
          <p:cNvSpPr/>
          <p:nvPr/>
        </p:nvSpPr>
        <p:spPr>
          <a:xfrm>
            <a:off x="3634422" y="3729402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0BC551-D0AE-45E1-9AA4-55C9F4A79A96}"/>
              </a:ext>
            </a:extLst>
          </p:cNvPr>
          <p:cNvSpPr/>
          <p:nvPr/>
        </p:nvSpPr>
        <p:spPr>
          <a:xfrm>
            <a:off x="4218622" y="411226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99505C0-5E71-477B-AA36-0C2D5F16CB73}"/>
              </a:ext>
            </a:extLst>
          </p:cNvPr>
          <p:cNvSpPr/>
          <p:nvPr/>
        </p:nvSpPr>
        <p:spPr>
          <a:xfrm>
            <a:off x="5070361" y="544829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F3CC51C-E420-4E68-98C0-AE93FE123C38}"/>
              </a:ext>
            </a:extLst>
          </p:cNvPr>
          <p:cNvSpPr/>
          <p:nvPr/>
        </p:nvSpPr>
        <p:spPr>
          <a:xfrm>
            <a:off x="6781051" y="504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5659A07-4892-4357-A6EE-0B2ECAA01628}"/>
              </a:ext>
            </a:extLst>
          </p:cNvPr>
          <p:cNvSpPr/>
          <p:nvPr/>
        </p:nvSpPr>
        <p:spPr>
          <a:xfrm>
            <a:off x="7357631" y="544829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01AE740-1384-424D-A78E-84B649374FB9}"/>
              </a:ext>
            </a:extLst>
          </p:cNvPr>
          <p:cNvSpPr/>
          <p:nvPr/>
        </p:nvSpPr>
        <p:spPr>
          <a:xfrm>
            <a:off x="8304099" y="4945380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BAFD10E-B1AE-4726-9DDE-01AAE5A31DB2}"/>
              </a:ext>
            </a:extLst>
          </p:cNvPr>
          <p:cNvSpPr/>
          <p:nvPr/>
        </p:nvSpPr>
        <p:spPr>
          <a:xfrm>
            <a:off x="7768159" y="456438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0AA5E33-A44C-48D2-AEA9-4D9DE8CB47F8}"/>
              </a:ext>
            </a:extLst>
          </p:cNvPr>
          <p:cNvSpPr/>
          <p:nvPr/>
        </p:nvSpPr>
        <p:spPr>
          <a:xfrm>
            <a:off x="8442211" y="421640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52B5FD9-C98B-4102-98C7-44FF85D91CCC}"/>
              </a:ext>
            </a:extLst>
          </p:cNvPr>
          <p:cNvSpPr/>
          <p:nvPr/>
        </p:nvSpPr>
        <p:spPr>
          <a:xfrm>
            <a:off x="7616711" y="3779520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AB60BE5-8621-46A9-BB26-F7FDFEA8891F}"/>
              </a:ext>
            </a:extLst>
          </p:cNvPr>
          <p:cNvSpPr/>
          <p:nvPr/>
        </p:nvSpPr>
        <p:spPr>
          <a:xfrm>
            <a:off x="6542291" y="3729402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1CDA5FE-D05E-401B-89D0-933274278E54}"/>
              </a:ext>
            </a:extLst>
          </p:cNvPr>
          <p:cNvSpPr/>
          <p:nvPr/>
        </p:nvSpPr>
        <p:spPr>
          <a:xfrm>
            <a:off x="7126491" y="4112260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F862EDC-4969-4A69-8098-D90BBBCE63BC}"/>
              </a:ext>
            </a:extLst>
          </p:cNvPr>
          <p:cNvSpPr/>
          <p:nvPr/>
        </p:nvSpPr>
        <p:spPr>
          <a:xfrm>
            <a:off x="7978230" y="5448290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5FC725E-C6AB-47C6-8623-85AC345E9288}"/>
              </a:ext>
            </a:extLst>
          </p:cNvPr>
          <p:cNvSpPr/>
          <p:nvPr/>
        </p:nvSpPr>
        <p:spPr>
          <a:xfrm>
            <a:off x="10165892" y="5071864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4949E2-BD40-41B7-87F6-C2847ACC8085}"/>
              </a:ext>
            </a:extLst>
          </p:cNvPr>
          <p:cNvSpPr/>
          <p:nvPr/>
        </p:nvSpPr>
        <p:spPr>
          <a:xfrm>
            <a:off x="10742472" y="5470634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CCA3E2E-BCE5-4FEB-951E-FB75E8F43763}"/>
              </a:ext>
            </a:extLst>
          </p:cNvPr>
          <p:cNvSpPr/>
          <p:nvPr/>
        </p:nvSpPr>
        <p:spPr>
          <a:xfrm>
            <a:off x="11688940" y="4967724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CD7DB7F-8483-4D2B-933C-E7692CDB903D}"/>
              </a:ext>
            </a:extLst>
          </p:cNvPr>
          <p:cNvSpPr/>
          <p:nvPr/>
        </p:nvSpPr>
        <p:spPr>
          <a:xfrm>
            <a:off x="11153000" y="4586724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0B28E31-6A6F-4FE1-9968-42EDCDFE25B3}"/>
              </a:ext>
            </a:extLst>
          </p:cNvPr>
          <p:cNvSpPr/>
          <p:nvPr/>
        </p:nvSpPr>
        <p:spPr>
          <a:xfrm>
            <a:off x="11827052" y="4238744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EE32787-D5EA-46A1-A9FA-A0C67DE8367A}"/>
              </a:ext>
            </a:extLst>
          </p:cNvPr>
          <p:cNvSpPr/>
          <p:nvPr/>
        </p:nvSpPr>
        <p:spPr>
          <a:xfrm>
            <a:off x="11001552" y="3801864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104D5A9-ED6C-420F-8CA9-920CB5707025}"/>
              </a:ext>
            </a:extLst>
          </p:cNvPr>
          <p:cNvSpPr/>
          <p:nvPr/>
        </p:nvSpPr>
        <p:spPr>
          <a:xfrm>
            <a:off x="9927132" y="3751746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6FE3DEA-0EE8-4E73-8858-C43C67778862}"/>
              </a:ext>
            </a:extLst>
          </p:cNvPr>
          <p:cNvSpPr/>
          <p:nvPr/>
        </p:nvSpPr>
        <p:spPr>
          <a:xfrm>
            <a:off x="10511332" y="4134604"/>
            <a:ext cx="203200" cy="208280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3750969-5F21-472F-8F22-102737504B03}"/>
              </a:ext>
            </a:extLst>
          </p:cNvPr>
          <p:cNvSpPr/>
          <p:nvPr/>
        </p:nvSpPr>
        <p:spPr>
          <a:xfrm>
            <a:off x="11363071" y="5470634"/>
            <a:ext cx="203200" cy="208280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A9F01EA-0862-465A-B981-AD5F52153660}"/>
                  </a:ext>
                </a:extLst>
              </p:cNvPr>
              <p:cNvSpPr txBox="1"/>
              <p:nvPr/>
            </p:nvSpPr>
            <p:spPr>
              <a:xfrm>
                <a:off x="846060" y="6308970"/>
                <a:ext cx="16444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)=3/9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A9F01EA-0862-465A-B981-AD5F5215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60" y="6308970"/>
                <a:ext cx="1644488" cy="369332"/>
              </a:xfrm>
              <a:prstGeom prst="rect">
                <a:avLst/>
              </a:prstGeom>
              <a:blipFill>
                <a:blip r:embed="rId3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3A896A2-FCD8-49F9-B6F6-F1F3A26DB5C3}"/>
                  </a:ext>
                </a:extLst>
              </p:cNvPr>
              <p:cNvSpPr txBox="1"/>
              <p:nvPr/>
            </p:nvSpPr>
            <p:spPr>
              <a:xfrm>
                <a:off x="1434394" y="-9896"/>
                <a:ext cx="467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3A896A2-FCD8-49F9-B6F6-F1F3A26DB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94" y="-9896"/>
                <a:ext cx="467820" cy="36933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222A8E-BBF2-48F3-8C51-3F710746E028}"/>
                  </a:ext>
                </a:extLst>
              </p:cNvPr>
              <p:cNvSpPr txBox="1"/>
              <p:nvPr/>
            </p:nvSpPr>
            <p:spPr>
              <a:xfrm>
                <a:off x="4320222" y="-9896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A222A8E-BBF2-48F3-8C51-3F710746E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222" y="-9896"/>
                <a:ext cx="473143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0CF1D3-CA88-4130-AB9B-27C9393B4398}"/>
                  </a:ext>
                </a:extLst>
              </p:cNvPr>
              <p:cNvSpPr txBox="1"/>
              <p:nvPr/>
            </p:nvSpPr>
            <p:spPr>
              <a:xfrm>
                <a:off x="7211373" y="0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70CF1D3-CA88-4130-AB9B-27C9393B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73" y="0"/>
                <a:ext cx="473143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07330A-DEA2-44D3-965E-C63C93103EFC}"/>
                  </a:ext>
                </a:extLst>
              </p:cNvPr>
              <p:cNvSpPr txBox="1"/>
              <p:nvPr/>
            </p:nvSpPr>
            <p:spPr>
              <a:xfrm>
                <a:off x="10679857" y="-29958"/>
                <a:ext cx="530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B07330A-DEA2-44D3-965E-C63C9310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857" y="-29958"/>
                <a:ext cx="530851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1CB86CC-FCDB-4849-A0C7-3417BD7E8335}"/>
                  </a:ext>
                </a:extLst>
              </p:cNvPr>
              <p:cNvSpPr txBox="1"/>
              <p:nvPr/>
            </p:nvSpPr>
            <p:spPr>
              <a:xfrm>
                <a:off x="3729118" y="6283435"/>
                <a:ext cx="1407758" cy="369332"/>
              </a:xfrm>
              <a:prstGeom prst="rect">
                <a:avLst/>
              </a:prstGeom>
              <a:noFill/>
              <a:ln w="38100">
                <a:solidFill>
                  <a:srgbClr val="00AB47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1CB86CC-FCDB-4849-A0C7-3417BD7E8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118" y="6283435"/>
                <a:ext cx="1407758" cy="369332"/>
              </a:xfrm>
              <a:prstGeom prst="rect">
                <a:avLst/>
              </a:prstGeom>
              <a:blipFill>
                <a:blip r:embed="rId42"/>
                <a:stretch>
                  <a:fillRect b="-7576"/>
                </a:stretch>
              </a:blipFill>
              <a:ln w="38100">
                <a:solidFill>
                  <a:srgbClr val="00AB4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9668FB-E5CD-48B7-B4F7-3C677E520E74}"/>
                  </a:ext>
                </a:extLst>
              </p:cNvPr>
              <p:cNvSpPr txBox="1"/>
              <p:nvPr/>
            </p:nvSpPr>
            <p:spPr>
              <a:xfrm>
                <a:off x="6678478" y="6310800"/>
                <a:ext cx="1707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)=4/9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9668FB-E5CD-48B7-B4F7-3C677E520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478" y="6310800"/>
                <a:ext cx="1707519" cy="369332"/>
              </a:xfrm>
              <a:prstGeom prst="rect">
                <a:avLst/>
              </a:prstGeom>
              <a:blipFill>
                <a:blip r:embed="rId4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94602FD-B0FA-4FA5-B374-5801B05AAC19}"/>
                  </a:ext>
                </a:extLst>
              </p:cNvPr>
              <p:cNvSpPr txBox="1"/>
              <p:nvPr/>
            </p:nvSpPr>
            <p:spPr>
              <a:xfrm>
                <a:off x="10021827" y="6308970"/>
                <a:ext cx="1707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)=4/9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94602FD-B0FA-4FA5-B374-5801B05A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27" y="6308970"/>
                <a:ext cx="1707519" cy="369332"/>
              </a:xfrm>
              <a:prstGeom prst="rect">
                <a:avLst/>
              </a:prstGeom>
              <a:blipFill>
                <a:blip r:embed="rId4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A89EED-FC8E-4FBB-8A98-D90744207A3C}"/>
                  </a:ext>
                </a:extLst>
              </p14:cNvPr>
              <p14:cNvContentPartPr/>
              <p14:nvPr/>
            </p14:nvContentPartPr>
            <p14:xfrm>
              <a:off x="2535423" y="2144482"/>
              <a:ext cx="13320" cy="5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A89EED-FC8E-4FBB-8A98-D90744207A3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79923" y="2036482"/>
                <a:ext cx="12395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9B2735-C3A4-4923-8C43-3109F28D8D39}"/>
                  </a:ext>
                </a:extLst>
              </p14:cNvPr>
              <p14:cNvContentPartPr/>
              <p14:nvPr/>
            </p14:nvContentPartPr>
            <p14:xfrm>
              <a:off x="2613183" y="2133682"/>
              <a:ext cx="1440" cy="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9B2735-C3A4-4923-8C43-3109F28D8D3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59183" y="2025682"/>
                <a:ext cx="109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6308DD-5858-4036-9C5F-58A75FB5FDCC}"/>
                  </a:ext>
                </a:extLst>
              </p14:cNvPr>
              <p14:cNvContentPartPr/>
              <p14:nvPr/>
            </p14:nvContentPartPr>
            <p14:xfrm>
              <a:off x="2772663" y="1974202"/>
              <a:ext cx="75240" cy="7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6308DD-5858-4036-9C5F-58A75FB5FDC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18663" y="1866202"/>
                <a:ext cx="1828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C383C54-B1AA-4B5E-B5D9-878345E30E2D}"/>
                  </a:ext>
                </a:extLst>
              </p14:cNvPr>
              <p14:cNvContentPartPr/>
              <p14:nvPr/>
            </p14:nvContentPartPr>
            <p14:xfrm>
              <a:off x="4941133" y="2563882"/>
              <a:ext cx="31320" cy="5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C383C54-B1AA-4B5E-B5D9-878345E30E2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87133" y="2455882"/>
                <a:ext cx="138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8DD99D-101E-402A-9676-8A68E8E30223}"/>
                  </a:ext>
                </a:extLst>
              </p14:cNvPr>
              <p14:cNvContentPartPr/>
              <p14:nvPr/>
            </p14:nvContentPartPr>
            <p14:xfrm>
              <a:off x="5117173" y="2131882"/>
              <a:ext cx="578520" cy="47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8DD99D-101E-402A-9676-8A68E8E3022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063173" y="2023964"/>
                <a:ext cx="686160" cy="686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5F06AA4-85FA-4EB5-89EB-722E9EDDEC41}"/>
                  </a:ext>
                </a:extLst>
              </p14:cNvPr>
              <p14:cNvContentPartPr/>
              <p14:nvPr/>
            </p14:nvContentPartPr>
            <p14:xfrm>
              <a:off x="5267293" y="1979242"/>
              <a:ext cx="484920" cy="600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5F06AA4-85FA-4EB5-89EB-722E9EDDEC4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13333" y="1871177"/>
                <a:ext cx="592480" cy="816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E8EB97D-3B2C-4E57-A133-A8578F46F83B}"/>
                  </a:ext>
                </a:extLst>
              </p14:cNvPr>
              <p14:cNvContentPartPr/>
              <p14:nvPr/>
            </p14:nvContentPartPr>
            <p14:xfrm>
              <a:off x="4373413" y="417562"/>
              <a:ext cx="574560" cy="192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E8EB97D-3B2C-4E57-A133-A8578F46F83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19413" y="309562"/>
                <a:ext cx="682200" cy="21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CD4C7A-483E-43CA-9E42-6D5E4F738B24}"/>
                  </a:ext>
                </a:extLst>
              </p14:cNvPr>
              <p14:cNvContentPartPr/>
              <p14:nvPr/>
            </p14:nvContentPartPr>
            <p14:xfrm>
              <a:off x="4504813" y="448882"/>
              <a:ext cx="284040" cy="1106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CD4C7A-483E-43CA-9E42-6D5E4F738B2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50744" y="340882"/>
                <a:ext cx="391817" cy="13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7923536-1735-4816-9CB9-01B5804B32C3}"/>
                  </a:ext>
                </a:extLst>
              </p14:cNvPr>
              <p14:cNvContentPartPr/>
              <p14:nvPr/>
            </p14:nvContentPartPr>
            <p14:xfrm>
              <a:off x="6319004" y="415402"/>
              <a:ext cx="41400" cy="112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7923536-1735-4816-9CB9-01B5804B32C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64530" y="307437"/>
                <a:ext cx="149984" cy="1338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2A104EF-8BE2-4B8C-9EDC-7C09193BBF7D}"/>
                  </a:ext>
                </a:extLst>
              </p14:cNvPr>
              <p14:cNvContentPartPr/>
              <p14:nvPr/>
            </p14:nvContentPartPr>
            <p14:xfrm>
              <a:off x="7353284" y="1527442"/>
              <a:ext cx="42480" cy="18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2A104EF-8BE2-4B8C-9EDC-7C09193BBF7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99284" y="1419442"/>
                <a:ext cx="1501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0E5CB33-A8A2-4F89-8BE0-D76506F719D0}"/>
                  </a:ext>
                </a:extLst>
              </p14:cNvPr>
              <p14:cNvContentPartPr/>
              <p14:nvPr/>
            </p14:nvContentPartPr>
            <p14:xfrm>
              <a:off x="8870684" y="3837202"/>
              <a:ext cx="6120" cy="3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0E5CB33-A8A2-4F89-8BE0-D76506F719D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836684" y="3765202"/>
                <a:ext cx="737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707ECFE-95C7-440B-91A9-F3D7D9816A50}"/>
                  </a:ext>
                </a:extLst>
              </p14:cNvPr>
              <p14:cNvContentPartPr/>
              <p14:nvPr/>
            </p14:nvContentPartPr>
            <p14:xfrm>
              <a:off x="9696240" y="1789882"/>
              <a:ext cx="559080" cy="840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707ECFE-95C7-440B-91A9-F3D7D9816A5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660263" y="1717882"/>
                <a:ext cx="630674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1E7E56A-21FC-4695-8C79-68F4FF6A3D24}"/>
                  </a:ext>
                </a:extLst>
              </p14:cNvPr>
              <p14:cNvContentPartPr/>
              <p14:nvPr/>
            </p14:nvContentPartPr>
            <p14:xfrm>
              <a:off x="9772200" y="2257522"/>
              <a:ext cx="986760" cy="394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1E7E56A-21FC-4695-8C79-68F4FF6A3D2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736200" y="2185522"/>
                <a:ext cx="10584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6B973F9-5DDA-48EA-BB76-95DA35455767}"/>
                  </a:ext>
                </a:extLst>
              </p14:cNvPr>
              <p14:cNvContentPartPr/>
              <p14:nvPr/>
            </p14:nvContentPartPr>
            <p14:xfrm>
              <a:off x="10739520" y="2638042"/>
              <a:ext cx="136440" cy="47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6B973F9-5DDA-48EA-BB76-95DA354557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721520" y="2602042"/>
                <a:ext cx="172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949FEFD-4CE9-4448-BA7E-C3741EC946A9}"/>
                  </a:ext>
                </a:extLst>
              </p14:cNvPr>
              <p14:cNvContentPartPr/>
              <p14:nvPr/>
            </p14:nvContentPartPr>
            <p14:xfrm>
              <a:off x="10985760" y="2191282"/>
              <a:ext cx="236160" cy="318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949FEFD-4CE9-4448-BA7E-C3741EC946A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967760" y="2155241"/>
                <a:ext cx="271800" cy="389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7B8DC25-C854-4DD9-8AF0-FA775A715116}"/>
                  </a:ext>
                </a:extLst>
              </p14:cNvPr>
              <p14:cNvContentPartPr/>
              <p14:nvPr/>
            </p14:nvContentPartPr>
            <p14:xfrm>
              <a:off x="12032640" y="1921282"/>
              <a:ext cx="65520" cy="776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7B8DC25-C854-4DD9-8AF0-FA775A71511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014640" y="1885282"/>
                <a:ext cx="101160" cy="848160"/>
              </a:xfrm>
              <a:prstGeom prst="rect">
                <a:avLst/>
              </a:prstGeom>
            </p:spPr>
          </p:pic>
        </mc:Fallback>
      </mc:AlternateContent>
      <p:sp>
        <p:nvSpPr>
          <p:cNvPr id="110" name="Oval 109">
            <a:extLst>
              <a:ext uri="{FF2B5EF4-FFF2-40B4-BE49-F238E27FC236}">
                <a16:creationId xmlns:a16="http://schemas.microsoft.com/office/drawing/2014/main" id="{464F06AB-B655-4399-8A9F-EBBA652CF335}"/>
              </a:ext>
            </a:extLst>
          </p:cNvPr>
          <p:cNvSpPr/>
          <p:nvPr/>
        </p:nvSpPr>
        <p:spPr>
          <a:xfrm>
            <a:off x="6736144" y="1885230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D637B75-FF87-459A-95A1-67190FC22D52}"/>
              </a:ext>
            </a:extLst>
          </p:cNvPr>
          <p:cNvSpPr/>
          <p:nvPr/>
        </p:nvSpPr>
        <p:spPr>
          <a:xfrm>
            <a:off x="7346968" y="2303761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481430F-6560-4D46-AD27-7619AEDF5BB1}"/>
              </a:ext>
            </a:extLst>
          </p:cNvPr>
          <p:cNvSpPr/>
          <p:nvPr/>
        </p:nvSpPr>
        <p:spPr>
          <a:xfrm>
            <a:off x="7729524" y="1334307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8965BA-DB3C-4850-878F-140A45923CED}"/>
              </a:ext>
            </a:extLst>
          </p:cNvPr>
          <p:cNvSpPr/>
          <p:nvPr/>
        </p:nvSpPr>
        <p:spPr>
          <a:xfrm>
            <a:off x="7591798" y="595949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15520B2-99DD-4E94-81E0-C672E63B6B73}"/>
              </a:ext>
            </a:extLst>
          </p:cNvPr>
          <p:cNvSpPr/>
          <p:nvPr/>
        </p:nvSpPr>
        <p:spPr>
          <a:xfrm>
            <a:off x="8427399" y="1031875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A693FD2-817A-4CEC-B12A-3D5AAEBE302A}"/>
              </a:ext>
            </a:extLst>
          </p:cNvPr>
          <p:cNvSpPr/>
          <p:nvPr/>
        </p:nvSpPr>
        <p:spPr>
          <a:xfrm>
            <a:off x="4729386" y="568286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1071AA3-55A5-4E7E-992D-0D0D95AC7900}"/>
              </a:ext>
            </a:extLst>
          </p:cNvPr>
          <p:cNvSpPr/>
          <p:nvPr/>
        </p:nvSpPr>
        <p:spPr>
          <a:xfrm>
            <a:off x="5308543" y="1769991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C4342C-8E7D-4AE9-B5F2-F78C0BBBA2A5}"/>
              </a:ext>
            </a:extLst>
          </p:cNvPr>
          <p:cNvSpPr/>
          <p:nvPr/>
        </p:nvSpPr>
        <p:spPr>
          <a:xfrm>
            <a:off x="4866671" y="1350059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6495EA4-A9CE-423F-AB25-1A7393123103}"/>
              </a:ext>
            </a:extLst>
          </p:cNvPr>
          <p:cNvSpPr/>
          <p:nvPr/>
        </p:nvSpPr>
        <p:spPr>
          <a:xfrm>
            <a:off x="5490946" y="1018528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6423B38-2C0A-45D8-BA82-15503B8D0546}"/>
              </a:ext>
            </a:extLst>
          </p:cNvPr>
          <p:cNvSpPr/>
          <p:nvPr/>
        </p:nvSpPr>
        <p:spPr>
          <a:xfrm>
            <a:off x="4999496" y="2220840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D0C4BEC-3C75-4760-88FF-A37E2C75442F}"/>
              </a:ext>
            </a:extLst>
          </p:cNvPr>
          <p:cNvSpPr/>
          <p:nvPr/>
        </p:nvSpPr>
        <p:spPr>
          <a:xfrm>
            <a:off x="1811274" y="568285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A99EDA4D-6CA8-46DC-94A1-5E3B38C8B4B6}"/>
              </a:ext>
            </a:extLst>
          </p:cNvPr>
          <p:cNvSpPr/>
          <p:nvPr/>
        </p:nvSpPr>
        <p:spPr>
          <a:xfrm>
            <a:off x="1942273" y="1371540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5A0746D-EFD4-4378-A1C1-42348AF0DDDE}"/>
              </a:ext>
            </a:extLst>
          </p:cNvPr>
          <p:cNvSpPr/>
          <p:nvPr/>
        </p:nvSpPr>
        <p:spPr>
          <a:xfrm>
            <a:off x="2571934" y="1018126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A3C22D8-0639-43F5-BEF1-1B03518F6853}"/>
              </a:ext>
            </a:extLst>
          </p:cNvPr>
          <p:cNvSpPr/>
          <p:nvPr/>
        </p:nvSpPr>
        <p:spPr>
          <a:xfrm>
            <a:off x="2419282" y="1738353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D32D004-CC05-492E-B3EA-4CD4C10C9FE0}"/>
              </a:ext>
            </a:extLst>
          </p:cNvPr>
          <p:cNvSpPr/>
          <p:nvPr/>
        </p:nvSpPr>
        <p:spPr>
          <a:xfrm>
            <a:off x="900276" y="1889962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71C7FDD-A7B2-49B6-9F7E-3D583CF3B001}"/>
              </a:ext>
            </a:extLst>
          </p:cNvPr>
          <p:cNvSpPr/>
          <p:nvPr/>
        </p:nvSpPr>
        <p:spPr>
          <a:xfrm>
            <a:off x="1510030" y="2305298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1B14E4-4729-4985-8F84-6299491BE9FA}"/>
              </a:ext>
            </a:extLst>
          </p:cNvPr>
          <p:cNvSpPr/>
          <p:nvPr/>
        </p:nvSpPr>
        <p:spPr>
          <a:xfrm>
            <a:off x="11001552" y="570860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B5CC9AD-5EB0-400A-B01E-CB1B0028F25B}"/>
              </a:ext>
            </a:extLst>
          </p:cNvPr>
          <p:cNvSpPr/>
          <p:nvPr/>
        </p:nvSpPr>
        <p:spPr>
          <a:xfrm>
            <a:off x="11111335" y="1350059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DAC030D-BB6E-4FC5-9393-5AB7000E8E5D}"/>
              </a:ext>
            </a:extLst>
          </p:cNvPr>
          <p:cNvSpPr/>
          <p:nvPr/>
        </p:nvSpPr>
        <p:spPr>
          <a:xfrm>
            <a:off x="11778893" y="1007294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E44709C-9153-489F-8C89-F43BCF8535F9}"/>
              </a:ext>
            </a:extLst>
          </p:cNvPr>
          <p:cNvSpPr/>
          <p:nvPr/>
        </p:nvSpPr>
        <p:spPr>
          <a:xfrm>
            <a:off x="11610743" y="1762541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B974C05-B34A-4BED-A22B-6DA339FF828B}"/>
              </a:ext>
            </a:extLst>
          </p:cNvPr>
          <p:cNvSpPr/>
          <p:nvPr/>
        </p:nvSpPr>
        <p:spPr>
          <a:xfrm>
            <a:off x="11309196" y="2223121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FAE6B19-6FA5-4E95-8327-3471A6053803}"/>
              </a:ext>
            </a:extLst>
          </p:cNvPr>
          <p:cNvSpPr/>
          <p:nvPr/>
        </p:nvSpPr>
        <p:spPr>
          <a:xfrm>
            <a:off x="8268768" y="1740592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B20C5668-4914-4DA6-A969-80180B0DB42E}"/>
              </a:ext>
            </a:extLst>
          </p:cNvPr>
          <p:cNvSpPr/>
          <p:nvPr/>
        </p:nvSpPr>
        <p:spPr>
          <a:xfrm>
            <a:off x="7879841" y="2244386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30C9718F-7C89-47A6-B0B4-9C3DDC04039E}"/>
              </a:ext>
            </a:extLst>
          </p:cNvPr>
          <p:cNvSpPr/>
          <p:nvPr/>
        </p:nvSpPr>
        <p:spPr>
          <a:xfrm>
            <a:off x="6516118" y="546652"/>
            <a:ext cx="280469" cy="224688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985A641-BF65-431F-B37F-53917CBEB397}"/>
              </a:ext>
            </a:extLst>
          </p:cNvPr>
          <p:cNvSpPr/>
          <p:nvPr/>
        </p:nvSpPr>
        <p:spPr>
          <a:xfrm>
            <a:off x="7053432" y="915720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4329BE-E894-4A86-9F2C-C26E4D35F346}"/>
              </a:ext>
            </a:extLst>
          </p:cNvPr>
          <p:cNvSpPr/>
          <p:nvPr/>
        </p:nvSpPr>
        <p:spPr>
          <a:xfrm>
            <a:off x="9920389" y="545807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36813747-B348-4E19-968D-164BA2E5DB96}"/>
              </a:ext>
            </a:extLst>
          </p:cNvPr>
          <p:cNvSpPr/>
          <p:nvPr/>
        </p:nvSpPr>
        <p:spPr>
          <a:xfrm>
            <a:off x="10135402" y="1883697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8431478-3A7F-4B07-A6C3-C8D030F52E2C}"/>
              </a:ext>
            </a:extLst>
          </p:cNvPr>
          <p:cNvSpPr/>
          <p:nvPr/>
        </p:nvSpPr>
        <p:spPr>
          <a:xfrm>
            <a:off x="10432653" y="908099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654912C-3EAF-477A-8341-63EA0C96A377}"/>
              </a:ext>
            </a:extLst>
          </p:cNvPr>
          <p:cNvSpPr/>
          <p:nvPr/>
        </p:nvSpPr>
        <p:spPr>
          <a:xfrm>
            <a:off x="10725274" y="2293897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37E0C62-861F-4267-9933-AB45447C9890}"/>
              </a:ext>
            </a:extLst>
          </p:cNvPr>
          <p:cNvSpPr/>
          <p:nvPr/>
        </p:nvSpPr>
        <p:spPr>
          <a:xfrm>
            <a:off x="684684" y="545714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AB07AF8-713E-42C8-941A-D4EE16C42AA1}"/>
              </a:ext>
            </a:extLst>
          </p:cNvPr>
          <p:cNvSpPr/>
          <p:nvPr/>
        </p:nvSpPr>
        <p:spPr>
          <a:xfrm>
            <a:off x="1205495" y="908099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E0D74A1-9C80-4A95-B7CD-8FDA91D173F3}"/>
              </a:ext>
            </a:extLst>
          </p:cNvPr>
          <p:cNvSpPr/>
          <p:nvPr/>
        </p:nvSpPr>
        <p:spPr>
          <a:xfrm>
            <a:off x="2058265" y="2244386"/>
            <a:ext cx="280469" cy="224689"/>
          </a:xfrm>
          <a:prstGeom prst="ellipse">
            <a:avLst/>
          </a:prstGeom>
          <a:solidFill>
            <a:srgbClr val="F223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9CB8E061-8281-48D1-B985-FE489662D45D}"/>
              </a:ext>
            </a:extLst>
          </p:cNvPr>
          <p:cNvSpPr/>
          <p:nvPr/>
        </p:nvSpPr>
        <p:spPr>
          <a:xfrm>
            <a:off x="3608936" y="550530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3043A940-A095-4B42-BCE8-BA304861D829}"/>
              </a:ext>
            </a:extLst>
          </p:cNvPr>
          <p:cNvSpPr/>
          <p:nvPr/>
        </p:nvSpPr>
        <p:spPr>
          <a:xfrm>
            <a:off x="4147162" y="896235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247CA980-081C-49B4-815F-6705122794D0}"/>
              </a:ext>
            </a:extLst>
          </p:cNvPr>
          <p:cNvSpPr/>
          <p:nvPr/>
        </p:nvSpPr>
        <p:spPr>
          <a:xfrm>
            <a:off x="4425338" y="2294612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B70564E-D939-4A8E-AD47-996E60BA3089}"/>
              </a:ext>
            </a:extLst>
          </p:cNvPr>
          <p:cNvSpPr/>
          <p:nvPr/>
        </p:nvSpPr>
        <p:spPr>
          <a:xfrm>
            <a:off x="3826987" y="1883697"/>
            <a:ext cx="280469" cy="224689"/>
          </a:xfrm>
          <a:prstGeom prst="ellipse">
            <a:avLst/>
          </a:prstGeom>
          <a:solidFill>
            <a:srgbClr val="00AB4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E52FE2CB-83A0-40A3-87E8-F50C7588C521}"/>
              </a:ext>
            </a:extLst>
          </p:cNvPr>
          <p:cNvSpPr/>
          <p:nvPr/>
        </p:nvSpPr>
        <p:spPr>
          <a:xfrm rot="5400000">
            <a:off x="5814936" y="3011445"/>
            <a:ext cx="442218" cy="2497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5674242-8D20-43D7-9CE8-11850F080C79}"/>
                  </a:ext>
                </a:extLst>
              </p:cNvPr>
              <p:cNvSpPr txBox="1"/>
              <p:nvPr/>
            </p:nvSpPr>
            <p:spPr>
              <a:xfrm>
                <a:off x="6028947" y="2834194"/>
                <a:ext cx="5382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5674242-8D20-43D7-9CE8-11850F08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947" y="2834194"/>
                <a:ext cx="538289" cy="523220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6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8" grpId="0" animBg="1"/>
      <p:bldP spid="99" grpId="0"/>
      <p:bldP spid="100" grpId="0"/>
      <p:bldP spid="146" grpId="0" animBg="1"/>
      <p:bldP spid="1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8FB474-68B6-4E75-B443-926F3934DA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Achieving Learning: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8FB474-68B6-4E75-B443-926F3934D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2BEC2-16A6-4B65-A156-7255EAFE5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967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2 Conditions:</a:t>
                </a:r>
              </a:p>
              <a:p>
                <a:pPr marL="0" indent="0">
                  <a:buNone/>
                </a:pPr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to ensure that (1) is satisfied? We cannot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Must be ensured theoretically (e.g. using </a:t>
                </a:r>
                <a:r>
                  <a:rPr lang="en-US" dirty="0" err="1"/>
                  <a:t>Hoeffding’s</a:t>
                </a:r>
                <a:r>
                  <a:rPr lang="en-US" dirty="0"/>
                  <a:t> inequality)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to ensure (2) is satisfied? Use a good learning algorithm (e.g. PLA)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02BEC2-16A6-4B65-A156-7255EAFE5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967" y="1825625"/>
                <a:ext cx="10515600" cy="4351338"/>
              </a:xfrm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24C2B-1168-4F59-9896-3901ED85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9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B4E9-D577-42E5-88C2-7CAAA655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Feasibility of Learning (with Finite Models)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4072E-941C-4853-AA0B-2A4C64104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67" y="1825625"/>
                <a:ext cx="11679766" cy="4895850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No Free Lunch: Cannot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</a:t>
                </a:r>
                <a:r>
                  <a:rPr lang="en-US" i="1"/>
                  <a:t>exactly</a:t>
                </a:r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endParaRPr lang="en-US"/>
              </a:p>
              <a:p>
                <a:r>
                  <a:rPr lang="en-US"/>
                  <a:t>But, Can 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with high probability due to </a:t>
                </a:r>
                <a:r>
                  <a:rPr lang="en-US" err="1"/>
                  <a:t>Hoeffding</a:t>
                </a:r>
                <a:r>
                  <a:rPr lang="en-US"/>
                  <a:t>, if:</a:t>
                </a:r>
              </a:p>
              <a:p>
                <a:pPr marL="0" indent="0">
                  <a:buNone/>
                </a:pPr>
                <a:r>
                  <a:rPr lang="en-US" b="0"/>
                  <a:t>	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and the test data point are drawn </a:t>
                </a:r>
                <a:r>
                  <a:rPr lang="en-US" err="1"/>
                  <a:t>i.i.d.</a:t>
                </a:r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b="0"/>
                  <a:t>	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is fixed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is selected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To achieve learning: i.e.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, we must ensure:</a:t>
                </a:r>
              </a:p>
              <a:p>
                <a:pPr marL="0" indent="0">
                  <a:buNone/>
                </a:pPr>
                <a:r>
                  <a:rPr lang="en-US"/>
                  <a:t>(Step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  -- Ensure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</m:d>
                  </m:oMath>
                </a14:m>
                <a:r>
                  <a:rPr lang="en-US"/>
                  <a:t> is small</a:t>
                </a:r>
              </a:p>
              <a:p>
                <a:pPr marL="0" indent="0">
                  <a:buNone/>
                </a:pPr>
                <a:r>
                  <a:rPr lang="en-US" b="1"/>
                  <a:t>	</a:t>
                </a:r>
                <a:r>
                  <a:rPr lang="en-US" sz="1900" b="1">
                    <a:solidFill>
                      <a:schemeClr val="tx1"/>
                    </a:solidFill>
                  </a:rPr>
                  <a:t>Theorem.</a:t>
                </a:r>
                <a:r>
                  <a:rPr lang="en-US" sz="1900">
                    <a:solidFill>
                      <a:schemeClr val="tx1"/>
                    </a:solidFill>
                  </a:rPr>
                  <a:t> With probability at least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90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9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func>
                          <m:funcPr>
                            <m:ctrlPr>
                              <a:rPr lang="en-US" sz="1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19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𝐥𝐨𝐠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𝓗</m:t>
                                </m:r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sz="19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endParaRPr lang="en-US" sz="19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(Step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  -- Learning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04072E-941C-4853-AA0B-2A4C64104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67" y="1825625"/>
                <a:ext cx="11679766" cy="4895850"/>
              </a:xfrm>
              <a:blipFill>
                <a:blip r:embed="rId2"/>
                <a:stretch>
                  <a:fillRect l="-1044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74CFC-5DB2-4808-A579-11A1C6E9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8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C8A-A19C-49E2-BB6B-204F938D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19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Learning Problem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6535-EFF5-4C4A-89D9-22ACC394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148A2A-6FF0-4133-B3BD-99AB771FF051}" type="slidenum">
              <a:rPr lang="en-US" smtClean="0"/>
              <a:pPr algn="ctr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/>
              <p:nvPr/>
            </p:nvSpPr>
            <p:spPr>
              <a:xfrm>
                <a:off x="2357758" y="1292899"/>
                <a:ext cx="411676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UNKNOWN TARGET FUNCTION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758" y="1292899"/>
                <a:ext cx="4116768" cy="830997"/>
              </a:xfrm>
              <a:prstGeom prst="rect">
                <a:avLst/>
              </a:prstGeom>
              <a:blipFill>
                <a:blip r:embed="rId2"/>
                <a:stretch>
                  <a:fillRect l="-1618" t="-4255" r="-1324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/>
              <p:nvPr/>
            </p:nvSpPr>
            <p:spPr>
              <a:xfrm>
                <a:off x="4755401" y="2447060"/>
                <a:ext cx="1719125" cy="46166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401" y="2447060"/>
                <a:ext cx="1719125" cy="461665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/>
              <p:nvPr/>
            </p:nvSpPr>
            <p:spPr>
              <a:xfrm>
                <a:off x="2473044" y="3020282"/>
                <a:ext cx="3886192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044" y="3020282"/>
                <a:ext cx="3886192" cy="830997"/>
              </a:xfrm>
              <a:prstGeom prst="rect">
                <a:avLst/>
              </a:prstGeom>
              <a:blipFill>
                <a:blip r:embed="rId4"/>
                <a:stretch>
                  <a:fillRect t="-4225" b="-633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7419E601-649D-4ADF-A4C7-8B6DA8C9F0DF}"/>
              </a:ext>
            </a:extLst>
          </p:cNvPr>
          <p:cNvSpPr/>
          <p:nvPr/>
        </p:nvSpPr>
        <p:spPr>
          <a:xfrm>
            <a:off x="5905655" y="4110959"/>
            <a:ext cx="1754992" cy="1656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/>
              <p:nvPr/>
            </p:nvSpPr>
            <p:spPr>
              <a:xfrm>
                <a:off x="5891829" y="4523750"/>
                <a:ext cx="17688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LEARNING </a:t>
                </a:r>
              </a:p>
              <a:p>
                <a:pPr algn="ctr"/>
                <a:r>
                  <a:rPr lang="en-US" sz="2400" b="1"/>
                  <a:t>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829" y="4523750"/>
                <a:ext cx="1768818" cy="1200329"/>
              </a:xfrm>
              <a:prstGeom prst="rect">
                <a:avLst/>
              </a:prstGeom>
              <a:blipFill>
                <a:blip r:embed="rId5"/>
                <a:stretch>
                  <a:fillRect l="-5172" t="-4061" r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/>
              <p:nvPr/>
            </p:nvSpPr>
            <p:spPr>
              <a:xfrm>
                <a:off x="3417407" y="5707915"/>
                <a:ext cx="228928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algn="ctr"/>
                <a:r>
                  <a:rPr lang="en-US" sz="2400" b="1"/>
                  <a:t>HYPOTHESIS 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407" y="5707915"/>
                <a:ext cx="2289281" cy="830997"/>
              </a:xfrm>
              <a:prstGeom prst="rect">
                <a:avLst/>
              </a:prstGeom>
              <a:blipFill>
                <a:blip r:embed="rId6"/>
                <a:stretch>
                  <a:fillRect l="-3421" t="-4225" r="-263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/>
              <p:nvPr/>
            </p:nvSpPr>
            <p:spPr>
              <a:xfrm>
                <a:off x="8732042" y="4533425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042" y="4533425"/>
                <a:ext cx="2581028" cy="830997"/>
              </a:xfrm>
              <a:prstGeom prst="rect">
                <a:avLst/>
              </a:prstGeom>
              <a:blipFill>
                <a:blip r:embed="rId7"/>
                <a:stretch>
                  <a:fillRect l="-3030" t="-4255" r="-2564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4AA9DB4-BDC2-43E7-8722-38A12997F9E7}"/>
              </a:ext>
            </a:extLst>
          </p:cNvPr>
          <p:cNvSpPr txBox="1"/>
          <p:nvPr/>
        </p:nvSpPr>
        <p:spPr>
          <a:xfrm>
            <a:off x="1368142" y="21238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(optimal credit approval function)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661F2-6C1F-471E-9F76-716654B24776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4416140" y="2493228"/>
            <a:ext cx="2" cy="52705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02A5AA-2E97-41A3-992A-4B4C48252700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4898042" y="3698934"/>
            <a:ext cx="511884" cy="1475689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B1FC64F-AFC0-4F63-A8CD-6A92F78F7065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975774" y="4778035"/>
            <a:ext cx="516155" cy="1343607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F69245-3D8A-4868-8ADB-B9A1C7F0320F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7660647" y="4939250"/>
            <a:ext cx="1071395" cy="967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53A6BD-E281-41DF-9D44-2864B05D816E}"/>
              </a:ext>
            </a:extLst>
          </p:cNvPr>
          <p:cNvSpPr txBox="1"/>
          <p:nvPr/>
        </p:nvSpPr>
        <p:spPr>
          <a:xfrm>
            <a:off x="2520909" y="3811505"/>
            <a:ext cx="379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(historical records of credit customers)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60E5F-C34E-4E8B-8BB5-D9EA26C4B945}"/>
              </a:ext>
            </a:extLst>
          </p:cNvPr>
          <p:cNvSpPr txBox="1"/>
          <p:nvPr/>
        </p:nvSpPr>
        <p:spPr>
          <a:xfrm>
            <a:off x="3183977" y="6538912"/>
            <a:ext cx="275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(set of candidate functions)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58B644-8468-4C27-838F-DCEA522DB127}"/>
              </a:ext>
            </a:extLst>
          </p:cNvPr>
          <p:cNvSpPr txBox="1"/>
          <p:nvPr/>
        </p:nvSpPr>
        <p:spPr>
          <a:xfrm>
            <a:off x="8304745" y="535884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(learned credit approval function)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05D862-C01D-4688-B668-E5C5C11C6FFB}"/>
              </a:ext>
            </a:extLst>
          </p:cNvPr>
          <p:cNvSpPr/>
          <p:nvPr/>
        </p:nvSpPr>
        <p:spPr>
          <a:xfrm>
            <a:off x="518160" y="3211263"/>
            <a:ext cx="1661443" cy="449034"/>
          </a:xfrm>
          <a:prstGeom prst="rect">
            <a:avLst/>
          </a:prstGeom>
          <a:solidFill>
            <a:srgbClr val="FFB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Given Dataset</a:t>
            </a: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FE3F737-4AC3-4050-99D9-2E6F8AE8191D}"/>
              </a:ext>
            </a:extLst>
          </p:cNvPr>
          <p:cNvSpPr/>
          <p:nvPr/>
        </p:nvSpPr>
        <p:spPr>
          <a:xfrm rot="5400000">
            <a:off x="2076133" y="3314733"/>
            <a:ext cx="449034" cy="242094"/>
          </a:xfrm>
          <a:prstGeom prst="triangle">
            <a:avLst/>
          </a:prstGeom>
          <a:solidFill>
            <a:srgbClr val="FFB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019B2C-6D5F-4872-B3D4-5ABD0914D9BC}"/>
              </a:ext>
            </a:extLst>
          </p:cNvPr>
          <p:cNvSpPr/>
          <p:nvPr/>
        </p:nvSpPr>
        <p:spPr>
          <a:xfrm>
            <a:off x="264160" y="1503951"/>
            <a:ext cx="1812970" cy="449034"/>
          </a:xfrm>
          <a:prstGeom prst="rect">
            <a:avLst/>
          </a:prstGeom>
          <a:solidFill>
            <a:srgbClr val="FFB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Fixed, Unknown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A328DC1-3B06-43D0-A168-7C136723069D}"/>
              </a:ext>
            </a:extLst>
          </p:cNvPr>
          <p:cNvSpPr/>
          <p:nvPr/>
        </p:nvSpPr>
        <p:spPr>
          <a:xfrm rot="5400000">
            <a:off x="1973660" y="1607421"/>
            <a:ext cx="449034" cy="242094"/>
          </a:xfrm>
          <a:prstGeom prst="triangle">
            <a:avLst/>
          </a:prstGeom>
          <a:solidFill>
            <a:srgbClr val="FFB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3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02DFB1-6F1F-4C9B-9B5D-96D6AADF37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A02DFB1-6F1F-4C9B-9B5D-96D6AADF37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0F50-CC88-46F2-B3E5-945367EB3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More complex target functions are harder to learn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can use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</m:t>
                    </m:r>
                  </m:oMath>
                </a14:m>
                <a:r>
                  <a:rPr lang="en-US" dirty="0"/>
                  <a:t> using smaller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Complex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	need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)≈0</m:t>
                    </m:r>
                  </m:oMath>
                </a14:m>
                <a:r>
                  <a:rPr lang="en-US" dirty="0"/>
                  <a:t> and need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0F50-CC88-46F2-B3E5-945367EB3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948EE-88FD-44F7-85DA-AECDB678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C8A-A19C-49E2-BB6B-204F938D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9"/>
            <a:ext cx="12192000" cy="1325563"/>
          </a:xfrm>
        </p:spPr>
        <p:txBody>
          <a:bodyPr>
            <a:normAutofit/>
          </a:bodyPr>
          <a:lstStyle/>
          <a:p>
            <a:r>
              <a:rPr lang="en-US"/>
              <a:t>Learning Problem with Error Measure, Noisy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6535-EFF5-4C4A-89D9-22ACC394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148A2A-6FF0-4133-B3BD-99AB771FF051}" type="slidenum">
              <a:rPr lang="en-US" smtClean="0"/>
              <a:pPr algn="ctr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/>
              <p:nvPr/>
            </p:nvSpPr>
            <p:spPr>
              <a:xfrm>
                <a:off x="1156990" y="1216699"/>
                <a:ext cx="460760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</a:rPr>
                  <a:t>UNKNOWN TARGET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90" y="1216699"/>
                <a:ext cx="4607608" cy="830997"/>
              </a:xfrm>
              <a:prstGeom prst="rect">
                <a:avLst/>
              </a:prstGeom>
              <a:blipFill>
                <a:blip r:embed="rId2"/>
                <a:stretch>
                  <a:fillRect l="-1445" t="-4255" r="-1183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/>
              <p:nvPr/>
            </p:nvSpPr>
            <p:spPr>
              <a:xfrm>
                <a:off x="3818489" y="2370860"/>
                <a:ext cx="1682255" cy="46166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9" y="2370860"/>
                <a:ext cx="1682255" cy="461665"/>
              </a:xfrm>
              <a:prstGeom prst="rect">
                <a:avLst/>
              </a:prstGeom>
              <a:blipFill>
                <a:blip r:embed="rId3"/>
                <a:stretch>
                  <a:fillRect l="-360" b="-15385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/>
              <p:nvPr/>
            </p:nvSpPr>
            <p:spPr>
              <a:xfrm>
                <a:off x="1491534" y="2944082"/>
                <a:ext cx="393851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534" y="2944082"/>
                <a:ext cx="3938514" cy="830997"/>
              </a:xfrm>
              <a:prstGeom prst="rect">
                <a:avLst/>
              </a:prstGeom>
              <a:blipFill>
                <a:blip r:embed="rId4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/>
              <p:nvPr/>
            </p:nvSpPr>
            <p:spPr>
              <a:xfrm>
                <a:off x="4936480" y="4447550"/>
                <a:ext cx="17688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LEARNING </a:t>
                </a:r>
              </a:p>
              <a:p>
                <a:pPr algn="ctr"/>
                <a:r>
                  <a:rPr lang="en-US" sz="2400" b="1"/>
                  <a:t>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80" y="4447550"/>
                <a:ext cx="1768818" cy="1200329"/>
              </a:xfrm>
              <a:prstGeom prst="rect">
                <a:avLst/>
              </a:prstGeom>
              <a:blipFill>
                <a:blip r:embed="rId5"/>
                <a:stretch>
                  <a:fillRect l="-5172" t="-4082" r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/>
              <p:nvPr/>
            </p:nvSpPr>
            <p:spPr>
              <a:xfrm>
                <a:off x="2462058" y="5895875"/>
                <a:ext cx="228928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algn="ctr"/>
                <a:r>
                  <a:rPr lang="en-US" sz="2400" b="1"/>
                  <a:t>HYPOTHESIS 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58" y="5895875"/>
                <a:ext cx="2289281" cy="830997"/>
              </a:xfrm>
              <a:prstGeom prst="rect">
                <a:avLst/>
              </a:prstGeom>
              <a:blipFill>
                <a:blip r:embed="rId6"/>
                <a:stretch>
                  <a:fillRect l="-3421" t="-4255" r="-263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/>
              <p:nvPr/>
            </p:nvSpPr>
            <p:spPr>
              <a:xfrm>
                <a:off x="8468184" y="4721385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84" y="4721385"/>
                <a:ext cx="2581028" cy="830997"/>
              </a:xfrm>
              <a:prstGeom prst="rect">
                <a:avLst/>
              </a:prstGeom>
              <a:blipFill>
                <a:blip r:embed="rId7"/>
                <a:stretch>
                  <a:fillRect l="-3030" t="-4255" r="-2564" b="-283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661F2-6C1F-471E-9F76-716654B2477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460791" y="2047696"/>
            <a:ext cx="3" cy="89638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02A5AA-2E97-41A3-992A-4B4C4825270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645834" y="3590036"/>
            <a:ext cx="1105602" cy="1475688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B1FC64F-AFC0-4F63-A8CD-6A92F78F7065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020425" y="4965995"/>
            <a:ext cx="516155" cy="1343607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F69245-3D8A-4868-8ADB-B9A1C7F0320F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6705298" y="5127210"/>
            <a:ext cx="1762886" cy="967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/>
              <p:nvPr/>
            </p:nvSpPr>
            <p:spPr>
              <a:xfrm>
                <a:off x="7577559" y="1480559"/>
                <a:ext cx="442422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UNKNOWN INPUT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59" y="1480559"/>
                <a:ext cx="4424224" cy="830997"/>
              </a:xfrm>
              <a:prstGeom prst="rect">
                <a:avLst/>
              </a:prstGeom>
              <a:blipFill>
                <a:blip r:embed="rId8"/>
                <a:stretch>
                  <a:fillRect l="-1368" t="-4255" r="-1368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FF0C9E-2A32-4246-A528-DFA36858BF99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9789671" y="2311556"/>
            <a:ext cx="0" cy="194482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/>
              <p:nvPr/>
            </p:nvSpPr>
            <p:spPr>
              <a:xfrm>
                <a:off x="5925523" y="3134512"/>
                <a:ext cx="1876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23" y="3134512"/>
                <a:ext cx="1876989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4BAEAB8-275A-4994-95E0-F13F1AB4D396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rot="10800000" flipH="1" flipV="1">
            <a:off x="7577558" y="1896057"/>
            <a:ext cx="224953" cy="1469287"/>
          </a:xfrm>
          <a:prstGeom prst="curvedConnector5">
            <a:avLst>
              <a:gd name="adj1" fmla="val -101621"/>
              <a:gd name="adj2" fmla="val 56284"/>
              <a:gd name="adj3" fmla="val 201621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4F8D3-06AB-4F79-A51D-F6034819A402}"/>
              </a:ext>
            </a:extLst>
          </p:cNvPr>
          <p:cNvCxnSpPr>
            <a:cxnSpLocks/>
            <a:stCxn id="30" idx="1"/>
            <a:endCxn id="7" idx="3"/>
          </p:cNvCxnSpPr>
          <p:nvPr/>
        </p:nvCxnSpPr>
        <p:spPr>
          <a:xfrm flipH="1" flipV="1">
            <a:off x="5430048" y="3359581"/>
            <a:ext cx="495475" cy="576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/>
              <p:nvPr/>
            </p:nvSpPr>
            <p:spPr>
              <a:xfrm>
                <a:off x="8918567" y="4256379"/>
                <a:ext cx="17422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567" y="4256379"/>
                <a:ext cx="1742208" cy="430887"/>
              </a:xfrm>
              <a:prstGeom prst="rect">
                <a:avLst/>
              </a:prstGeom>
              <a:blipFill>
                <a:blip r:embed="rId10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055DB62-ABA1-4667-83AD-039056EC6100}"/>
              </a:ext>
            </a:extLst>
          </p:cNvPr>
          <p:cNvSpPr txBox="1"/>
          <p:nvPr/>
        </p:nvSpPr>
        <p:spPr>
          <a:xfrm>
            <a:off x="6882618" y="3667198"/>
            <a:ext cx="1456874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400" b="1">
                <a:solidFill>
                  <a:srgbClr val="FF0000"/>
                </a:solidFill>
              </a:rPr>
              <a:t>ERROR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MEASURE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E82EDA5-83A9-4D1A-BDC1-E2E8DE026F6D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6429688" y="4082697"/>
            <a:ext cx="452931" cy="44158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0AC4E931-493B-43EF-A071-9644E97A7B88}"/>
              </a:ext>
            </a:extLst>
          </p:cNvPr>
          <p:cNvCxnSpPr>
            <a:cxnSpLocks/>
            <a:stCxn id="22" idx="3"/>
            <a:endCxn id="48" idx="1"/>
          </p:cNvCxnSpPr>
          <p:nvPr/>
        </p:nvCxnSpPr>
        <p:spPr>
          <a:xfrm>
            <a:off x="8339492" y="4082697"/>
            <a:ext cx="579075" cy="38912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419E601-649D-4ADF-A4C7-8B6DA8C9F0DF}"/>
              </a:ext>
            </a:extLst>
          </p:cNvPr>
          <p:cNvSpPr/>
          <p:nvPr/>
        </p:nvSpPr>
        <p:spPr>
          <a:xfrm>
            <a:off x="4950306" y="4298919"/>
            <a:ext cx="1754992" cy="1656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246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80FF-BA32-4B10-BA72-BB95DA3E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/>
              <a:t>Linear Models for Three Learning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7B172-D92E-4785-88A3-CAA9B8F5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5B54-1D9A-486A-8BF9-A80BAF25F0DB}"/>
              </a:ext>
            </a:extLst>
          </p:cNvPr>
          <p:cNvSpPr txBox="1"/>
          <p:nvPr/>
        </p:nvSpPr>
        <p:spPr>
          <a:xfrm>
            <a:off x="193040" y="2584108"/>
            <a:ext cx="135793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Credit</a:t>
            </a:r>
          </a:p>
          <a:p>
            <a:pPr algn="ctr"/>
            <a:r>
              <a:rPr lang="en-US" sz="280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CFDC8-096B-4A42-BD76-7E7A092C2D16}"/>
              </a:ext>
            </a:extLst>
          </p:cNvPr>
          <p:cNvSpPr txBox="1"/>
          <p:nvPr/>
        </p:nvSpPr>
        <p:spPr>
          <a:xfrm>
            <a:off x="2731424" y="143382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Approve</a:t>
            </a:r>
          </a:p>
          <a:p>
            <a:r>
              <a:rPr lang="en-US" sz="2800"/>
              <a:t>or Deny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3865-8227-457E-8303-F603443C7E4B}"/>
              </a:ext>
            </a:extLst>
          </p:cNvPr>
          <p:cNvSpPr txBox="1"/>
          <p:nvPr/>
        </p:nvSpPr>
        <p:spPr>
          <a:xfrm>
            <a:off x="2731424" y="258873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Amount</a:t>
            </a:r>
          </a:p>
          <a:p>
            <a:r>
              <a:rPr lang="en-US" sz="2800"/>
              <a:t>of Credit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45D8-5109-4738-8BAA-0582663CF7B3}"/>
              </a:ext>
            </a:extLst>
          </p:cNvPr>
          <p:cNvSpPr txBox="1"/>
          <p:nvPr/>
        </p:nvSpPr>
        <p:spPr>
          <a:xfrm>
            <a:off x="2731424" y="374364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Probability</a:t>
            </a:r>
          </a:p>
          <a:p>
            <a:r>
              <a:rPr lang="en-US" sz="2800"/>
              <a:t>of Default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B143D-6E94-48A1-AD2E-B9B25108D227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1550977" y="3061162"/>
            <a:ext cx="1180447" cy="4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25BCB-96D0-4D8A-A298-9FB8F5E3EF98}"/>
              </a:ext>
            </a:extLst>
          </p:cNvPr>
          <p:cNvCxnSpPr>
            <a:cxnSpLocks/>
          </p:cNvCxnSpPr>
          <p:nvPr/>
        </p:nvCxnSpPr>
        <p:spPr>
          <a:xfrm>
            <a:off x="1550977" y="3061161"/>
            <a:ext cx="1180447" cy="11595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5DFDE-CB79-4A2A-85C4-1739D0F062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50977" y="1910877"/>
            <a:ext cx="1180447" cy="11502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41CE1B-69A3-418B-A8AB-15911C84D20C}"/>
              </a:ext>
            </a:extLst>
          </p:cNvPr>
          <p:cNvSpPr txBox="1"/>
          <p:nvPr/>
        </p:nvSpPr>
        <p:spPr>
          <a:xfrm>
            <a:off x="5967682" y="1649266"/>
            <a:ext cx="20688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Classification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F1F73-94CB-48A0-A0BE-879E5FD5641C}"/>
              </a:ext>
            </a:extLst>
          </p:cNvPr>
          <p:cNvSpPr txBox="1"/>
          <p:nvPr/>
        </p:nvSpPr>
        <p:spPr>
          <a:xfrm>
            <a:off x="5967682" y="2799551"/>
            <a:ext cx="20688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Regression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4A1C03-1EBD-4C69-9E12-D42E57DCE0FC}"/>
              </a:ext>
            </a:extLst>
          </p:cNvPr>
          <p:cNvSpPr txBox="1"/>
          <p:nvPr/>
        </p:nvSpPr>
        <p:spPr>
          <a:xfrm>
            <a:off x="5535883" y="3959086"/>
            <a:ext cx="29324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Logistic Regression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0AEB1-8515-4AEA-969D-34C1F676C93C}"/>
              </a:ext>
            </a:extLst>
          </p:cNvPr>
          <p:cNvCxnSpPr>
            <a:stCxn id="6" idx="3"/>
            <a:endCxn id="31" idx="1"/>
          </p:cNvCxnSpPr>
          <p:nvPr/>
        </p:nvCxnSpPr>
        <p:spPr>
          <a:xfrm flipV="1">
            <a:off x="4487674" y="1910876"/>
            <a:ext cx="1480008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3F5A7-4347-47A1-A394-2C6322E1099E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 flipV="1">
            <a:off x="4487674" y="3061161"/>
            <a:ext cx="1480008" cy="46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D9BA4-0E59-4B97-8701-9150804E228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4487674" y="4220696"/>
            <a:ext cx="104820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/>
              <p:nvPr/>
            </p:nvSpPr>
            <p:spPr>
              <a:xfrm>
                <a:off x="9269682" y="1649773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1649773"/>
                <a:ext cx="22060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/>
              <p:nvPr/>
            </p:nvSpPr>
            <p:spPr>
              <a:xfrm>
                <a:off x="9269682" y="2799551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2799551"/>
                <a:ext cx="22060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/>
              <p:nvPr/>
            </p:nvSpPr>
            <p:spPr>
              <a:xfrm>
                <a:off x="9269682" y="3959086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/>
                  <a:t>[0,1]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3959086"/>
                <a:ext cx="2206038" cy="523220"/>
              </a:xfrm>
              <a:prstGeom prst="rect">
                <a:avLst/>
              </a:prstGeom>
              <a:blipFill>
                <a:blip r:embed="rId4"/>
                <a:stretch>
                  <a:fillRect t="-9091" b="-306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637983-D148-4D79-9A53-7DF95324DDF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8036559" y="1910876"/>
            <a:ext cx="1233123" cy="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E94EF0-8AAC-4C24-B319-29153C362770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36559" y="3061161"/>
            <a:ext cx="123312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E4F5EA-DFD4-4232-A084-CCE131AA06B4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8468360" y="4220696"/>
            <a:ext cx="80132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2F9819-A5C1-477D-B01B-52F331286DFF}"/>
              </a:ext>
            </a:extLst>
          </p:cNvPr>
          <p:cNvSpPr txBox="1"/>
          <p:nvPr/>
        </p:nvSpPr>
        <p:spPr>
          <a:xfrm>
            <a:off x="381000" y="5500055"/>
            <a:ext cx="8416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Fundamental: Building block for more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First model to try!</a:t>
            </a:r>
          </a:p>
        </p:txBody>
      </p:sp>
    </p:spTree>
    <p:extLst>
      <p:ext uri="{BB962C8B-B14F-4D97-AF65-F5344CB8AC3E}">
        <p14:creationId xmlns:p14="http://schemas.microsoft.com/office/powerpoint/2010/main" val="3899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2" grpId="0" animBg="1"/>
      <p:bldP spid="33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6675-DECE-4412-BFB7-FFED8E81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Models: The Linear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2C5E1-887B-4011-BC05-B161A870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278B3D-A9C8-4E00-9099-B0E249BD086F}"/>
                  </a:ext>
                </a:extLst>
              </p:cNvPr>
              <p:cNvSpPr txBox="1"/>
              <p:nvPr/>
            </p:nvSpPr>
            <p:spPr>
              <a:xfrm>
                <a:off x="314016" y="3798253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278B3D-A9C8-4E00-9099-B0E249BD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6" y="3798253"/>
                <a:ext cx="9245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983A985F-5E6F-402A-98CA-ED8647A06DEA}"/>
              </a:ext>
            </a:extLst>
          </p:cNvPr>
          <p:cNvSpPr/>
          <p:nvPr/>
        </p:nvSpPr>
        <p:spPr>
          <a:xfrm>
            <a:off x="2158056" y="2187883"/>
            <a:ext cx="584200" cy="37439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0BE278-E8F8-4CA9-BD9F-2EF9D2B7EABA}"/>
                  </a:ext>
                </a:extLst>
              </p:cNvPr>
              <p:cNvSpPr txBox="1"/>
              <p:nvPr/>
            </p:nvSpPr>
            <p:spPr>
              <a:xfrm>
                <a:off x="4485205" y="2528252"/>
                <a:ext cx="194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0BE278-E8F8-4CA9-BD9F-2EF9D2B7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205" y="2528252"/>
                <a:ext cx="19497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FD41192-AEF2-470A-BE35-110EC3F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55" y="2212975"/>
            <a:ext cx="1174515" cy="1158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73763-3BB8-412B-B598-B1DDE315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765" y="3491229"/>
            <a:ext cx="1178210" cy="1146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FE02A-5EB7-4186-8450-FD8DD06CD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55" y="4738024"/>
            <a:ext cx="1174515" cy="1177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98012-38FC-41A0-A49A-EE6537E94EB6}"/>
                  </a:ext>
                </a:extLst>
              </p:cNvPr>
              <p:cNvSpPr txBox="1"/>
              <p:nvPr/>
            </p:nvSpPr>
            <p:spPr>
              <a:xfrm>
                <a:off x="4479370" y="3798253"/>
                <a:ext cx="1949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98012-38FC-41A0-A49A-EE6537E9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0" y="3798253"/>
                <a:ext cx="194970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A45FCA-77FE-42D1-936D-B17622B33A58}"/>
                  </a:ext>
                </a:extLst>
              </p:cNvPr>
              <p:cNvSpPr txBox="1"/>
              <p:nvPr/>
            </p:nvSpPr>
            <p:spPr>
              <a:xfrm>
                <a:off x="4479370" y="5065271"/>
                <a:ext cx="194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A45FCA-77FE-42D1-936D-B17622B33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0" y="5065271"/>
                <a:ext cx="19497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692E80-0994-4ABD-A77B-6E992653EFF5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3787070" y="2789862"/>
            <a:ext cx="698135" cy="23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1AFFF-701A-4359-AB2C-06B8D76D1A52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791975" y="4059863"/>
            <a:ext cx="687395" cy="44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43168-9771-453E-887E-2C565295324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787070" y="5326881"/>
            <a:ext cx="6923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8F85F-B0EF-4D94-A4C2-79FB8FEB1D45}"/>
                  </a:ext>
                </a:extLst>
              </p:cNvPr>
              <p:cNvSpPr txBox="1"/>
              <p:nvPr/>
            </p:nvSpPr>
            <p:spPr>
              <a:xfrm>
                <a:off x="6956108" y="2528252"/>
                <a:ext cx="1611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8F85F-B0EF-4D94-A4C2-79FB8FEB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2528252"/>
                <a:ext cx="16118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87DC2-E526-4377-A9AA-3A8719E5AF8F}"/>
                  </a:ext>
                </a:extLst>
              </p:cNvPr>
              <p:cNvSpPr txBox="1"/>
              <p:nvPr/>
            </p:nvSpPr>
            <p:spPr>
              <a:xfrm>
                <a:off x="6956108" y="379825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87DC2-E526-4377-A9AA-3A8719E5A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3798253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2D19C-47F2-4492-8FCF-026C2D65D73C}"/>
                  </a:ext>
                </a:extLst>
              </p:cNvPr>
              <p:cNvSpPr txBox="1"/>
              <p:nvPr/>
            </p:nvSpPr>
            <p:spPr>
              <a:xfrm>
                <a:off x="6956108" y="5065271"/>
                <a:ext cx="9877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2D19C-47F2-4492-8FCF-026C2D65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5065271"/>
                <a:ext cx="98777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01C36D-473D-45A3-94C3-7BD2B32D060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6434906" y="2789862"/>
            <a:ext cx="5212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58289D-B42F-4C97-BE7D-517FCF0F22D3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6429071" y="4059863"/>
            <a:ext cx="52703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93952A-C5E7-47F0-864D-189D00778EB6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>
            <a:off x="6429070" y="5326881"/>
            <a:ext cx="52703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C1B516-07ED-4C7B-86D5-F2BC2DB5551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238576" y="4059863"/>
            <a:ext cx="9194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CC63F9-B915-42B7-AF35-07EA402F1771}"/>
              </a:ext>
            </a:extLst>
          </p:cNvPr>
          <p:cNvGrpSpPr/>
          <p:nvPr/>
        </p:nvGrpSpPr>
        <p:grpSpPr>
          <a:xfrm>
            <a:off x="8534833" y="2565345"/>
            <a:ext cx="2858332" cy="449034"/>
            <a:chOff x="8833757" y="4416879"/>
            <a:chExt cx="1174356" cy="30207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65CD7-D003-4F5A-BEAF-A0B3668F5657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1050A70-4F3C-4920-B8E0-28C6105542AF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1DFE00-CC32-49C0-899B-AF1AA989F4A7}"/>
              </a:ext>
            </a:extLst>
          </p:cNvPr>
          <p:cNvGrpSpPr/>
          <p:nvPr/>
        </p:nvGrpSpPr>
        <p:grpSpPr>
          <a:xfrm>
            <a:off x="8567960" y="3840164"/>
            <a:ext cx="2858332" cy="449034"/>
            <a:chOff x="8833757" y="4416879"/>
            <a:chExt cx="1174356" cy="30207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1763A-85F0-48B7-BA2C-C0ECE903EB13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Regression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CFDAEFA-A007-4A4E-B156-5F6311BAD8A1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69574E-18F0-41DD-A6AA-B48BF99F1846}"/>
              </a:ext>
            </a:extLst>
          </p:cNvPr>
          <p:cNvGrpSpPr/>
          <p:nvPr/>
        </p:nvGrpSpPr>
        <p:grpSpPr>
          <a:xfrm>
            <a:off x="8534833" y="5098257"/>
            <a:ext cx="2858332" cy="449034"/>
            <a:chOff x="8833757" y="4416879"/>
            <a:chExt cx="1174356" cy="30207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0E3116-0D11-4B24-A3AA-379A514C02A3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Logistic Regression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439AE708-E12D-4871-9488-B565977441A2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46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39A7-59E4-9360-3DC1-77F6D369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26D3A-7FBE-B51C-E01F-50A06C362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904"/>
                <a:ext cx="10515600" cy="520357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𝑠𝑖𝑔𝑛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Classification error on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Overall error is average value of point-wise error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Ultimate Goal: </a:t>
                </a:r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Typical Learning Algorithm Goal</a:t>
                </a:r>
                <a:r>
                  <a:rPr lang="en-US" dirty="0"/>
                  <a:t>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426D3A-7FBE-B51C-E01F-50A06C362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904"/>
                <a:ext cx="10515600" cy="5203571"/>
              </a:xfrm>
              <a:blipFill>
                <a:blip r:embed="rId2"/>
                <a:stretch>
                  <a:fillRect l="-1043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DBC0C-2329-1EA0-EED0-305D9709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8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8A48C66-C413-42D5-83FC-EADB65901A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9988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How to Learn a Final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8A48C66-C413-42D5-83FC-EADB65901A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9988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86C9F-B7B9-4E59-835A-1AB1D22A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18" y="1825625"/>
                <a:ext cx="11282082" cy="4351338"/>
              </a:xfrm>
            </p:spPr>
            <p:txBody>
              <a:bodyPr/>
              <a:lstStyle/>
              <a:p>
                <a:r>
                  <a:rPr lang="en-US" dirty="0"/>
                  <a:t>Want: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Certainly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on the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i.e., </a:t>
                </a:r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is uncountably infinite </a:t>
                </a:r>
                <a:r>
                  <a:rPr lang="en-US" sz="1800" b="1" dirty="0"/>
                  <a:t>(more on this later)</a:t>
                </a:r>
              </a:p>
              <a:p>
                <a:pPr marL="0" indent="0">
                  <a:buNone/>
                </a:pPr>
                <a:r>
                  <a:rPr lang="en-US" dirty="0"/>
                  <a:t>How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in the infinite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Start with </a:t>
                </a:r>
                <a:r>
                  <a:rPr lang="en-US" i="1" dirty="0"/>
                  <a:t>some</a:t>
                </a:r>
                <a:r>
                  <a:rPr lang="en-US" dirty="0"/>
                  <a:t> weights and improve it iteratively</a:t>
                </a: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286C9F-B7B9-4E59-835A-1AB1D22A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18" y="1825625"/>
                <a:ext cx="11282082" cy="4351338"/>
              </a:xfrm>
              <a:blipFill>
                <a:blip r:embed="rId3"/>
                <a:stretch>
                  <a:fillRect l="-1135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A3369-216E-4957-9F2A-CBA3838C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B2739405-34D5-4127-A7B2-789151361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38" y="5233936"/>
            <a:ext cx="788831" cy="788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7D02F-9ABA-4D9E-B67F-AE1836F5580F}"/>
              </a:ext>
            </a:extLst>
          </p:cNvPr>
          <p:cNvSpPr txBox="1"/>
          <p:nvPr/>
        </p:nvSpPr>
        <p:spPr>
          <a:xfrm rot="16200000">
            <a:off x="6913814" y="3788054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704E2C-991A-42D7-863B-2B6D1E9B9A59}"/>
              </a:ext>
            </a:extLst>
          </p:cNvPr>
          <p:cNvCxnSpPr>
            <a:cxnSpLocks/>
          </p:cNvCxnSpPr>
          <p:nvPr/>
        </p:nvCxnSpPr>
        <p:spPr>
          <a:xfrm>
            <a:off x="8058519" y="3783475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CCEA7C0-8E9B-489A-B515-10D46405DEF3}"/>
                  </a:ext>
                </a:extLst>
              </p14:cNvPr>
              <p14:cNvContentPartPr/>
              <p14:nvPr/>
            </p14:nvContentPartPr>
            <p14:xfrm>
              <a:off x="10306995" y="2947812"/>
              <a:ext cx="1080" cy="3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CCEA7C0-8E9B-489A-B515-10D46405DE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79995" y="2929812"/>
                <a:ext cx="545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6C7B33D-CA7F-4520-98EB-9AAB96D72ABC}"/>
              </a:ext>
            </a:extLst>
          </p:cNvPr>
          <p:cNvSpPr txBox="1"/>
          <p:nvPr/>
        </p:nvSpPr>
        <p:spPr>
          <a:xfrm>
            <a:off x="9158539" y="603816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6A19AC-5F64-4123-A715-937055194B09}"/>
                  </a:ext>
                </a:extLst>
              </p14:cNvPr>
              <p14:cNvContentPartPr/>
              <p14:nvPr/>
            </p14:nvContentPartPr>
            <p14:xfrm>
              <a:off x="8079365" y="2136196"/>
              <a:ext cx="3960000" cy="2879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6A19AC-5F64-4123-A715-937055194B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5370" y="2028196"/>
                <a:ext cx="4067630" cy="30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D435E4-9C97-4DC5-A887-2AB9A113C871}"/>
                  </a:ext>
                </a:extLst>
              </p14:cNvPr>
              <p14:cNvContentPartPr/>
              <p14:nvPr/>
            </p14:nvContentPartPr>
            <p14:xfrm>
              <a:off x="10431245" y="2780596"/>
              <a:ext cx="1600200" cy="2104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D435E4-9C97-4DC5-A887-2AB9A113C8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7245" y="2672596"/>
                <a:ext cx="1707840" cy="23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2EB98D-9650-44ED-82F7-61FB0EB67EAC}"/>
                  </a:ext>
                </a:extLst>
              </p14:cNvPr>
              <p14:cNvContentPartPr/>
              <p14:nvPr/>
            </p14:nvContentPartPr>
            <p14:xfrm>
              <a:off x="8099525" y="2687356"/>
              <a:ext cx="1725840" cy="1022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2EB98D-9650-44ED-82F7-61FB0EB67E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5525" y="2579356"/>
                <a:ext cx="1833480" cy="12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31E2D4-3B4A-4A4E-BDC1-0F9D373CC68B}"/>
                  </a:ext>
                </a:extLst>
              </p14:cNvPr>
              <p14:cNvContentPartPr/>
              <p14:nvPr/>
            </p14:nvContentPartPr>
            <p14:xfrm>
              <a:off x="8158565" y="3380716"/>
              <a:ext cx="1708200" cy="900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31E2D4-3B4A-4A4E-BDC1-0F9D373CC6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4565" y="3272716"/>
                <a:ext cx="181584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CC04EB0-FB35-47B2-A548-B6C7C7C395B9}"/>
                  </a:ext>
                </a:extLst>
              </p14:cNvPr>
              <p14:cNvContentPartPr/>
              <p14:nvPr/>
            </p14:nvContentPartPr>
            <p14:xfrm>
              <a:off x="8146325" y="3943756"/>
              <a:ext cx="3861360" cy="1292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CC04EB0-FB35-47B2-A548-B6C7C7C395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92325" y="3835756"/>
                <a:ext cx="3969000" cy="15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213DDBA-324C-482B-B33D-3939270AEF49}"/>
                  </a:ext>
                </a:extLst>
              </p14:cNvPr>
              <p14:cNvContentPartPr/>
              <p14:nvPr/>
            </p14:nvContentPartPr>
            <p14:xfrm>
              <a:off x="8061725" y="3836836"/>
              <a:ext cx="63000" cy="2057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213DDBA-324C-482B-B33D-3939270AEF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07725" y="3728836"/>
                <a:ext cx="170640" cy="22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B0312A-A012-4ACF-9F3D-DF9854F97323}"/>
                  </a:ext>
                </a:extLst>
              </p14:cNvPr>
              <p14:cNvContentPartPr/>
              <p14:nvPr/>
            </p14:nvContentPartPr>
            <p14:xfrm>
              <a:off x="8117165" y="5799556"/>
              <a:ext cx="3880800" cy="5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B0312A-A012-4ACF-9F3D-DF9854F973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3160" y="5691556"/>
                <a:ext cx="398845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4CE5DF-39F5-4893-9D22-C9B221758381}"/>
                  </a:ext>
                </a:extLst>
              </p14:cNvPr>
              <p14:cNvContentPartPr/>
              <p14:nvPr/>
            </p14:nvContentPartPr>
            <p14:xfrm>
              <a:off x="11928845" y="5274676"/>
              <a:ext cx="87840" cy="46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4CE5DF-39F5-4893-9D22-C9B2217583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74845" y="5166592"/>
                <a:ext cx="195480" cy="680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E640624-6365-4CEE-B4DD-3249EF6A38A9}"/>
                  </a:ext>
                </a:extLst>
              </p14:cNvPr>
              <p14:cNvContentPartPr/>
              <p14:nvPr/>
            </p14:nvContentPartPr>
            <p14:xfrm>
              <a:off x="8155685" y="4196836"/>
              <a:ext cx="3655800" cy="1477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E640624-6365-4CEE-B4DD-3249EF6A38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01685" y="4088836"/>
                <a:ext cx="3763440" cy="16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A131E8-62D5-4521-9813-B1FEF8C740A0}"/>
                  </a:ext>
                </a:extLst>
              </p14:cNvPr>
              <p14:cNvContentPartPr/>
              <p14:nvPr/>
            </p14:nvContentPartPr>
            <p14:xfrm>
              <a:off x="8547005" y="4938436"/>
              <a:ext cx="1089000" cy="45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A131E8-62D5-4521-9813-B1FEF8C740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93005" y="4830436"/>
                <a:ext cx="11966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CEAFA44-F5B8-458A-863C-6072FBAC80FD}"/>
                  </a:ext>
                </a:extLst>
              </p14:cNvPr>
              <p14:cNvContentPartPr/>
              <p14:nvPr/>
            </p14:nvContentPartPr>
            <p14:xfrm>
              <a:off x="8172605" y="4329316"/>
              <a:ext cx="740160" cy="1362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CEAFA44-F5B8-458A-863C-6072FBAC80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18631" y="4221316"/>
                <a:ext cx="847748" cy="15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79A6312-1604-4178-9751-6E1743BBCDD8}"/>
                  </a:ext>
                </a:extLst>
              </p14:cNvPr>
              <p14:cNvContentPartPr/>
              <p14:nvPr/>
            </p14:nvContentPartPr>
            <p14:xfrm>
              <a:off x="11397485" y="5343796"/>
              <a:ext cx="452520" cy="30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79A6312-1604-4178-9751-6E1743BBCD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43528" y="5235796"/>
                <a:ext cx="560074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70CF91-5087-4E81-BA51-E6AA528AD25D}"/>
                  </a:ext>
                </a:extLst>
              </p14:cNvPr>
              <p14:cNvContentPartPr/>
              <p14:nvPr/>
            </p14:nvContentPartPr>
            <p14:xfrm>
              <a:off x="10800245" y="5658436"/>
              <a:ext cx="1079280" cy="222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70CF91-5087-4E81-BA51-E6AA528AD2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746245" y="5550436"/>
                <a:ext cx="1186920" cy="4377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B9B3AE0-B0BD-4882-9FDA-34F67203D4E7}"/>
              </a:ext>
            </a:extLst>
          </p:cNvPr>
          <p:cNvSpPr txBox="1"/>
          <p:nvPr/>
        </p:nvSpPr>
        <p:spPr>
          <a:xfrm>
            <a:off x="9344112" y="291357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  <a:latin typeface="Arial Black" panose="020B0A04020102020204" pitchFamily="34" charset="0"/>
              </a:rPr>
              <a:t>X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8574C7-9623-4196-A170-808F04F4FBE9}"/>
              </a:ext>
            </a:extLst>
          </p:cNvPr>
          <p:cNvGrpSpPr/>
          <p:nvPr/>
        </p:nvGrpSpPr>
        <p:grpSpPr>
          <a:xfrm>
            <a:off x="8058519" y="2073457"/>
            <a:ext cx="4030706" cy="3890860"/>
            <a:chOff x="1648753" y="1796777"/>
            <a:chExt cx="4030706" cy="3890860"/>
          </a:xfrm>
        </p:grpSpPr>
        <p:sp>
          <p:nvSpPr>
            <p:cNvPr id="27" name="Rectángulo 18">
              <a:extLst>
                <a:ext uri="{FF2B5EF4-FFF2-40B4-BE49-F238E27FC236}">
                  <a16:creationId xmlns:a16="http://schemas.microsoft.com/office/drawing/2014/main" id="{678232F8-8632-4E06-A6A8-0892A34ED382}"/>
                </a:ext>
              </a:extLst>
            </p:cNvPr>
            <p:cNvSpPr/>
            <p:nvPr/>
          </p:nvSpPr>
          <p:spPr>
            <a:xfrm>
              <a:off x="1648753" y="1796777"/>
              <a:ext cx="4028840" cy="3890860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D1D639-63BB-461B-A9E7-8D21C034F2D4}"/>
                </a:ext>
              </a:extLst>
            </p:cNvPr>
            <p:cNvSpPr txBox="1"/>
            <p:nvPr/>
          </p:nvSpPr>
          <p:spPr>
            <a:xfrm>
              <a:off x="2412106" y="4265139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FDA946-6BE0-4D6A-9470-D3DA67673B64}"/>
                </a:ext>
              </a:extLst>
            </p:cNvPr>
            <p:cNvSpPr txBox="1"/>
            <p:nvPr/>
          </p:nvSpPr>
          <p:spPr>
            <a:xfrm>
              <a:off x="5195031" y="2832545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F7886F-D365-46F6-889C-09CF23A22172}"/>
                </a:ext>
              </a:extLst>
            </p:cNvPr>
            <p:cNvSpPr txBox="1"/>
            <p:nvPr/>
          </p:nvSpPr>
          <p:spPr>
            <a:xfrm>
              <a:off x="4366326" y="4885050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72C8FE-A3B0-4059-8EFB-2672C6B4BD82}"/>
                </a:ext>
              </a:extLst>
            </p:cNvPr>
            <p:cNvSpPr txBox="1"/>
            <p:nvPr/>
          </p:nvSpPr>
          <p:spPr>
            <a:xfrm>
              <a:off x="3416589" y="4951407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F8DE40-16B3-4BE4-9521-F9F867B86C9F}"/>
                </a:ext>
              </a:extLst>
            </p:cNvPr>
            <p:cNvSpPr txBox="1"/>
            <p:nvPr/>
          </p:nvSpPr>
          <p:spPr>
            <a:xfrm>
              <a:off x="2036736" y="2062336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375EE4-8C3E-47BF-AFCD-EB74D00DC1DD}"/>
                </a:ext>
              </a:extLst>
            </p:cNvPr>
            <p:cNvSpPr txBox="1"/>
            <p:nvPr/>
          </p:nvSpPr>
          <p:spPr>
            <a:xfrm>
              <a:off x="2934346" y="2636895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Arial Black" panose="020B0A04020102020204" pitchFamily="34" charset="0"/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5382A2-C623-4634-9A74-F5E68DFBC28F}"/>
                </a:ext>
              </a:extLst>
            </p:cNvPr>
            <p:cNvSpPr txBox="1"/>
            <p:nvPr/>
          </p:nvSpPr>
          <p:spPr>
            <a:xfrm>
              <a:off x="4922217" y="4067184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6B5ECFB-936F-455E-AC7A-15A203ECB90D}"/>
                </a:ext>
              </a:extLst>
            </p:cNvPr>
            <p:cNvSpPr txBox="1"/>
            <p:nvPr/>
          </p:nvSpPr>
          <p:spPr>
            <a:xfrm>
              <a:off x="4066368" y="3405466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B6737-6E59-4561-AAD3-AFC87A66A373}"/>
                </a:ext>
              </a:extLst>
            </p:cNvPr>
            <p:cNvSpPr txBox="1"/>
            <p:nvPr/>
          </p:nvSpPr>
          <p:spPr>
            <a:xfrm>
              <a:off x="3814998" y="2117312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  <a:latin typeface="Arial Black" panose="020B0A04020102020204" pitchFamily="34" charset="0"/>
                </a:rPr>
                <a:t>O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2B1AC09-C866-4BA4-891B-46523A339B92}"/>
              </a:ext>
            </a:extLst>
          </p:cNvPr>
          <p:cNvSpPr/>
          <p:nvPr/>
        </p:nvSpPr>
        <p:spPr>
          <a:xfrm>
            <a:off x="8419966" y="2360973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C056A7-0773-4994-8465-8B158E043333}"/>
              </a:ext>
            </a:extLst>
          </p:cNvPr>
          <p:cNvSpPr/>
          <p:nvPr/>
        </p:nvSpPr>
        <p:spPr>
          <a:xfrm>
            <a:off x="9322177" y="2928133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2C5B8E-D859-4DEC-B6A8-98E324AAC609}"/>
              </a:ext>
            </a:extLst>
          </p:cNvPr>
          <p:cNvSpPr/>
          <p:nvPr/>
        </p:nvSpPr>
        <p:spPr>
          <a:xfrm>
            <a:off x="10765142" y="5174650"/>
            <a:ext cx="516660" cy="46616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3C82E5-ED7E-4CDC-A817-C136368A69CE}"/>
              </a:ext>
            </a:extLst>
          </p:cNvPr>
          <p:cNvCxnSpPr>
            <a:cxnSpLocks/>
          </p:cNvCxnSpPr>
          <p:nvPr/>
        </p:nvCxnSpPr>
        <p:spPr>
          <a:xfrm flipH="1">
            <a:off x="10314707" y="4603167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164480-B6D3-416D-AE0C-B0005C5FBAAC}"/>
              </a:ext>
            </a:extLst>
          </p:cNvPr>
          <p:cNvCxnSpPr>
            <a:cxnSpLocks/>
          </p:cNvCxnSpPr>
          <p:nvPr/>
        </p:nvCxnSpPr>
        <p:spPr>
          <a:xfrm flipH="1">
            <a:off x="10572134" y="4703154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FF530E-808B-475B-BCD7-538E48918D6E}"/>
              </a:ext>
            </a:extLst>
          </p:cNvPr>
          <p:cNvCxnSpPr>
            <a:cxnSpLocks/>
          </p:cNvCxnSpPr>
          <p:nvPr/>
        </p:nvCxnSpPr>
        <p:spPr>
          <a:xfrm flipH="1">
            <a:off x="10065147" y="4513275"/>
            <a:ext cx="171156" cy="47512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5" grpId="0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61733-E531-4BAC-ACFD-77693657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137399"/>
          </a:xfrm>
        </p:spPr>
        <p:txBody>
          <a:bodyPr/>
          <a:lstStyle/>
          <a:p>
            <a:r>
              <a:rPr lang="en-US"/>
              <a:t>The Perceptron Learning Algorithm (PLA)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CEDAF-8E82-4F6C-9D43-B78058AFA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040" y="1305560"/>
                <a:ext cx="11831320" cy="54159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simple iterative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:r>
                  <a:rPr lang="en-US" b="1" dirty="0"/>
                  <a:t>for </a:t>
                </a:r>
                <a:r>
                  <a:rPr lang="en-US" dirty="0"/>
                  <a:t>iteration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3, …</m:t>
                    </m:r>
                  </m:oMath>
                </a14:m>
                <a:r>
                  <a:rPr lang="en-US" b="1" dirty="0"/>
                  <a:t> do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:r>
                  <a:rPr lang="en-US" dirty="0"/>
                  <a:t>	the weight vector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:r>
                  <a:rPr lang="en-US" dirty="0"/>
                  <a:t>	</a:t>
                </a:r>
                <a:r>
                  <a:rPr lang="en-US" b="1" dirty="0"/>
                  <a:t>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pick </a:t>
                </a:r>
                <a:r>
                  <a:rPr lang="en-US" i="1" dirty="0"/>
                  <a:t>any</a:t>
                </a:r>
                <a:r>
                  <a:rPr lang="en-US" dirty="0"/>
                  <a:t> misclassified example </a:t>
                </a:r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:r>
                  <a:rPr lang="en-US" b="1" dirty="0"/>
                  <a:t>	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misclassified example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⋅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1800" dirty="0"/>
                  <a:t> </a:t>
                </a:r>
                <a:r>
                  <a:rPr lang="en-US" dirty="0"/>
                  <a:t>	update the weights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en-US" sz="1900" dirty="0"/>
                  <a:t> 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ACEDAF-8E82-4F6C-9D43-B78058AFA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040" y="1305560"/>
                <a:ext cx="11831320" cy="5415915"/>
              </a:xfrm>
              <a:blipFill>
                <a:blip r:embed="rId2"/>
                <a:stretch>
                  <a:fillRect l="-1082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643E-1C99-4A72-899E-AAC672E5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26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851754-B06E-452C-8C19-8E849F337546}"/>
              </a:ext>
            </a:extLst>
          </p:cNvPr>
          <p:cNvCxnSpPr/>
          <p:nvPr/>
        </p:nvCxnSpPr>
        <p:spPr>
          <a:xfrm>
            <a:off x="889000" y="3151188"/>
            <a:ext cx="0" cy="2853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6A149E9-B14B-4137-89A2-941FEB9C5C76}"/>
              </a:ext>
            </a:extLst>
          </p:cNvPr>
          <p:cNvGrpSpPr/>
          <p:nvPr/>
        </p:nvGrpSpPr>
        <p:grpSpPr>
          <a:xfrm>
            <a:off x="2465287" y="1799184"/>
            <a:ext cx="2772188" cy="449034"/>
            <a:chOff x="8833757" y="4416879"/>
            <a:chExt cx="846385" cy="3020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C23AE7-302F-4CD1-9906-22DE7EFB70D9}"/>
                </a:ext>
              </a:extLst>
            </p:cNvPr>
            <p:cNvSpPr/>
            <p:nvPr/>
          </p:nvSpPr>
          <p:spPr>
            <a:xfrm>
              <a:off x="8969391" y="4416879"/>
              <a:ext cx="710751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 at some weights</a:t>
              </a:r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09977C6-5CBC-4FFC-B3A5-FF1E0E844D3B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74DB1B-0F39-440F-B1D4-E86F594EED05}"/>
              </a:ext>
            </a:extLst>
          </p:cNvPr>
          <p:cNvGrpSpPr/>
          <p:nvPr/>
        </p:nvGrpSpPr>
        <p:grpSpPr>
          <a:xfrm>
            <a:off x="5940015" y="5327923"/>
            <a:ext cx="4941799" cy="449034"/>
            <a:chOff x="8833757" y="4416879"/>
            <a:chExt cx="934005" cy="30207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772824-8FD4-4696-8C8B-DD02DF97770F}"/>
                </a:ext>
              </a:extLst>
            </p:cNvPr>
            <p:cNvSpPr/>
            <p:nvPr/>
          </p:nvSpPr>
          <p:spPr>
            <a:xfrm>
              <a:off x="8969391" y="4416879"/>
              <a:ext cx="798371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The update rule: Correct a misclassification</a:t>
              </a: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F5133849-CD65-4BD9-8908-347B0407DD0A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11C1DE-E4AF-42FE-AE83-1BEE3D25D5E2}"/>
              </a:ext>
            </a:extLst>
          </p:cNvPr>
          <p:cNvSpPr txBox="1"/>
          <p:nvPr/>
        </p:nvSpPr>
        <p:spPr>
          <a:xfrm>
            <a:off x="3137563" y="6292690"/>
            <a:ext cx="63584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/>
              <a:t>“incremental learning” one example at a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D224E5-161B-F5CC-BEEA-7B2F525F3D16}"/>
              </a:ext>
            </a:extLst>
          </p:cNvPr>
          <p:cNvGrpSpPr/>
          <p:nvPr/>
        </p:nvGrpSpPr>
        <p:grpSpPr>
          <a:xfrm>
            <a:off x="7188867" y="3874952"/>
            <a:ext cx="3378451" cy="449034"/>
            <a:chOff x="8833757" y="4416879"/>
            <a:chExt cx="934005" cy="3020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98650F-3755-D3EB-E9CC-41213A7C08B5}"/>
                </a:ext>
              </a:extLst>
            </p:cNvPr>
            <p:cNvSpPr/>
            <p:nvPr/>
          </p:nvSpPr>
          <p:spPr>
            <a:xfrm>
              <a:off x="8969391" y="4416879"/>
              <a:ext cx="798371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Observe a misclassification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B293A6-4FB5-C03D-9092-DFAB7092AD18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30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3D4F-9377-438E-B68C-EF714AD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Perceptron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62DF7-8753-4076-98E3-0C204E11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120" y="182054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Mistake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dirty="0"/>
                  <a:t>: Increase the 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b="0" dirty="0"/>
                  <a:t>	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Mistake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: Decrease the score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dirty="0"/>
                  <a:t>	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		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362DF7-8753-4076-98E3-0C204E11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120" y="1820545"/>
                <a:ext cx="10515600" cy="435133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66D-FEA3-489A-8E72-C45C0D61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0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1055-C514-47EE-88A2-47BFA73C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Perceptron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52FD-7959-4260-BCA3-96FDAB64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C5B188-D077-4E2E-B3F6-3239CBBC7F98}"/>
              </a:ext>
            </a:extLst>
          </p:cNvPr>
          <p:cNvCxnSpPr/>
          <p:nvPr/>
        </p:nvCxnSpPr>
        <p:spPr>
          <a:xfrm>
            <a:off x="732408" y="4681946"/>
            <a:ext cx="4968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CEF0D9-AFF9-4481-9648-D93641F4399D}"/>
              </a:ext>
            </a:extLst>
          </p:cNvPr>
          <p:cNvCxnSpPr>
            <a:cxnSpLocks/>
          </p:cNvCxnSpPr>
          <p:nvPr/>
        </p:nvCxnSpPr>
        <p:spPr>
          <a:xfrm flipV="1">
            <a:off x="3089528" y="2472146"/>
            <a:ext cx="0" cy="4116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0201F-4FF4-44FB-8588-8EEE95D8E0B0}"/>
                  </a:ext>
                </a:extLst>
              </p:cNvPr>
              <p:cNvSpPr txBox="1"/>
              <p:nvPr/>
            </p:nvSpPr>
            <p:spPr>
              <a:xfrm>
                <a:off x="5700648" y="4420336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0201F-4FF4-44FB-8588-8EEE95D8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48" y="4420336"/>
                <a:ext cx="6125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88172-6583-40BA-B3A7-B5C16CB0E57F}"/>
                  </a:ext>
                </a:extLst>
              </p:cNvPr>
              <p:cNvSpPr txBox="1"/>
              <p:nvPr/>
            </p:nvSpPr>
            <p:spPr>
              <a:xfrm>
                <a:off x="2733928" y="1845099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88172-6583-40BA-B3A7-B5C16CB0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28" y="1845099"/>
                <a:ext cx="620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0D3A1-B9C3-40E3-9481-2A785099D529}"/>
              </a:ext>
            </a:extLst>
          </p:cNvPr>
          <p:cNvCxnSpPr/>
          <p:nvPr/>
        </p:nvCxnSpPr>
        <p:spPr>
          <a:xfrm flipV="1">
            <a:off x="3089528" y="3930106"/>
            <a:ext cx="965200" cy="75184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1F353-29D5-4258-BE0A-3047030AC3FA}"/>
                  </a:ext>
                </a:extLst>
              </p:cNvPr>
              <p:cNvSpPr txBox="1"/>
              <p:nvPr/>
            </p:nvSpPr>
            <p:spPr>
              <a:xfrm>
                <a:off x="4054728" y="3537691"/>
                <a:ext cx="989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1F353-29D5-4258-BE0A-3047030A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8" y="3537691"/>
                <a:ext cx="9894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82F88B-041C-4D91-8E73-13A6C76E8E14}"/>
              </a:ext>
            </a:extLst>
          </p:cNvPr>
          <p:cNvCxnSpPr>
            <a:cxnSpLocks/>
          </p:cNvCxnSpPr>
          <p:nvPr/>
        </p:nvCxnSpPr>
        <p:spPr>
          <a:xfrm flipH="1">
            <a:off x="1231229" y="4681946"/>
            <a:ext cx="1870419" cy="39241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02EB8-FF2C-48AE-9886-E883BE88FCE4}"/>
                  </a:ext>
                </a:extLst>
              </p:cNvPr>
              <p:cNvSpPr txBox="1"/>
              <p:nvPr/>
            </p:nvSpPr>
            <p:spPr>
              <a:xfrm>
                <a:off x="674459" y="5046458"/>
                <a:ext cx="6147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02EB8-FF2C-48AE-9886-E883BE88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9" y="5046458"/>
                <a:ext cx="6147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E6F2C8-E64B-439D-9B83-673228182DED}"/>
                  </a:ext>
                </a:extLst>
              </p:cNvPr>
              <p:cNvSpPr txBox="1"/>
              <p:nvPr/>
            </p:nvSpPr>
            <p:spPr>
              <a:xfrm>
                <a:off x="8548008" y="295544"/>
                <a:ext cx="2345964" cy="13849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=+</m:t>
                      </m:r>
                      <m:r>
                        <a:rPr lang="en-US" sz="28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sz="280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E6F2C8-E64B-439D-9B83-67322818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008" y="295544"/>
                <a:ext cx="2345964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729A03-E51C-4777-9267-73374A396D6F}"/>
              </a:ext>
            </a:extLst>
          </p:cNvPr>
          <p:cNvCxnSpPr>
            <a:cxnSpLocks/>
          </p:cNvCxnSpPr>
          <p:nvPr/>
        </p:nvCxnSpPr>
        <p:spPr>
          <a:xfrm flipH="1">
            <a:off x="2154317" y="3938073"/>
            <a:ext cx="1870419" cy="392415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E797A2-BF58-45BF-85DE-A014711682B8}"/>
              </a:ext>
            </a:extLst>
          </p:cNvPr>
          <p:cNvCxnSpPr>
            <a:cxnSpLocks/>
          </p:cNvCxnSpPr>
          <p:nvPr/>
        </p:nvCxnSpPr>
        <p:spPr>
          <a:xfrm flipH="1" flipV="1">
            <a:off x="2154316" y="4330488"/>
            <a:ext cx="923093" cy="351457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82B03D-86AD-447E-B53A-9ECC7AA71F84}"/>
                  </a:ext>
                </a:extLst>
              </p:cNvPr>
              <p:cNvSpPr txBox="1"/>
              <p:nvPr/>
            </p:nvSpPr>
            <p:spPr>
              <a:xfrm>
                <a:off x="674459" y="3975826"/>
                <a:ext cx="16241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82B03D-86AD-447E-B53A-9ECC7AA7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9" y="3975826"/>
                <a:ext cx="16241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E3AA8B-B540-447C-8BA0-A9EA58331A88}"/>
              </a:ext>
            </a:extLst>
          </p:cNvPr>
          <p:cNvCxnSpPr>
            <a:cxnSpLocks/>
          </p:cNvCxnSpPr>
          <p:nvPr/>
        </p:nvCxnSpPr>
        <p:spPr>
          <a:xfrm>
            <a:off x="2041016" y="3033994"/>
            <a:ext cx="2276856" cy="349910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0F66BAA-0F02-4BAF-BBCB-E9A0D3F49B0C}"/>
              </a:ext>
            </a:extLst>
          </p:cNvPr>
          <p:cNvCxnSpPr/>
          <p:nvPr/>
        </p:nvCxnSpPr>
        <p:spPr>
          <a:xfrm>
            <a:off x="6546488" y="4681946"/>
            <a:ext cx="4968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8F35B63-F1D6-42DD-B703-0F11852A0929}"/>
              </a:ext>
            </a:extLst>
          </p:cNvPr>
          <p:cNvCxnSpPr>
            <a:cxnSpLocks/>
          </p:cNvCxnSpPr>
          <p:nvPr/>
        </p:nvCxnSpPr>
        <p:spPr>
          <a:xfrm flipV="1">
            <a:off x="8903608" y="2472146"/>
            <a:ext cx="0" cy="4116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A3C8FC-44DC-434E-9D16-B04AB3053E5D}"/>
                  </a:ext>
                </a:extLst>
              </p:cNvPr>
              <p:cNvSpPr txBox="1"/>
              <p:nvPr/>
            </p:nvSpPr>
            <p:spPr>
              <a:xfrm>
                <a:off x="11514728" y="4420336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FA3C8FC-44DC-434E-9D16-B04AB305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728" y="4420336"/>
                <a:ext cx="6125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6593B-2542-443D-BE97-B0746087957A}"/>
                  </a:ext>
                </a:extLst>
              </p:cNvPr>
              <p:cNvSpPr txBox="1"/>
              <p:nvPr/>
            </p:nvSpPr>
            <p:spPr>
              <a:xfrm>
                <a:off x="8548008" y="1845099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466593B-2542-443D-BE97-B07460879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008" y="1845099"/>
                <a:ext cx="6208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320F735-E8B6-4A59-8984-91523F84F811}"/>
              </a:ext>
            </a:extLst>
          </p:cNvPr>
          <p:cNvCxnSpPr>
            <a:cxnSpLocks/>
          </p:cNvCxnSpPr>
          <p:nvPr/>
        </p:nvCxnSpPr>
        <p:spPr>
          <a:xfrm flipH="1">
            <a:off x="7045309" y="4681946"/>
            <a:ext cx="1870419" cy="392415"/>
          </a:xfrm>
          <a:prstGeom prst="straightConnector1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95C0B4-7B50-48A0-AFC2-2A10F12DDBBF}"/>
                  </a:ext>
                </a:extLst>
              </p:cNvPr>
              <p:cNvSpPr txBox="1"/>
              <p:nvPr/>
            </p:nvSpPr>
            <p:spPr>
              <a:xfrm>
                <a:off x="6488539" y="5046458"/>
                <a:ext cx="6147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95C0B4-7B50-48A0-AFC2-2A10F12D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39" y="5046458"/>
                <a:ext cx="6147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A87D58-B73A-4B13-A13B-7914B12FF98C}"/>
              </a:ext>
            </a:extLst>
          </p:cNvPr>
          <p:cNvCxnSpPr>
            <a:cxnSpLocks/>
          </p:cNvCxnSpPr>
          <p:nvPr/>
        </p:nvCxnSpPr>
        <p:spPr>
          <a:xfrm flipH="1" flipV="1">
            <a:off x="7968396" y="4330488"/>
            <a:ext cx="923093" cy="351457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6A708C-F8A0-4014-BF2D-FA1FE58BFC78}"/>
                  </a:ext>
                </a:extLst>
              </p:cNvPr>
              <p:cNvSpPr txBox="1"/>
              <p:nvPr/>
            </p:nvSpPr>
            <p:spPr>
              <a:xfrm>
                <a:off x="6488539" y="3975826"/>
                <a:ext cx="16241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6A708C-F8A0-4014-BF2D-FA1FE58BF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539" y="3975826"/>
                <a:ext cx="162416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7506572-4021-4C00-BCC5-2589D4151508}"/>
              </a:ext>
            </a:extLst>
          </p:cNvPr>
          <p:cNvCxnSpPr>
            <a:cxnSpLocks/>
          </p:cNvCxnSpPr>
          <p:nvPr/>
        </p:nvCxnSpPr>
        <p:spPr>
          <a:xfrm flipH="1">
            <a:off x="8238896" y="3103509"/>
            <a:ext cx="1272018" cy="3332053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A76825-AAC0-4EC7-874D-D1A7E5A68189}"/>
                  </a:ext>
                </a:extLst>
              </p14:cNvPr>
              <p14:cNvContentPartPr/>
              <p14:nvPr/>
            </p14:nvContentPartPr>
            <p14:xfrm>
              <a:off x="2136338" y="3055385"/>
              <a:ext cx="2297880" cy="3351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A76825-AAC0-4EC7-874D-D1A7E5A681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82346" y="2947385"/>
                <a:ext cx="2405503" cy="35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DF29DA-A68C-4F0A-9504-E0645174C3C9}"/>
                  </a:ext>
                </a:extLst>
              </p14:cNvPr>
              <p14:cNvContentPartPr/>
              <p14:nvPr/>
            </p14:nvContentPartPr>
            <p14:xfrm>
              <a:off x="8106218" y="3145385"/>
              <a:ext cx="1298880" cy="322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DF29DA-A68C-4F0A-9504-E0645174C3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52218" y="3037385"/>
                <a:ext cx="1406520" cy="34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CCB3F9-DDE9-4B3A-8678-8640F831F22A}"/>
                  </a:ext>
                </a:extLst>
              </p14:cNvPr>
              <p14:cNvContentPartPr/>
              <p14:nvPr/>
            </p14:nvContentPartPr>
            <p14:xfrm>
              <a:off x="8330858" y="3292265"/>
              <a:ext cx="1287360" cy="3193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CCB3F9-DDE9-4B3A-8678-8640F831F2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6858" y="3184277"/>
                <a:ext cx="1395000" cy="3408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E9F8D1-9E31-4ABC-A260-E124B06E0C18}"/>
                  </a:ext>
                </a:extLst>
              </p14:cNvPr>
              <p14:cNvContentPartPr/>
              <p14:nvPr/>
            </p14:nvContentPartPr>
            <p14:xfrm>
              <a:off x="2049218" y="3204425"/>
              <a:ext cx="8280" cy="20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9E9F8D1-9E31-4ABC-A260-E124B06E0C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97468" y="3096425"/>
                <a:ext cx="111435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4997D0D-63D9-49E2-BF09-A6CBB4F6518D}"/>
                  </a:ext>
                </a:extLst>
              </p14:cNvPr>
              <p14:cNvContentPartPr/>
              <p14:nvPr/>
            </p14:nvContentPartPr>
            <p14:xfrm>
              <a:off x="1985498" y="3172385"/>
              <a:ext cx="2168280" cy="3290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4997D0D-63D9-49E2-BF09-A6CBB4F651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1498" y="3064385"/>
                <a:ext cx="2275920" cy="3506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4A9A486-20BE-FB65-E817-9761D9346B7F}"/>
              </a:ext>
            </a:extLst>
          </p:cNvPr>
          <p:cNvSpPr txBox="1"/>
          <p:nvPr/>
        </p:nvSpPr>
        <p:spPr>
          <a:xfrm>
            <a:off x="9618218" y="1678129"/>
            <a:ext cx="144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obtuse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97054-93E9-AC4A-D8D3-F93DA71B2206}"/>
              </a:ext>
            </a:extLst>
          </p:cNvPr>
          <p:cNvSpPr txBox="1"/>
          <p:nvPr/>
        </p:nvSpPr>
        <p:spPr>
          <a:xfrm>
            <a:off x="6603189" y="3568741"/>
            <a:ext cx="1446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acute</a:t>
            </a:r>
            <a:r>
              <a:rPr lang="en-US" b="1" dirty="0"/>
              <a:t> angle</a:t>
            </a:r>
          </a:p>
        </p:txBody>
      </p:sp>
    </p:spTree>
    <p:extLst>
      <p:ext uri="{BB962C8B-B14F-4D97-AF65-F5344CB8AC3E}">
        <p14:creationId xmlns:p14="http://schemas.microsoft.com/office/powerpoint/2010/main" val="3716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20" grpId="0"/>
      <p:bldP spid="29" grpId="0"/>
      <p:bldP spid="44" grpId="0"/>
      <p:bldP spid="45" grpId="0"/>
      <p:bldP spid="49" grpId="0"/>
      <p:bldP spid="5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1055-C514-47EE-88A2-47BFA73C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Perceptron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452FD-7959-4260-BCA3-96FDAB64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C5B188-D077-4E2E-B3F6-3239CBBC7F98}"/>
              </a:ext>
            </a:extLst>
          </p:cNvPr>
          <p:cNvCxnSpPr/>
          <p:nvPr/>
        </p:nvCxnSpPr>
        <p:spPr>
          <a:xfrm>
            <a:off x="732408" y="4681946"/>
            <a:ext cx="4968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CEF0D9-AFF9-4481-9648-D93641F4399D}"/>
              </a:ext>
            </a:extLst>
          </p:cNvPr>
          <p:cNvCxnSpPr>
            <a:cxnSpLocks/>
          </p:cNvCxnSpPr>
          <p:nvPr/>
        </p:nvCxnSpPr>
        <p:spPr>
          <a:xfrm flipV="1">
            <a:off x="3089528" y="2472146"/>
            <a:ext cx="0" cy="4116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0201F-4FF4-44FB-8588-8EEE95D8E0B0}"/>
                  </a:ext>
                </a:extLst>
              </p:cNvPr>
              <p:cNvSpPr txBox="1"/>
              <p:nvPr/>
            </p:nvSpPr>
            <p:spPr>
              <a:xfrm>
                <a:off x="5700648" y="4420336"/>
                <a:ext cx="6125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00201F-4FF4-44FB-8588-8EEE95D8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48" y="4420336"/>
                <a:ext cx="61254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88172-6583-40BA-B3A7-B5C16CB0E57F}"/>
                  </a:ext>
                </a:extLst>
              </p:cNvPr>
              <p:cNvSpPr txBox="1"/>
              <p:nvPr/>
            </p:nvSpPr>
            <p:spPr>
              <a:xfrm>
                <a:off x="2733928" y="1845099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488172-6583-40BA-B3A7-B5C16CB0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28" y="1845099"/>
                <a:ext cx="6208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60D3A1-B9C3-40E3-9481-2A785099D529}"/>
              </a:ext>
            </a:extLst>
          </p:cNvPr>
          <p:cNvCxnSpPr/>
          <p:nvPr/>
        </p:nvCxnSpPr>
        <p:spPr>
          <a:xfrm flipV="1">
            <a:off x="3089528" y="3930106"/>
            <a:ext cx="965200" cy="75184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1F353-29D5-4258-BE0A-3047030AC3FA}"/>
                  </a:ext>
                </a:extLst>
              </p:cNvPr>
              <p:cNvSpPr txBox="1"/>
              <p:nvPr/>
            </p:nvSpPr>
            <p:spPr>
              <a:xfrm>
                <a:off x="4054728" y="3537691"/>
                <a:ext cx="16241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1F353-29D5-4258-BE0A-3047030A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728" y="3537691"/>
                <a:ext cx="16241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82F88B-041C-4D91-8E73-13A6C76E8E14}"/>
              </a:ext>
            </a:extLst>
          </p:cNvPr>
          <p:cNvCxnSpPr>
            <a:cxnSpLocks/>
          </p:cNvCxnSpPr>
          <p:nvPr/>
        </p:nvCxnSpPr>
        <p:spPr>
          <a:xfrm flipH="1">
            <a:off x="1231229" y="4681946"/>
            <a:ext cx="1870419" cy="3924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02EB8-FF2C-48AE-9886-E883BE88FCE4}"/>
                  </a:ext>
                </a:extLst>
              </p:cNvPr>
              <p:cNvSpPr txBox="1"/>
              <p:nvPr/>
            </p:nvSpPr>
            <p:spPr>
              <a:xfrm>
                <a:off x="674459" y="5046458"/>
                <a:ext cx="61472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E02EB8-FF2C-48AE-9886-E883BE88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59" y="5046458"/>
                <a:ext cx="6147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E6F2C8-E64B-439D-9B83-673228182DED}"/>
                  </a:ext>
                </a:extLst>
              </p:cNvPr>
              <p:cNvSpPr txBox="1"/>
              <p:nvPr/>
            </p:nvSpPr>
            <p:spPr>
              <a:xfrm>
                <a:off x="8532818" y="323864"/>
                <a:ext cx="2550335" cy="13849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/>
                  <a:t>and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E6F2C8-E64B-439D-9B83-67322818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18" y="323864"/>
                <a:ext cx="2550335" cy="1384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729A03-E51C-4777-9267-73374A396D6F}"/>
              </a:ext>
            </a:extLst>
          </p:cNvPr>
          <p:cNvCxnSpPr>
            <a:cxnSpLocks/>
          </p:cNvCxnSpPr>
          <p:nvPr/>
        </p:nvCxnSpPr>
        <p:spPr>
          <a:xfrm flipV="1">
            <a:off x="2166438" y="3938074"/>
            <a:ext cx="1888290" cy="40850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E797A2-BF58-45BF-85DE-A014711682B8}"/>
              </a:ext>
            </a:extLst>
          </p:cNvPr>
          <p:cNvCxnSpPr>
            <a:cxnSpLocks/>
          </p:cNvCxnSpPr>
          <p:nvPr/>
        </p:nvCxnSpPr>
        <p:spPr>
          <a:xfrm flipH="1" flipV="1">
            <a:off x="2154316" y="4330488"/>
            <a:ext cx="923093" cy="3514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82B03D-86AD-447E-B53A-9ECC7AA71F84}"/>
                  </a:ext>
                </a:extLst>
              </p:cNvPr>
              <p:cNvSpPr txBox="1"/>
              <p:nvPr/>
            </p:nvSpPr>
            <p:spPr>
              <a:xfrm>
                <a:off x="1335004" y="3824503"/>
                <a:ext cx="998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82B03D-86AD-447E-B53A-9ECC7AA71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04" y="3824503"/>
                <a:ext cx="99815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95F53F-6011-43DC-AEAC-CB9CDA44B4B2}"/>
              </a:ext>
            </a:extLst>
          </p:cNvPr>
          <p:cNvCxnSpPr>
            <a:cxnSpLocks/>
          </p:cNvCxnSpPr>
          <p:nvPr/>
        </p:nvCxnSpPr>
        <p:spPr>
          <a:xfrm flipH="1">
            <a:off x="2490217" y="2978876"/>
            <a:ext cx="1272018" cy="3332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F6FF85-5217-4924-9844-BC927593A384}"/>
              </a:ext>
            </a:extLst>
          </p:cNvPr>
          <p:cNvCxnSpPr/>
          <p:nvPr/>
        </p:nvCxnSpPr>
        <p:spPr>
          <a:xfrm>
            <a:off x="6863171" y="4644194"/>
            <a:ext cx="49682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9A1C5EC-DB2C-4140-8E84-7D47D738A6F0}"/>
              </a:ext>
            </a:extLst>
          </p:cNvPr>
          <p:cNvCxnSpPr>
            <a:cxnSpLocks/>
          </p:cNvCxnSpPr>
          <p:nvPr/>
        </p:nvCxnSpPr>
        <p:spPr>
          <a:xfrm flipV="1">
            <a:off x="9220291" y="2434394"/>
            <a:ext cx="0" cy="41160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5FCDA6-5F17-4064-AE25-4D52B3BF4622}"/>
              </a:ext>
            </a:extLst>
          </p:cNvPr>
          <p:cNvCxnSpPr/>
          <p:nvPr/>
        </p:nvCxnSpPr>
        <p:spPr>
          <a:xfrm flipV="1">
            <a:off x="9220291" y="3892354"/>
            <a:ext cx="965200" cy="75184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75F218-B887-4A28-A902-D8D97A65A1DC}"/>
                  </a:ext>
                </a:extLst>
              </p:cNvPr>
              <p:cNvSpPr txBox="1"/>
              <p:nvPr/>
            </p:nvSpPr>
            <p:spPr>
              <a:xfrm>
                <a:off x="10185491" y="3499939"/>
                <a:ext cx="16241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75F218-B887-4A28-A902-D8D97A65A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491" y="3499939"/>
                <a:ext cx="16241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8317A6C-8B96-4D27-8F84-7842F2C49DEF}"/>
              </a:ext>
            </a:extLst>
          </p:cNvPr>
          <p:cNvCxnSpPr>
            <a:cxnSpLocks/>
          </p:cNvCxnSpPr>
          <p:nvPr/>
        </p:nvCxnSpPr>
        <p:spPr>
          <a:xfrm flipH="1">
            <a:off x="7361992" y="4644194"/>
            <a:ext cx="1870419" cy="39241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F78A88-BBE1-47B2-891C-E30FAEA21FC5}"/>
                  </a:ext>
                </a:extLst>
              </p:cNvPr>
              <p:cNvSpPr txBox="1"/>
              <p:nvPr/>
            </p:nvSpPr>
            <p:spPr>
              <a:xfrm>
                <a:off x="6805222" y="5008706"/>
                <a:ext cx="6147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5F78A88-BBE1-47B2-891C-E30FAEA21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22" y="5008706"/>
                <a:ext cx="6147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F2928F-BA0D-4173-9697-E7A24166834A}"/>
              </a:ext>
            </a:extLst>
          </p:cNvPr>
          <p:cNvCxnSpPr>
            <a:cxnSpLocks/>
          </p:cNvCxnSpPr>
          <p:nvPr/>
        </p:nvCxnSpPr>
        <p:spPr>
          <a:xfrm>
            <a:off x="8171779" y="2996242"/>
            <a:ext cx="2276856" cy="3499104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F979D3-90C8-455E-8830-EBA2FC1CD93F}"/>
                  </a:ext>
                </a:extLst>
              </p:cNvPr>
              <p:cNvSpPr txBox="1"/>
              <p:nvPr/>
            </p:nvSpPr>
            <p:spPr>
              <a:xfrm>
                <a:off x="8894701" y="1845099"/>
                <a:ext cx="6208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F979D3-90C8-455E-8830-EBA2FC1CD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701" y="1845099"/>
                <a:ext cx="6208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AA677BA-3BC0-4103-99B4-508C3A73564E}"/>
                  </a:ext>
                </a:extLst>
              </p14:cNvPr>
              <p14:cNvContentPartPr/>
              <p14:nvPr/>
            </p14:nvContentPartPr>
            <p14:xfrm>
              <a:off x="2403098" y="3075185"/>
              <a:ext cx="1239840" cy="3185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AA677BA-3BC0-4103-99B4-508C3A7356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49098" y="2967185"/>
                <a:ext cx="1347480" cy="34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C290759-8324-420E-80F2-F5179A834B1D}"/>
                  </a:ext>
                </a:extLst>
              </p14:cNvPr>
              <p14:cNvContentPartPr/>
              <p14:nvPr/>
            </p14:nvContentPartPr>
            <p14:xfrm>
              <a:off x="2594618" y="3109745"/>
              <a:ext cx="1249920" cy="3271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C290759-8324-420E-80F2-F5179A834B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40618" y="3001745"/>
                <a:ext cx="1357560" cy="34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09E2F9-6901-4162-8355-B63D9A866F9C}"/>
                  </a:ext>
                </a:extLst>
              </p14:cNvPr>
              <p14:cNvContentPartPr/>
              <p14:nvPr/>
            </p14:nvContentPartPr>
            <p14:xfrm>
              <a:off x="8076698" y="3098225"/>
              <a:ext cx="2215080" cy="3310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09E2F9-6901-4162-8355-B63D9A866F9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22707" y="2990225"/>
                <a:ext cx="2322703" cy="35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57F0497-86E1-44C3-9CCA-FB6987B2D5CA}"/>
                  </a:ext>
                </a:extLst>
              </p14:cNvPr>
              <p14:cNvContentPartPr/>
              <p14:nvPr/>
            </p14:nvContentPartPr>
            <p14:xfrm>
              <a:off x="8320058" y="2993465"/>
              <a:ext cx="2143080" cy="3230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57F0497-86E1-44C3-9CCA-FB6987B2D5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66058" y="2885465"/>
                <a:ext cx="2250720" cy="34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7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20" grpId="0"/>
      <p:bldP spid="29" grpId="0"/>
      <p:bldP spid="37" grpId="0"/>
      <p:bldP spid="3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44A0A-7FCE-40DE-8799-D11FDB12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3"/>
            <a:ext cx="10515600" cy="1128942"/>
          </a:xfrm>
        </p:spPr>
        <p:txBody>
          <a:bodyPr/>
          <a:lstStyle/>
          <a:p>
            <a:r>
              <a:rPr lang="en-US"/>
              <a:t>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DCC56-F380-4D3C-A27E-17A802F16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971" y="1004207"/>
                <a:ext cx="12009665" cy="5831571"/>
              </a:xfrm>
            </p:spPr>
            <p:txBody>
              <a:bodyPr/>
              <a:lstStyle/>
              <a:p>
                <a:r>
                  <a:rPr lang="en-US" dirty="0"/>
                  <a:t>Start with a set of candidate hypotheses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which likely represent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The hypothesis set or </a:t>
                </a:r>
                <a:r>
                  <a:rPr lang="en-US" i="1" dirty="0"/>
                  <a:t>model</a:t>
                </a:r>
              </a:p>
              <a:p>
                <a:r>
                  <a:rPr lang="en-US" dirty="0"/>
                  <a:t>Select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a </a:t>
                </a:r>
                <a:r>
                  <a:rPr lang="en-US" i="1" dirty="0"/>
                  <a:t>learning algorithm</a:t>
                </a:r>
                <a:endParaRPr lang="en-US" dirty="0"/>
              </a:p>
              <a:p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new customers</a:t>
                </a:r>
              </a:p>
              <a:p>
                <a:pPr marL="0" indent="0">
                  <a:buNone/>
                </a:pPr>
                <a:r>
                  <a:rPr lang="en-US" dirty="0"/>
                  <a:t>Hope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i="1" dirty="0"/>
                  <a:t>given</a:t>
                </a:r>
                <a:r>
                  <a:rPr lang="en-US" i="1" dirty="0"/>
                  <a:t> </a:t>
                </a:r>
                <a:r>
                  <a:rPr lang="en-US" dirty="0"/>
                  <a:t>by the learning problem</a:t>
                </a:r>
              </a:p>
              <a:p>
                <a:pPr marL="0" indent="0">
                  <a:buNone/>
                </a:pPr>
                <a:r>
                  <a:rPr lang="en-US" dirty="0"/>
                  <a:t>The target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fixed but unknown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sz="3400" b="1" dirty="0"/>
                  <a:t>We choose </a:t>
                </a:r>
                <a14:m>
                  <m:oMath xmlns:m="http://schemas.openxmlformats.org/officeDocument/2006/math">
                    <m:r>
                      <a:rPr lang="en-US" sz="3400" b="1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3400" b="1" dirty="0"/>
                  <a:t> and the learning algorithm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9DCC56-F380-4D3C-A27E-17A802F16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71" y="1004207"/>
                <a:ext cx="12009665" cy="5831571"/>
              </a:xfrm>
              <a:blipFill>
                <a:blip r:embed="rId2"/>
                <a:stretch>
                  <a:fillRect l="-1015" t="-1778" b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E9B8-B9EE-450A-805F-9200D942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B19300-C04B-4EF3-9DB0-6F13B14C5C66}"/>
              </a:ext>
            </a:extLst>
          </p:cNvPr>
          <p:cNvGrpSpPr/>
          <p:nvPr/>
        </p:nvGrpSpPr>
        <p:grpSpPr>
          <a:xfrm>
            <a:off x="4928516" y="2014062"/>
            <a:ext cx="6204628" cy="449034"/>
            <a:chOff x="8833757" y="4416879"/>
            <a:chExt cx="1894353" cy="3020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9EA6778-402E-4DBD-886F-3CDB079669F5}"/>
                </a:ext>
              </a:extLst>
            </p:cNvPr>
            <p:cNvSpPr/>
            <p:nvPr/>
          </p:nvSpPr>
          <p:spPr>
            <a:xfrm>
              <a:off x="8969391" y="4416879"/>
              <a:ext cx="1758719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 Decision Problem: What is the Criterion?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5A8C3323-F2AA-4375-AD82-BA8928DF58A7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0C84BE-578A-4410-BB62-30130A4125B3}"/>
              </a:ext>
            </a:extLst>
          </p:cNvPr>
          <p:cNvGrpSpPr/>
          <p:nvPr/>
        </p:nvGrpSpPr>
        <p:grpSpPr>
          <a:xfrm>
            <a:off x="4045171" y="2543490"/>
            <a:ext cx="3846401" cy="449034"/>
            <a:chOff x="8833757" y="4416879"/>
            <a:chExt cx="1174356" cy="3020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5628FB-AA4B-4C5B-A8D7-B56CD295B007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 Computational Problem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3406861-8717-4AA4-AC26-07028068A337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97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C2BB-BBF5-4B85-B9CA-3014DC14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28"/>
            <a:ext cx="10515600" cy="1325563"/>
          </a:xfrm>
        </p:spPr>
        <p:txBody>
          <a:bodyPr/>
          <a:lstStyle/>
          <a:p>
            <a:r>
              <a:rPr lang="en-US"/>
              <a:t>Does PLA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F2A5-D138-4E34-A212-A713D47E0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25" y="1185705"/>
            <a:ext cx="11203075" cy="499125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Theorem: If the data can be fit by a linear separator,</a:t>
            </a:r>
          </a:p>
          <a:p>
            <a:pPr marL="0" indent="0">
              <a:buNone/>
            </a:pPr>
            <a:r>
              <a:rPr lang="en-US"/>
              <a:t>	       then after some </a:t>
            </a:r>
            <a:r>
              <a:rPr lang="en-US" b="1" i="1"/>
              <a:t>finite</a:t>
            </a:r>
            <a:r>
              <a:rPr lang="en-US"/>
              <a:t> number of steps, PLA will find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968E8-9492-44D4-BC62-812DF10A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4DED5-323B-4E1B-97F1-7DD627F9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39" y="2336242"/>
            <a:ext cx="4452375" cy="4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64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8625-E91B-42F9-9330-447801EF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Pocket Algorithm (for Linear Classification)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9B464-23E4-4B9A-A398-BE5BDE664D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376" y="1583721"/>
                <a:ext cx="10764424" cy="499120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b="1"/>
                  <a:t>The Pocket Algorithm:</a:t>
                </a:r>
              </a:p>
              <a:p>
                <a:r>
                  <a:rPr lang="en-US" sz="2600"/>
                  <a:t>Run the Perceptron Learning Algorithm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n-US" sz="2600"/>
              </a:p>
              <a:p>
                <a:pPr marL="0" indent="0">
                  <a:buNone/>
                </a:pPr>
                <a:r>
                  <a:rPr lang="en-US" sz="260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600"/>
                  <a:t> is any data point misclassified due to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600" b="0"/>
              </a:p>
              <a:p>
                <a:r>
                  <a:rPr lang="en-US" sz="2600"/>
                  <a:t>In each round, record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600"/>
                  <a:t> (and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/>
                  <a:t>)</a:t>
                </a:r>
                <a:r>
                  <a:rPr lang="en-US" sz="2600" b="1"/>
                  <a:t> </a:t>
                </a:r>
                <a:r>
                  <a:rPr lang="en-US" sz="2600"/>
                  <a:t>if it is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600"/>
                  <a:t> observed so far</a:t>
                </a:r>
              </a:p>
              <a:p>
                <a:endParaRPr lang="en-US" sz="2600"/>
              </a:p>
              <a:p>
                <a:pPr marL="0" indent="0">
                  <a:buNone/>
                </a:pPr>
                <a:r>
                  <a:rPr lang="en-US" sz="2600" b="1"/>
                  <a:t>Other approaches:</a:t>
                </a:r>
                <a:r>
                  <a:rPr lang="en-US" sz="2600"/>
                  <a:t> </a:t>
                </a:r>
              </a:p>
              <a:p>
                <a:pPr lvl="1"/>
                <a:r>
                  <a:rPr lang="en-US" sz="2600"/>
                  <a:t>Linear regression 	(coming soon)</a:t>
                </a:r>
              </a:p>
              <a:p>
                <a:pPr lvl="1"/>
                <a:r>
                  <a:rPr lang="en-US" sz="2600"/>
                  <a:t>Logistic regression 	(coming soon)</a:t>
                </a:r>
              </a:p>
              <a:p>
                <a:pPr lvl="1"/>
                <a:r>
                  <a:rPr lang="en-US" sz="2600"/>
                  <a:t>Linear Programming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9B464-23E4-4B9A-A398-BE5BDE664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376" y="1583721"/>
                <a:ext cx="10764424" cy="4991205"/>
              </a:xfrm>
              <a:blipFill>
                <a:blip r:embed="rId2"/>
                <a:stretch>
                  <a:fillRect l="-1019" t="-1832" b="-2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9D895-458A-4A50-BD5F-9A8B24C0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6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</p:nvPr>
        </p:nvGraphicFramePr>
        <p:xfrm>
          <a:off x="1361872" y="4988959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Actual class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\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254" name="Rectangle 63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676277" y="1104900"/>
                <a:ext cx="9664226" cy="41764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b="1" dirty="0"/>
                  <a:t>Confusion Matrix </a:t>
                </a:r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𝐶𝑀</m:t>
                    </m:r>
                  </m:oMath>
                </a14:m>
                <a:r>
                  <a:rPr lang="en-US" altLang="en-US" dirty="0"/>
                  <a:t>)</a:t>
                </a:r>
                <a:r>
                  <a:rPr lang="en-US" altLang="en-US" b="1" dirty="0"/>
                  <a:t>: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endParaRPr lang="en-US" altLang="en-US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dirty="0"/>
              </a:p>
              <a:p>
                <a:pPr>
                  <a:lnSpc>
                    <a:spcPct val="90000"/>
                  </a:lnSpc>
                </a:pPr>
                <a:r>
                  <a:rPr lang="en-US" altLang="en-US" dirty="0"/>
                  <a:t>In a confusion matrix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dirty="0"/>
                  <a:t> classes,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baseline="-25000" dirty="0"/>
                  <a:t> </a:t>
                </a:r>
                <a:r>
                  <a:rPr lang="en-US" altLang="en-US" dirty="0"/>
                  <a:t>indicates # of tuples in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 that were labeled by the classifier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en-US" i="1" dirty="0"/>
              </a:p>
              <a:p>
                <a:pPr lvl="1">
                  <a:lnSpc>
                    <a:spcPct val="90000"/>
                  </a:lnSpc>
                </a:pPr>
                <a:r>
                  <a:rPr lang="en-US" altLang="en-US" dirty="0"/>
                  <a:t>May have extra rows/columns to provide totals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/>
                  <a:t>Example of Confusion Matrix:</a:t>
                </a:r>
              </a:p>
            </p:txBody>
          </p:sp>
        </mc:Choice>
        <mc:Fallback xmlns="">
          <p:sp>
            <p:nvSpPr>
              <p:cNvPr id="52254" name="Rectangle 6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6277" y="1104900"/>
                <a:ext cx="9664226" cy="4176478"/>
              </a:xfrm>
              <a:blipFill>
                <a:blip r:embed="rId3"/>
                <a:stretch>
                  <a:fillRect l="-1136" t="-2336" r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517" name="Group 77"/>
          <p:cNvGraphicFramePr>
            <a:graphicFrameLocks noGrp="1"/>
          </p:cNvGraphicFramePr>
          <p:nvPr/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Actual class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\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15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11620500" cy="1143000"/>
          </a:xfrm>
        </p:spPr>
        <p:txBody>
          <a:bodyPr>
            <a:noAutofit/>
          </a:bodyPr>
          <a:lstStyle/>
          <a:p>
            <a:r>
              <a:rPr lang="en-US" altLang="en-US" sz="4000"/>
              <a:t>Classifier Evaluation Metrics: Accuracy, Error Rate, Sensitivity and Specificity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3786144"/>
            <a:ext cx="4739802" cy="3081335"/>
          </a:xfrm>
        </p:spPr>
        <p:txBody>
          <a:bodyPr/>
          <a:lstStyle/>
          <a:p>
            <a:r>
              <a:rPr lang="en-US" altLang="en-US" sz="2400" b="1"/>
              <a:t>Classifier accuracy, </a:t>
            </a:r>
            <a:r>
              <a:rPr lang="en-US" altLang="en-US" sz="2400"/>
              <a:t>or recognition rate</a:t>
            </a:r>
          </a:p>
          <a:p>
            <a:pPr lvl="1"/>
            <a:r>
              <a:rPr lang="en-US" altLang="en-US" sz="2400"/>
              <a:t>Percentage of test set tuples that are correctly classified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/>
              <a:t>Accuracy = (TP + TN)/All</a:t>
            </a:r>
            <a:endParaRPr lang="en-US" altLang="en-US" sz="2400"/>
          </a:p>
          <a:p>
            <a:r>
              <a:rPr lang="en-US" altLang="en-US" sz="2400" b="1"/>
              <a:t>Error rate:</a:t>
            </a:r>
            <a:r>
              <a:rPr lang="en-US" altLang="en-US" sz="2400"/>
              <a:t> </a:t>
            </a:r>
            <a:r>
              <a:rPr lang="en-US" altLang="en-US" sz="2400" i="1"/>
              <a:t>1 –</a:t>
            </a:r>
            <a:r>
              <a:rPr lang="en-US" altLang="en-US" sz="2400"/>
              <a:t> </a:t>
            </a:r>
            <a:r>
              <a:rPr lang="en-US" altLang="en-US" sz="2400" i="1"/>
              <a:t>accuracy</a:t>
            </a:r>
            <a:r>
              <a:rPr lang="en-US" altLang="en-US" sz="2400"/>
              <a:t>, or</a:t>
            </a:r>
          </a:p>
          <a:p>
            <a:pPr lvl="3">
              <a:buFont typeface="Wingdings" panose="05000000000000000000" pitchFamily="2" charset="2"/>
              <a:buNone/>
            </a:pPr>
            <a:r>
              <a:rPr lang="en-US" altLang="en-US" sz="2400" b="1"/>
              <a:t>Error rate = (FP + FN)/All</a:t>
            </a:r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/>
        </p:nvGraphicFramePr>
        <p:xfrm>
          <a:off x="927418" y="1373168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290321" y="1538285"/>
            <a:ext cx="6647236" cy="47612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/>
              <a:t>Class imbalance problem</a:t>
            </a:r>
            <a:endParaRPr lang="en-US" altLang="en-US" sz="2400"/>
          </a:p>
          <a:p>
            <a:pPr lvl="1"/>
            <a:r>
              <a:rPr lang="en-US" altLang="en-US" sz="2400"/>
              <a:t>One class may be </a:t>
            </a:r>
            <a:r>
              <a:rPr lang="en-US" altLang="en-US" sz="2400" i="1"/>
              <a:t>rare</a:t>
            </a:r>
            <a:endParaRPr lang="en-US" altLang="en-US" sz="2400"/>
          </a:p>
          <a:p>
            <a:pPr lvl="2"/>
            <a:r>
              <a:rPr lang="en-US" altLang="en-US" sz="2400"/>
              <a:t>E.g., fraud, or HIV-positive</a:t>
            </a:r>
          </a:p>
          <a:p>
            <a:pPr lvl="1"/>
            <a:r>
              <a:rPr lang="en-US" altLang="en-US" sz="2400"/>
              <a:t>Significant </a:t>
            </a:r>
            <a:r>
              <a:rPr lang="en-US" altLang="en-US" sz="2400" i="1"/>
              <a:t>majority of the negative class</a:t>
            </a:r>
            <a:r>
              <a:rPr lang="en-US" altLang="en-US" sz="2400"/>
              <a:t> and minority of the positive class</a:t>
            </a:r>
          </a:p>
          <a:p>
            <a:pPr lvl="1"/>
            <a:r>
              <a:rPr lang="en-US" altLang="en-US" sz="2400"/>
              <a:t>Handling the class imbalance problem</a:t>
            </a:r>
          </a:p>
          <a:p>
            <a:pPr lvl="2"/>
            <a:r>
              <a:rPr lang="en-US" altLang="en-US" sz="2400" b="1"/>
              <a:t>Sensitivity </a:t>
            </a:r>
            <a:r>
              <a:rPr lang="en-US" altLang="en-US" sz="2400"/>
              <a:t>(recall): True positive recognition rate</a:t>
            </a:r>
          </a:p>
          <a:p>
            <a:pPr lvl="3"/>
            <a:r>
              <a:rPr lang="en-US" altLang="en-US" sz="2400" b="1"/>
              <a:t>Sensitivity = TP/P</a:t>
            </a:r>
          </a:p>
          <a:p>
            <a:pPr lvl="2"/>
            <a:r>
              <a:rPr lang="en-US" altLang="en-US" sz="2400" b="1"/>
              <a:t>Specificity</a:t>
            </a:r>
            <a:r>
              <a:rPr lang="en-US" altLang="en-US" sz="2400"/>
              <a:t>: True negative recognition rate</a:t>
            </a:r>
          </a:p>
          <a:p>
            <a:pPr lvl="3"/>
            <a:r>
              <a:rPr lang="en-US" altLang="en-US" sz="2400" b="1"/>
              <a:t>Specificity = TN/N</a:t>
            </a:r>
          </a:p>
        </p:txBody>
      </p:sp>
      <p:sp>
        <p:nvSpPr>
          <p:cNvPr id="2" name="Right Brace 1"/>
          <p:cNvSpPr/>
          <p:nvPr/>
        </p:nvSpPr>
        <p:spPr>
          <a:xfrm>
            <a:off x="3412503" y="1899352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055940" y="2914194"/>
            <a:ext cx="245097" cy="5656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40784" y="1871071"/>
            <a:ext cx="1555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Real-world 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0008" y="3267668"/>
            <a:ext cx="155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73907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49651"/>
            <a:ext cx="11601449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Classifier Evaluation Metrics: </a:t>
            </a:r>
            <a:br>
              <a:rPr lang="en-US" altLang="en-US"/>
            </a:br>
            <a:r>
              <a:rPr lang="en-US" altLang="en-US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95632"/>
            <a:ext cx="7360190" cy="55026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r>
              <a:rPr lang="en-US" altLang="en-US" sz="2400" b="1"/>
              <a:t>Precision</a:t>
            </a:r>
            <a:r>
              <a:rPr lang="en-US" altLang="en-US" sz="2400"/>
              <a:t> (exactness): what % of tuples that the classifier labeled as positive are actually positive?</a:t>
            </a:r>
          </a:p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endParaRPr lang="en-US" altLang="en-US" sz="2400" b="1"/>
          </a:p>
          <a:p>
            <a:pPr>
              <a:lnSpc>
                <a:spcPct val="90000"/>
              </a:lnSpc>
              <a:defRPr/>
            </a:pPr>
            <a:r>
              <a:rPr lang="en-US" altLang="en-US" sz="2400" b="1"/>
              <a:t>Recall </a:t>
            </a:r>
            <a:r>
              <a:rPr lang="en-US" altLang="en-US" sz="2400"/>
              <a:t>(completeness): what % of positive tuples did the classifier label as positive?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/>
          </a:p>
          <a:p>
            <a:pPr lvl="1">
              <a:lnSpc>
                <a:spcPct val="90000"/>
              </a:lnSpc>
              <a:defRPr/>
            </a:pPr>
            <a:endParaRPr lang="en-US" altLang="en-US" sz="2400"/>
          </a:p>
          <a:p>
            <a:pPr lvl="1">
              <a:lnSpc>
                <a:spcPct val="90000"/>
              </a:lnSpc>
              <a:defRPr/>
            </a:pPr>
            <a:r>
              <a:rPr lang="en-US" altLang="en-US" sz="2400"/>
              <a:t>Range: [0, 1]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6112" y="4041157"/>
                <a:ext cx="2838726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FP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4041157"/>
                <a:ext cx="2838726" cy="5813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06112" y="5642114"/>
                <a:ext cx="2519729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12" y="5642114"/>
                <a:ext cx="2519729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742" y="1218241"/>
            <a:ext cx="3918660" cy="5053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2484" y="6386890"/>
            <a:ext cx="3899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https://en.wikipedia.org/wiki/Precision_and_recall</a:t>
            </a:r>
          </a:p>
        </p:txBody>
      </p:sp>
      <p:graphicFrame>
        <p:nvGraphicFramePr>
          <p:cNvPr id="12" name="Group 131"/>
          <p:cNvGraphicFramePr>
            <a:graphicFrameLocks noGrp="1"/>
          </p:cNvGraphicFramePr>
          <p:nvPr/>
        </p:nvGraphicFramePr>
        <p:xfrm>
          <a:off x="2998154" y="1329194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9" b="19115"/>
          <a:stretch/>
        </p:blipFill>
        <p:spPr>
          <a:xfrm>
            <a:off x="6089374" y="3810299"/>
            <a:ext cx="1693967" cy="981060"/>
          </a:xfrm>
          <a:prstGeom prst="rect">
            <a:avLst/>
          </a:prstGeom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3"/>
          <a:stretch/>
        </p:blipFill>
        <p:spPr>
          <a:xfrm>
            <a:off x="6413896" y="5175934"/>
            <a:ext cx="1543406" cy="1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40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124127"/>
            <a:ext cx="1160145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Classifier Evaluation Metrics: </a:t>
            </a:r>
            <a:br>
              <a:rPr lang="en-US" altLang="en-US"/>
            </a:br>
            <a:r>
              <a:rPr lang="en-US" altLang="en-US"/>
              <a:t>Precision and Recall, and F-measures</a:t>
            </a:r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1712948"/>
            <a:ext cx="11115675" cy="4994270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altLang="en-US" sz="2400">
                <a:solidFill>
                  <a:srgbClr val="000000"/>
                </a:solidFill>
              </a:rPr>
              <a:t>The “inverse” relationship between precision &amp; recall</a:t>
            </a:r>
            <a:endParaRPr lang="en-US" altLang="en-US" sz="2400" b="1" i="1"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/>
              <a:t>We want one number to say if a classifier is good or not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b="1" i="1"/>
              <a:t>F</a:t>
            </a:r>
            <a:r>
              <a:rPr lang="en-US" altLang="en-US" sz="2400" b="1"/>
              <a:t> measure (</a:t>
            </a:r>
            <a:r>
              <a:rPr lang="en-US" altLang="en-US" sz="2400"/>
              <a:t>or </a:t>
            </a:r>
            <a:r>
              <a:rPr lang="en-US" altLang="en-US" sz="2400" b="1" i="1"/>
              <a:t>F</a:t>
            </a:r>
            <a:r>
              <a:rPr lang="en-US" altLang="en-US" sz="2400" b="1"/>
              <a:t>-score): </a:t>
            </a:r>
            <a:r>
              <a:rPr lang="en-US" altLang="en-US" sz="2400" u="sng"/>
              <a:t>harmonic</a:t>
            </a:r>
            <a:r>
              <a:rPr lang="en-US" altLang="en-US" sz="2400"/>
              <a:t> mean of precision and recall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400"/>
              <a:t>In general, it is the weighted measure of precision &amp; recall</a:t>
            </a:r>
            <a:endParaRPr lang="en-US" altLang="en-US" sz="2400" b="1" i="1"/>
          </a:p>
          <a:p>
            <a:pPr>
              <a:lnSpc>
                <a:spcPct val="80000"/>
              </a:lnSpc>
              <a:defRPr/>
            </a:pPr>
            <a:endParaRPr lang="en-US" altLang="en-US" sz="2400" b="1" i="1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1" i="1"/>
          </a:p>
          <a:p>
            <a:pPr>
              <a:lnSpc>
                <a:spcPct val="80000"/>
              </a:lnSpc>
              <a:defRPr/>
            </a:pPr>
            <a:endParaRPr lang="en-US" altLang="en-US" sz="2400" b="1" i="1"/>
          </a:p>
          <a:p>
            <a:pPr lvl="1">
              <a:lnSpc>
                <a:spcPct val="80000"/>
              </a:lnSpc>
              <a:defRPr/>
            </a:pPr>
            <a:endParaRPr lang="en-US" altLang="en-US" sz="2400" b="1" i="1"/>
          </a:p>
          <a:p>
            <a:pPr lvl="1">
              <a:lnSpc>
                <a:spcPct val="80000"/>
              </a:lnSpc>
              <a:defRPr/>
            </a:pPr>
            <a:r>
              <a:rPr lang="en-US" altLang="en-US" sz="2400" b="1" i="1"/>
              <a:t>F1-measure (balanced F-measure) </a:t>
            </a:r>
          </a:p>
          <a:p>
            <a:pPr lvl="4">
              <a:lnSpc>
                <a:spcPct val="80000"/>
              </a:lnSpc>
              <a:defRPr/>
            </a:pPr>
            <a:r>
              <a:rPr lang="en-US" altLang="en-US" sz="2400"/>
              <a:t>That is,  when </a:t>
            </a:r>
            <a:r>
              <a:rPr lang="el-GR" altLang="en-US" sz="2400">
                <a:cs typeface="Tahoma" pitchFamily="34" charset="0"/>
              </a:rPr>
              <a:t>β</a:t>
            </a:r>
            <a:r>
              <a:rPr lang="en-US" altLang="en-US" sz="2400">
                <a:cs typeface="Tahoma" pitchFamily="34" charset="0"/>
              </a:rPr>
              <a:t> = 1,</a:t>
            </a:r>
          </a:p>
        </p:txBody>
      </p:sp>
      <p:sp>
        <p:nvSpPr>
          <p:cNvPr id="54280" name="TextBox 3"/>
          <p:cNvSpPr txBox="1">
            <a:spLocks noChangeArrowheads="1"/>
          </p:cNvSpPr>
          <p:nvPr/>
        </p:nvSpPr>
        <p:spPr bwMode="auto">
          <a:xfrm>
            <a:off x="7801211" y="3558412"/>
            <a:ext cx="3489359" cy="590931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>
                <a:latin typeface="Calibri" panose="020F0502020204030204" pitchFamily="34" charset="0"/>
                <a:cs typeface="Tahoma" panose="020B0604030504040204" pitchFamily="34" charset="0"/>
              </a:rPr>
              <a:t>Assigning </a:t>
            </a:r>
            <a:r>
              <a:rPr lang="el-GR" altLang="en-US" sz="2000">
                <a:latin typeface="Calibri" panose="020F0502020204030204" pitchFamily="34" charset="0"/>
                <a:cs typeface="Tahoma" panose="020B0604030504040204" pitchFamily="34" charset="0"/>
              </a:rPr>
              <a:t>β</a:t>
            </a:r>
            <a:r>
              <a:rPr lang="en-US" altLang="en-US" sz="2000">
                <a:latin typeface="Calibri" panose="020F0502020204030204" pitchFamily="34" charset="0"/>
                <a:cs typeface="Tahoma" panose="020B0604030504040204" pitchFamily="34" charset="0"/>
              </a:rPr>
              <a:t> times as much weight to recall as to precision</a:t>
            </a:r>
            <a:endParaRPr lang="en-US" altLang="en-US" sz="200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2994" y="3332453"/>
                <a:ext cx="5374869" cy="1036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994" y="3332453"/>
                <a:ext cx="5374869" cy="103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20507" y="5573153"/>
                <a:ext cx="1766979" cy="792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507" y="5573153"/>
                <a:ext cx="1766979" cy="792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560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>
            <a:normAutofit/>
          </a:bodyPr>
          <a:lstStyle/>
          <a:p>
            <a:r>
              <a:rPr lang="en-US" altLang="en-US" sz="4000"/>
              <a:t>Classifier Evaluation Metrics: Example</a:t>
            </a:r>
          </a:p>
        </p:txBody>
      </p:sp>
      <p:sp>
        <p:nvSpPr>
          <p:cNvPr id="55299" name="Rectangle 35"/>
          <p:cNvSpPr>
            <a:spLocks noChangeArrowheads="1"/>
          </p:cNvSpPr>
          <p:nvPr/>
        </p:nvSpPr>
        <p:spPr bwMode="auto">
          <a:xfrm>
            <a:off x="1752600" y="45720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7" name="Group 54"/>
          <p:cNvGraphicFramePr>
            <a:graphicFrameLocks noGrp="1"/>
          </p:cNvGraphicFramePr>
          <p:nvPr/>
        </p:nvGraphicFramePr>
        <p:xfrm>
          <a:off x="1676400" y="1789889"/>
          <a:ext cx="7000875" cy="1465939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4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Class\Predicted class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yes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210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cancer = no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140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9560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230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9770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1" y="1204605"/>
            <a:ext cx="9662402" cy="5312927"/>
          </a:xfrm>
        </p:spPr>
        <p:txBody>
          <a:bodyPr/>
          <a:lstStyle/>
          <a:p>
            <a:pPr>
              <a:defRPr/>
            </a:pPr>
            <a:r>
              <a:rPr lang="en-US" altLang="en-US" sz="2400"/>
              <a:t>Use the same confusion matrix, calculate the measure just introduced</a:t>
            </a:r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 sz="2400"/>
          </a:p>
          <a:p>
            <a:pPr marL="0" indent="0">
              <a:buNone/>
              <a:defRPr/>
            </a:pPr>
            <a:endParaRPr lang="en-US" altLang="en-US" sz="2400"/>
          </a:p>
          <a:p>
            <a:pPr>
              <a:defRPr/>
            </a:pPr>
            <a:endParaRPr lang="en-US" altLang="en-US"/>
          </a:p>
          <a:p>
            <a:pPr lvl="2">
              <a:defRPr/>
            </a:pPr>
            <a:r>
              <a:rPr lang="en-US" altLang="en-US"/>
              <a:t>Sensitivity = TP/P = 90/300 = 30%</a:t>
            </a:r>
          </a:p>
          <a:p>
            <a:pPr lvl="2">
              <a:defRPr/>
            </a:pPr>
            <a:r>
              <a:rPr lang="en-US" altLang="en-US"/>
              <a:t>Specificity = TN/N = 9560/9700 = 98.56%</a:t>
            </a:r>
          </a:p>
          <a:p>
            <a:pPr lvl="2">
              <a:defRPr/>
            </a:pPr>
            <a:r>
              <a:rPr lang="en-US" altLang="en-US"/>
              <a:t>Accuracy = (TP + TN)/All = (90+9560)/10000 = 96.50%</a:t>
            </a:r>
          </a:p>
          <a:p>
            <a:pPr lvl="2">
              <a:defRPr/>
            </a:pPr>
            <a:r>
              <a:rPr lang="en-US" altLang="en-US"/>
              <a:t>Error rate = (FP + FN)/All = (140 + 210)/10000 = 3.50%</a:t>
            </a:r>
          </a:p>
          <a:p>
            <a:pPr lvl="2">
              <a:defRPr/>
            </a:pPr>
            <a:r>
              <a:rPr lang="en-US" altLang="en-US"/>
              <a:t>Precision = TP/(TP + FP) = 90/(90 + 140) = 90/230 = 39.13%          </a:t>
            </a:r>
          </a:p>
          <a:p>
            <a:pPr lvl="2">
              <a:defRPr/>
            </a:pPr>
            <a:r>
              <a:rPr lang="en-US" altLang="en-US"/>
              <a:t>Recall = TP/ (TP + FN) = 90/(90 + 210) = 90/300 = 30.00%</a:t>
            </a:r>
          </a:p>
          <a:p>
            <a:pPr lvl="2">
              <a:defRPr/>
            </a:pPr>
            <a:r>
              <a:rPr lang="en-US" altLang="en-US"/>
              <a:t>F1 = 2 P × R /(P + R) = 2 × 39.13% × 30.00%/(39.13% + 30%) = 33.96%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8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720E-5515-FB05-D8DC-AB2CBFC0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Infinity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F12C-350E-50A9-51A3-50871C78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about infinite hypothesis set?</a:t>
            </a:r>
          </a:p>
          <a:p>
            <a:r>
              <a:rPr lang="en-US" dirty="0"/>
              <a:t> e.g. perceptron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AC442-ED5C-4797-6ECF-DC676688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95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33EE-CFFC-6183-CE80-6D79DDCB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Infinity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039EC-D554-5598-8F11-FCD0F1745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Now on to Step 1: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But </a:t>
                </a:r>
                <a:r>
                  <a:rPr lang="en-US" err="1"/>
                  <a:t>Hoeffding’s</a:t>
                </a:r>
                <a:r>
                  <a:rPr lang="en-US"/>
                  <a:t> inequality only works for finite hypothesis set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Need to revisit model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E039EC-D554-5598-8F11-FCD0F1745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AF34E-D7A3-93BF-0D56-39ED4B4C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46FF-E9CD-6514-D353-05BE8F0D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892"/>
            <a:ext cx="10515600" cy="1173490"/>
          </a:xfrm>
        </p:spPr>
        <p:txBody>
          <a:bodyPr/>
          <a:lstStyle/>
          <a:p>
            <a:r>
              <a:rPr lang="en-US" dirty="0"/>
              <a:t>Thinking Aid: Dichotomies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27FF8-5C3F-6F50-EE51-281F4CCC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427"/>
            <a:ext cx="10713858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Given a set of data point,</a:t>
            </a:r>
          </a:p>
          <a:p>
            <a:pPr marL="0" indent="0">
              <a:buNone/>
            </a:pPr>
            <a:r>
              <a:rPr lang="en-US"/>
              <a:t>	a dichotomy is any way to classify the data points into two classes</a:t>
            </a:r>
          </a:p>
          <a:p>
            <a:pPr marL="0" indent="0">
              <a:buNone/>
            </a:pPr>
            <a:r>
              <a:rPr lang="en-US"/>
              <a:t>	e.g. into two classes +1 and 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D9CCE-44B1-FD1D-FB92-73DB205E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68D19-52ED-52C5-30CE-C20BCADA7B09}"/>
              </a:ext>
            </a:extLst>
          </p:cNvPr>
          <p:cNvSpPr/>
          <p:nvPr/>
        </p:nvSpPr>
        <p:spPr>
          <a:xfrm>
            <a:off x="967222" y="2845126"/>
            <a:ext cx="4175760" cy="38709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7C733A-6D97-1DA4-4419-1B716C3CA328}"/>
              </a:ext>
            </a:extLst>
          </p:cNvPr>
          <p:cNvSpPr/>
          <p:nvPr/>
        </p:nvSpPr>
        <p:spPr>
          <a:xfrm>
            <a:off x="1820662" y="517684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24CD11-6844-FFEB-8882-834C09BDC97D}"/>
              </a:ext>
            </a:extLst>
          </p:cNvPr>
          <p:cNvSpPr/>
          <p:nvPr/>
        </p:nvSpPr>
        <p:spPr>
          <a:xfrm>
            <a:off x="3664702" y="536988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12DFCF-D370-D910-5692-74D2C490AB00}"/>
              </a:ext>
            </a:extLst>
          </p:cNvPr>
          <p:cNvSpPr/>
          <p:nvPr/>
        </p:nvSpPr>
        <p:spPr>
          <a:xfrm>
            <a:off x="2940802" y="3713806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01A01-F7F4-AC9E-5CF9-06D527507FC3}"/>
              </a:ext>
            </a:extLst>
          </p:cNvPr>
          <p:cNvSpPr txBox="1"/>
          <p:nvPr/>
        </p:nvSpPr>
        <p:spPr>
          <a:xfrm>
            <a:off x="5470612" y="4017567"/>
            <a:ext cx="62799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How many possible dichotomies are there for this dataset?</a:t>
            </a:r>
          </a:p>
          <a:p>
            <a:endParaRPr lang="en-US" sz="2800"/>
          </a:p>
          <a:p>
            <a:r>
              <a:rPr lang="en-US" sz="2800"/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542F14-80AA-F312-E615-ABEA9241D81E}"/>
                  </a:ext>
                </a:extLst>
              </p:cNvPr>
              <p:cNvSpPr txBox="1"/>
              <p:nvPr/>
            </p:nvSpPr>
            <p:spPr>
              <a:xfrm>
                <a:off x="2843653" y="3344474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542F14-80AA-F312-E615-ABEA9241D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653" y="3344474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34AA8-5775-080D-C508-06D599842788}"/>
                  </a:ext>
                </a:extLst>
              </p:cNvPr>
              <p:cNvSpPr txBox="1"/>
              <p:nvPr/>
            </p:nvSpPr>
            <p:spPr>
              <a:xfrm>
                <a:off x="1480701" y="5239989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A34AA8-5775-080D-C508-06D599842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01" y="5239989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0E568-A1EE-4B50-8D40-AE57EAFCF553}"/>
                  </a:ext>
                </a:extLst>
              </p:cNvPr>
              <p:cNvSpPr txBox="1"/>
              <p:nvPr/>
            </p:nvSpPr>
            <p:spPr>
              <a:xfrm>
                <a:off x="3531116" y="560932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0E568-A1EE-4B50-8D40-AE57EAFCF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116" y="5609321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15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ADDC-4A86-426E-99BB-9981940F5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92"/>
            <a:ext cx="10515600" cy="1325563"/>
          </a:xfrm>
        </p:spPr>
        <p:txBody>
          <a:bodyPr/>
          <a:lstStyle/>
          <a:p>
            <a:r>
              <a:rPr lang="en-US" dirty="0"/>
              <a:t>A Simple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CFDE3-C474-4136-8C58-8FEDDC893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13" y="1254736"/>
                <a:ext cx="12006112" cy="56032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Compute a “credit score” by giving </a:t>
                </a:r>
              </a:p>
              <a:p>
                <a:pPr marL="0" indent="0">
                  <a:buNone/>
                </a:pPr>
                <a:r>
                  <a:rPr lang="en-US" dirty="0"/>
                  <a:t>importance weights to the different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𝑐𝑟𝑒𝑑𝑖𝑡𝑠𝑐𝑜𝑟𝑒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Decision rule: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𝑐𝑟𝑒𝑑𝑖𝑡𝑠𝑐𝑜𝑟𝑒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Approve</a:t>
                </a:r>
                <a:r>
                  <a:rPr lang="en-US" dirty="0"/>
                  <a:t> credit 	(good credit score)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𝑐𝑟𝑒𝑑𝑖𝑡𝑠𝑐𝑜𝑟𝑒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FF0000"/>
                    </a:solidFill>
                  </a:rPr>
                  <a:t>Deny</a:t>
                </a:r>
                <a:r>
                  <a:rPr lang="en-US" dirty="0"/>
                  <a:t> credit       	(poor credit score)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How to choose the importance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important in deciding credit approval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has a  beneficial effect to credit 	  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(weighs positively)</a:t>
                </a:r>
              </a:p>
              <a:p>
                <a:pPr lvl="1"/>
                <a:r>
                  <a:rPr lang="en-US" dirty="0"/>
                  <a:t>i</a:t>
                </a:r>
                <a:r>
                  <a:rPr lang="en-US" b="0" dirty="0"/>
                  <a:t>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has an adverse effect on credit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b="0" dirty="0"/>
                  <a:t> (weighs negatively)</a:t>
                </a:r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CFDE3-C474-4136-8C58-8FEDDC893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13" y="1254736"/>
                <a:ext cx="12006112" cy="5603264"/>
              </a:xfrm>
              <a:blipFill>
                <a:blip r:embed="rId2"/>
                <a:stretch>
                  <a:fillRect l="-1015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E564-4782-4607-BAED-40088BF0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9B2C05-4D72-4E65-BDFB-5532522645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4605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Data Reveals the True Diversity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9B2C05-4D72-4E65-BDFB-5532522645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460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8CEB-C98A-4C17-8040-F24F0079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40</a:t>
            </a:fld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AF2EF8-0C69-4686-8BAB-B84986146C63}"/>
              </a:ext>
            </a:extLst>
          </p:cNvPr>
          <p:cNvSpPr/>
          <p:nvPr/>
        </p:nvSpPr>
        <p:spPr>
          <a:xfrm>
            <a:off x="6232795" y="3474254"/>
            <a:ext cx="442218" cy="2497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F7091E-2F01-46AB-A030-51498F1CCA6A}"/>
                  </a:ext>
                </a:extLst>
              </p:cNvPr>
              <p:cNvSpPr txBox="1"/>
              <p:nvPr/>
            </p:nvSpPr>
            <p:spPr>
              <a:xfrm>
                <a:off x="6187075" y="2951034"/>
                <a:ext cx="5382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F7091E-2F01-46AB-A030-51498F1CC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075" y="2951034"/>
                <a:ext cx="5382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EA2E20-BB8D-4DCF-86F0-C643AF423C6E}"/>
                  </a:ext>
                </a:extLst>
              </p:cNvPr>
              <p:cNvSpPr txBox="1"/>
              <p:nvPr/>
            </p:nvSpPr>
            <p:spPr>
              <a:xfrm>
                <a:off x="2892900" y="5242296"/>
                <a:ext cx="615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EA2E20-BB8D-4DCF-86F0-C643AF42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00" y="5242296"/>
                <a:ext cx="61549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D9F1A5-664F-4709-9DCE-775FC9CBBAE5}"/>
                  </a:ext>
                </a:extLst>
              </p:cNvPr>
              <p:cNvSpPr txBox="1"/>
              <p:nvPr/>
            </p:nvSpPr>
            <p:spPr>
              <a:xfrm>
                <a:off x="7600386" y="5222495"/>
                <a:ext cx="3816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/>
                  <a:t> through the eyes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D9F1A5-664F-4709-9DCE-775FC9CBB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386" y="5222495"/>
                <a:ext cx="3816429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26511B-7F0C-4014-B459-D773B3002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77" y="1241604"/>
            <a:ext cx="3937336" cy="3942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04F33A-54FB-4B4A-9B9F-84372FBA4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527" y="1241604"/>
            <a:ext cx="3937336" cy="394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D06EC2-7C10-40FF-A0A2-247482D135D1}"/>
                  </a:ext>
                </a:extLst>
              </p:cNvPr>
              <p:cNvSpPr txBox="1"/>
              <p:nvPr/>
            </p:nvSpPr>
            <p:spPr>
              <a:xfrm>
                <a:off x="4106947" y="5996324"/>
                <a:ext cx="48074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/>
                  <a:t>For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sz="2800" b="1"/>
                  <a:t>,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sz="2800" b="1"/>
                  <a:t> is just one </a:t>
                </a:r>
                <a:r>
                  <a:rPr lang="en-US" sz="2800" b="1" i="1"/>
                  <a:t>dichotomy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D06EC2-7C10-40FF-A0A2-247482D13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947" y="5996324"/>
                <a:ext cx="4807470" cy="523220"/>
              </a:xfrm>
              <a:prstGeom prst="rect">
                <a:avLst/>
              </a:prstGeom>
              <a:blipFill>
                <a:blip r:embed="rId8"/>
                <a:stretch>
                  <a:fillRect l="-2665" t="-11765" r="-1650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79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2F3BC0-0E4B-47D9-8C88-EC31E2074F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Effective Number of Hypotheses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D2F3BC0-0E4B-47D9-8C88-EC31E2074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49856-3266-4123-A4CD-161833C60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07019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Effective size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: </a:t>
                </a:r>
              </a:p>
              <a:p>
                <a:pPr marL="0" indent="0">
                  <a:buNone/>
                </a:pPr>
                <a:r>
                  <a:rPr lang="en-US"/>
                  <a:t>Diversity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: number of dichotomies it can implement</a:t>
                </a:r>
              </a:p>
              <a:p>
                <a:endParaRPr lang="en-US"/>
              </a:p>
              <a:p>
                <a:r>
                  <a:rPr lang="en-US"/>
                  <a:t>Grows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b="0"/>
              </a:p>
              <a:p>
                <a:r>
                  <a:rPr lang="en-US" b="1"/>
                  <a:t>growth function</a:t>
                </a:r>
                <a:r>
                  <a:rPr lang="en-US"/>
                  <a:t>: how does the effective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b="0"/>
                  <a:t> grow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/>
                  <a:t>?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 is the maximum possible diversity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Bound the </a:t>
                </a:r>
                <a:r>
                  <a:rPr lang="en-US" b="1" i="1"/>
                  <a:t>growth</a:t>
                </a:r>
                <a:r>
                  <a:rPr lang="en-US"/>
                  <a:t> of the diversity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as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?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49856-3266-4123-A4CD-161833C60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07019"/>
              </a:xfrm>
              <a:blipFill>
                <a:blip r:embed="rId3"/>
                <a:stretch>
                  <a:fillRect l="-1217" t="-2070" b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73B87-B460-44AF-9938-5E37393C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6B38-5DEC-4E2A-A623-20B6C5A6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65125"/>
            <a:ext cx="11790680" cy="1325563"/>
          </a:xfrm>
        </p:spPr>
        <p:txBody>
          <a:bodyPr/>
          <a:lstStyle/>
          <a:p>
            <a:r>
              <a:rPr lang="en-US"/>
              <a:t>The Growth of the Effective Number of Hypotheses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881F-813C-4CBC-BABA-E5A82DD20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FE1322-1121-469D-9129-C183EE31B4DA}"/>
              </a:ext>
            </a:extLst>
          </p:cNvPr>
          <p:cNvSpPr/>
          <p:nvPr/>
        </p:nvSpPr>
        <p:spPr>
          <a:xfrm>
            <a:off x="396240" y="1798320"/>
            <a:ext cx="4175760" cy="387096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975355-C1F0-4E52-8CFB-C057505DC497}"/>
              </a:ext>
            </a:extLst>
          </p:cNvPr>
          <p:cNvSpPr/>
          <p:nvPr/>
        </p:nvSpPr>
        <p:spPr>
          <a:xfrm>
            <a:off x="1249680" y="413004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B95D0A-0CF6-4E53-842E-01F340358698}"/>
              </a:ext>
            </a:extLst>
          </p:cNvPr>
          <p:cNvSpPr/>
          <p:nvPr/>
        </p:nvSpPr>
        <p:spPr>
          <a:xfrm>
            <a:off x="3093720" y="432308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BA6783-D566-4A87-ABBF-757EE86A5B07}"/>
              </a:ext>
            </a:extLst>
          </p:cNvPr>
          <p:cNvSpPr/>
          <p:nvPr/>
        </p:nvSpPr>
        <p:spPr>
          <a:xfrm>
            <a:off x="2369820" y="2667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05053-ABB3-4646-AF69-02ABAE758433}"/>
              </a:ext>
            </a:extLst>
          </p:cNvPr>
          <p:cNvCxnSpPr>
            <a:cxnSpLocks/>
          </p:cNvCxnSpPr>
          <p:nvPr/>
        </p:nvCxnSpPr>
        <p:spPr>
          <a:xfrm flipV="1">
            <a:off x="1884680" y="2184400"/>
            <a:ext cx="2687320" cy="348488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45BFE8-F151-4893-BFF6-D3706EA1ACE0}"/>
              </a:ext>
            </a:extLst>
          </p:cNvPr>
          <p:cNvCxnSpPr>
            <a:cxnSpLocks/>
          </p:cNvCxnSpPr>
          <p:nvPr/>
        </p:nvCxnSpPr>
        <p:spPr>
          <a:xfrm>
            <a:off x="396240" y="1983264"/>
            <a:ext cx="4175760" cy="2286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2F0ABD-540B-4A3C-A8EC-EDBE088F1415}"/>
              </a:ext>
            </a:extLst>
          </p:cNvPr>
          <p:cNvCxnSpPr>
            <a:cxnSpLocks/>
          </p:cNvCxnSpPr>
          <p:nvPr/>
        </p:nvCxnSpPr>
        <p:spPr>
          <a:xfrm>
            <a:off x="396240" y="4435475"/>
            <a:ext cx="4175760" cy="10864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8E8475-E7D7-44E1-A15E-56C9B61EACD1}"/>
              </a:ext>
            </a:extLst>
          </p:cNvPr>
          <p:cNvCxnSpPr>
            <a:cxnSpLocks/>
          </p:cNvCxnSpPr>
          <p:nvPr/>
        </p:nvCxnSpPr>
        <p:spPr>
          <a:xfrm>
            <a:off x="2753360" y="1798320"/>
            <a:ext cx="1503680" cy="38709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06E6A3-0E8C-4969-80D1-DEB7C5F233BB}"/>
              </a:ext>
            </a:extLst>
          </p:cNvPr>
          <p:cNvCxnSpPr>
            <a:cxnSpLocks/>
          </p:cNvCxnSpPr>
          <p:nvPr/>
        </p:nvCxnSpPr>
        <p:spPr>
          <a:xfrm flipV="1">
            <a:off x="396240" y="1798320"/>
            <a:ext cx="1615440" cy="120904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0F8390-A768-4684-819E-6645A742B870}"/>
              </a:ext>
            </a:extLst>
          </p:cNvPr>
          <p:cNvCxnSpPr>
            <a:cxnSpLocks/>
          </p:cNvCxnSpPr>
          <p:nvPr/>
        </p:nvCxnSpPr>
        <p:spPr>
          <a:xfrm flipH="1" flipV="1">
            <a:off x="2166620" y="1798320"/>
            <a:ext cx="154940" cy="387096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F6365-2BF9-47AF-A0EE-2376E6575BD3}"/>
              </a:ext>
            </a:extLst>
          </p:cNvPr>
          <p:cNvCxnSpPr>
            <a:cxnSpLocks/>
          </p:cNvCxnSpPr>
          <p:nvPr/>
        </p:nvCxnSpPr>
        <p:spPr>
          <a:xfrm flipV="1">
            <a:off x="396240" y="3230880"/>
            <a:ext cx="4175760" cy="1981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D20A33-E15F-443C-9EBA-4301A08927EC}"/>
              </a:ext>
            </a:extLst>
          </p:cNvPr>
          <p:cNvCxnSpPr>
            <a:cxnSpLocks/>
          </p:cNvCxnSpPr>
          <p:nvPr/>
        </p:nvCxnSpPr>
        <p:spPr>
          <a:xfrm flipV="1">
            <a:off x="396240" y="3454400"/>
            <a:ext cx="4175760" cy="1981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EC7226-9C80-446F-A60E-54378CF93E3A}"/>
              </a:ext>
            </a:extLst>
          </p:cNvPr>
          <p:cNvCxnSpPr>
            <a:cxnSpLocks/>
          </p:cNvCxnSpPr>
          <p:nvPr/>
        </p:nvCxnSpPr>
        <p:spPr>
          <a:xfrm flipV="1">
            <a:off x="396240" y="3624104"/>
            <a:ext cx="4175760" cy="1981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4CDF2B-F211-4B31-A74D-6783B076ABAF}"/>
              </a:ext>
            </a:extLst>
          </p:cNvPr>
          <p:cNvCxnSpPr>
            <a:cxnSpLocks/>
          </p:cNvCxnSpPr>
          <p:nvPr/>
        </p:nvCxnSpPr>
        <p:spPr>
          <a:xfrm flipV="1">
            <a:off x="396240" y="3716020"/>
            <a:ext cx="4175760" cy="1981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4BF091-DD9F-4C96-8B46-6844CACB6A0A}"/>
              </a:ext>
            </a:extLst>
          </p:cNvPr>
          <p:cNvCxnSpPr>
            <a:cxnSpLocks/>
          </p:cNvCxnSpPr>
          <p:nvPr/>
        </p:nvCxnSpPr>
        <p:spPr>
          <a:xfrm flipV="1">
            <a:off x="396240" y="3761660"/>
            <a:ext cx="4175760" cy="1981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BD53CC2A-3670-4002-B4B3-A1373A851E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05600" y="1690688"/>
              <a:ext cx="3175000" cy="5167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3750">
                      <a:extLst>
                        <a:ext uri="{9D8B030D-6E8A-4147-A177-3AD203B41FA5}">
                          <a16:colId xmlns:a16="http://schemas.microsoft.com/office/drawing/2014/main" val="876895758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2449142410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3720098167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1156327367"/>
                        </a:ext>
                      </a:extLst>
                    </a:gridCol>
                  </a:tblGrid>
                  <a:tr h="645914"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4532556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8663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5981805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3293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105240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1003666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5984252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37318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3">
                <a:extLst>
                  <a:ext uri="{FF2B5EF4-FFF2-40B4-BE49-F238E27FC236}">
                    <a16:creationId xmlns:a16="http://schemas.microsoft.com/office/drawing/2014/main" id="{BD53CC2A-3670-4002-B4B3-A1373A851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0267588"/>
                  </p:ext>
                </p:extLst>
              </p:nvPr>
            </p:nvGraphicFramePr>
            <p:xfrm>
              <a:off x="6705600" y="1690688"/>
              <a:ext cx="3175000" cy="5167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3750">
                      <a:extLst>
                        <a:ext uri="{9D8B030D-6E8A-4147-A177-3AD203B41FA5}">
                          <a16:colId xmlns:a16="http://schemas.microsoft.com/office/drawing/2014/main" val="876895758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2449142410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3720098167"/>
                        </a:ext>
                      </a:extLst>
                    </a:gridCol>
                    <a:gridCol w="793750">
                      <a:extLst>
                        <a:ext uri="{9D8B030D-6E8A-4147-A177-3AD203B41FA5}">
                          <a16:colId xmlns:a16="http://schemas.microsoft.com/office/drawing/2014/main" val="1156327367"/>
                        </a:ext>
                      </a:extLst>
                    </a:gridCol>
                  </a:tblGrid>
                  <a:tr h="645914"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63" t="-943" r="-200000" b="-7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308" t="-943" r="-101538" b="-7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2308" t="-943" r="-1538" b="-702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4532556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100943" r="-302308" b="-6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8663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200943" r="-302308" b="-5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+1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5981805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300943" r="-302308" b="-4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3293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400943" r="-302308" b="-3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8105240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500943" r="-302308" b="-2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1003666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600943" r="-302308" b="-10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5984252"/>
                      </a:ext>
                    </a:extLst>
                  </a:tr>
                  <a:tr h="645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38" t="-700943" r="-302308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3373182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40BEB8-25DB-4B7F-A19E-F3AFADF2AEE6}"/>
              </a:ext>
            </a:extLst>
          </p:cNvPr>
          <p:cNvCxnSpPr>
            <a:cxnSpLocks/>
          </p:cNvCxnSpPr>
          <p:nvPr/>
        </p:nvCxnSpPr>
        <p:spPr>
          <a:xfrm flipV="1">
            <a:off x="396240" y="1937624"/>
            <a:ext cx="4175760" cy="27769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3E982A9-70AF-45EB-AC71-E791D66E8E6D}"/>
              </a:ext>
            </a:extLst>
          </p:cNvPr>
          <p:cNvSpPr txBox="1"/>
          <p:nvPr/>
        </p:nvSpPr>
        <p:spPr>
          <a:xfrm>
            <a:off x="1478280" y="5803691"/>
            <a:ext cx="2244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8 dichotomies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D4A22-5252-2878-10FA-596461BDC0A9}"/>
                  </a:ext>
                </a:extLst>
              </p:cNvPr>
              <p:cNvSpPr txBox="1"/>
              <p:nvPr/>
            </p:nvSpPr>
            <p:spPr>
              <a:xfrm>
                <a:off x="2287512" y="2265918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D4A22-5252-2878-10FA-596461BDC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512" y="2265918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ECF634-18F7-E3B3-C760-A29B478B780D}"/>
                  </a:ext>
                </a:extLst>
              </p:cNvPr>
              <p:cNvSpPr txBox="1"/>
              <p:nvPr/>
            </p:nvSpPr>
            <p:spPr>
              <a:xfrm>
                <a:off x="924560" y="416143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ECF634-18F7-E3B3-C760-A29B478B7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60" y="4161433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1BE7BB-535E-81E6-455D-17A4D1CDE1B5}"/>
                  </a:ext>
                </a:extLst>
              </p:cNvPr>
              <p:cNvSpPr txBox="1"/>
              <p:nvPr/>
            </p:nvSpPr>
            <p:spPr>
              <a:xfrm>
                <a:off x="2974975" y="4530765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1BE7BB-535E-81E6-455D-17A4D1CDE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75" y="4530765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29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240994-7FA6-4D37-8F01-750D660646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765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The Growth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240994-7FA6-4D37-8F01-750D66064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76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FA66D-E52E-401C-AAD5-54A38678F0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3664"/>
                <a:ext cx="10515600" cy="5474336"/>
              </a:xfrm>
            </p:spPr>
            <p:txBody>
              <a:bodyPr/>
              <a:lstStyle/>
              <a:p>
                <a:r>
                  <a:rPr lang="en-US" dirty="0"/>
                  <a:t>Effective number of hypotheses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through the eyes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Definition:</a:t>
                </a:r>
                <a:r>
                  <a:rPr lang="en-US" dirty="0"/>
                  <a:t>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The dichotomies generated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on these points are defined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Definition: The Growth 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largest set of dichotomies induced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8FA66D-E52E-401C-AAD5-54A38678F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3664"/>
                <a:ext cx="10515600" cy="5474336"/>
              </a:xfrm>
              <a:blipFill>
                <a:blip r:embed="rId3"/>
                <a:stretch>
                  <a:fillRect l="-1206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3ABC8-2918-45C4-9584-2D8A2C38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3CF4-944C-2BAC-FF8E-43D93CDEF3A1}"/>
              </a:ext>
            </a:extLst>
          </p:cNvPr>
          <p:cNvSpPr txBox="1"/>
          <p:nvPr/>
        </p:nvSpPr>
        <p:spPr>
          <a:xfrm>
            <a:off x="9743676" y="4900859"/>
            <a:ext cx="1804340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2800"/>
              <a:t>Worst-case</a:t>
            </a:r>
          </a:p>
        </p:txBody>
      </p:sp>
    </p:spTree>
    <p:extLst>
      <p:ext uri="{BB962C8B-B14F-4D97-AF65-F5344CB8AC3E}">
        <p14:creationId xmlns:p14="http://schemas.microsoft.com/office/powerpoint/2010/main" val="22288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A34AC-C062-4796-BEF5-F4EA3DBA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25211" y="1206545"/>
              <a:ext cx="8941578" cy="3610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?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604055">
                    <a:tc vMerge="1">
                      <a:txBody>
                        <a:bodyPr/>
                        <a:lstStyle/>
                        <a:p>
                          <a:pPr algn="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--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…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27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7873555"/>
                  </p:ext>
                </p:extLst>
              </p:nvPr>
            </p:nvGraphicFramePr>
            <p:xfrm>
              <a:off x="1625211" y="1206545"/>
              <a:ext cx="8941578" cy="3610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09" t="-2083" r="-236" b="-5208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4366" t="-104255" r="-1408" b="-4319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?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709" t="-200000" r="-709" b="-3229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1798320">
                    <a:tc vMerge="1">
                      <a:txBody>
                        <a:bodyPr/>
                        <a:lstStyle/>
                        <a:p>
                          <a:pPr algn="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--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…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27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01E35-A0D3-485C-82F5-18DF12FE20FD}"/>
                  </a:ext>
                </a:extLst>
              </p:cNvPr>
              <p:cNvSpPr txBox="1"/>
              <p:nvPr/>
            </p:nvSpPr>
            <p:spPr>
              <a:xfrm>
                <a:off x="1625211" y="4606420"/>
                <a:ext cx="8877558" cy="1392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Ideally,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grow slower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 general: A </a:t>
                </a:r>
                <a:r>
                  <a:rPr lang="en-US" sz="2800" dirty="0">
                    <a:solidFill>
                      <a:srgbClr val="00B050"/>
                    </a:solidFill>
                  </a:rPr>
                  <a:t>break point</a:t>
                </a:r>
                <a:r>
                  <a:rPr lang="en-US" sz="2800" dirty="0"/>
                  <a:t> is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001E35-A0D3-485C-82F5-18DF12FE2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211" y="4606420"/>
                <a:ext cx="8877558" cy="1392689"/>
              </a:xfrm>
              <a:prstGeom prst="rect">
                <a:avLst/>
              </a:prstGeom>
              <a:blipFill>
                <a:blip r:embed="rId4"/>
                <a:stretch>
                  <a:fillRect l="-128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0D2E0-E540-1DEC-E711-3F43CDDAC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3A384-C7A1-A821-0451-22761A9CEC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53FA3-E088-3B0A-9E3C-FE9B9FB5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196023D-68BC-7095-9D65-981D9EBCA1B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25211" y="1206545"/>
              <a:ext cx="8941578" cy="3610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604055">
                    <a:tc vMerge="1">
                      <a:txBody>
                        <a:bodyPr/>
                        <a:lstStyle/>
                        <a:p>
                          <a:pPr algn="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--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…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273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8196023D-68BC-7095-9D65-981D9EBCA1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970471"/>
                  </p:ext>
                </p:extLst>
              </p:nvPr>
            </p:nvGraphicFramePr>
            <p:xfrm>
              <a:off x="1625211" y="1206545"/>
              <a:ext cx="8941578" cy="36104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09" t="-2083" r="-236" b="-5208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4366" t="-104255" r="-1408" b="-4319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 rowSpan="2"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709" t="-200000" r="-709" b="-3229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1798320">
                    <a:tc vMerge="1">
                      <a:txBody>
                        <a:bodyPr/>
                        <a:lstStyle/>
                        <a:p>
                          <a:pPr algn="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+-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-+</a:t>
                          </a:r>
                        </a:p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--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00B050"/>
                              </a:solidFill>
                            </a:rPr>
                            <a:t>…</a:t>
                          </a:r>
                          <a:endParaRPr lang="en-US" sz="2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6273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979ED-1749-53AF-9394-1DB4F6B75BD5}"/>
                  </a:ext>
                </a:extLst>
              </p:cNvPr>
              <p:cNvSpPr txBox="1"/>
              <p:nvPr/>
            </p:nvSpPr>
            <p:spPr>
              <a:xfrm>
                <a:off x="1625211" y="4606420"/>
                <a:ext cx="8877558" cy="1392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Ideally,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grow slower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 general: A </a:t>
                </a:r>
                <a:r>
                  <a:rPr lang="en-US" sz="2800" dirty="0">
                    <a:solidFill>
                      <a:srgbClr val="00B050"/>
                    </a:solidFill>
                  </a:rPr>
                  <a:t>break point</a:t>
                </a:r>
                <a:r>
                  <a:rPr lang="en-US" sz="2800" dirty="0"/>
                  <a:t> is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4979ED-1749-53AF-9394-1DB4F6B75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211" y="4606420"/>
                <a:ext cx="8877558" cy="1392689"/>
              </a:xfrm>
              <a:prstGeom prst="rect">
                <a:avLst/>
              </a:prstGeom>
              <a:blipFill>
                <a:blip r:embed="rId4"/>
                <a:stretch>
                  <a:fillRect l="-1286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3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91746-B166-0E73-CA26-025794E9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D8868F-5663-B8BC-F49A-15FA61949B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A967A-375B-47A8-E67E-75622C02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DB4E080-6E41-CB8D-08F3-0BC2C77C57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625211" y="1206545"/>
              <a:ext cx="8941578" cy="1812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FDB4E080-6E41-CB8D-08F3-0BC2C77C57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4251428"/>
                  </p:ext>
                </p:extLst>
              </p:nvPr>
            </p:nvGraphicFramePr>
            <p:xfrm>
              <a:off x="1625211" y="1206545"/>
              <a:ext cx="8941578" cy="1812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509" t="-2083" r="-236" b="-2104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4366" t="-104255" r="-1408" b="-1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709" t="-200000" r="-709" b="-1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A6FA0-D429-B4F1-05BA-095ED9086F2C}"/>
                  </a:ext>
                </a:extLst>
              </p:cNvPr>
              <p:cNvSpPr txBox="1"/>
              <p:nvPr/>
            </p:nvSpPr>
            <p:spPr>
              <a:xfrm>
                <a:off x="1452933" y="3391524"/>
                <a:ext cx="101957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600" b="1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Why Can't a 2D Perceptron Shatter </a:t>
                </a:r>
                <a14:m>
                  <m:oMath xmlns:m="http://schemas.openxmlformats.org/officeDocument/2006/math">
                    <m:r>
                      <a:rPr lang="en-US" altLang="zh-CN" sz="3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3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3600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600" b="1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 Points?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6A6FA0-D429-B4F1-05BA-095ED908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933" y="3391524"/>
                <a:ext cx="10195728" cy="646331"/>
              </a:xfrm>
              <a:prstGeom prst="rect">
                <a:avLst/>
              </a:prstGeom>
              <a:blipFill>
                <a:blip r:embed="rId4"/>
                <a:stretch>
                  <a:fillRect l="-1617" t="-13462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3463ACA-7880-A487-68FC-7C8AE7079F09}"/>
              </a:ext>
            </a:extLst>
          </p:cNvPr>
          <p:cNvSpPr txBox="1"/>
          <p:nvPr/>
        </p:nvSpPr>
        <p:spPr>
          <a:xfrm>
            <a:off x="1539072" y="4242995"/>
            <a:ext cx="91138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2D perceptron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a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linear classifier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meaning it can only separate points using a 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</a:rPr>
              <a:t>straight line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678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utput image">
            <a:extLst>
              <a:ext uri="{FF2B5EF4-FFF2-40B4-BE49-F238E27FC236}">
                <a16:creationId xmlns:a16="http://schemas.microsoft.com/office/drawing/2014/main" id="{7BB26E49-2829-19BF-D2D7-CEA0FEB8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1708" y="822854"/>
            <a:ext cx="5291666" cy="52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CCBE09DC-BA94-B242-7862-4FD887964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843" y="822854"/>
            <a:ext cx="5291667" cy="52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8ED5A-A270-DE05-CE09-9F6A3CEB0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148A2A-6FF0-4133-B3BD-99AB771FF051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15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1089-C6BF-8BF1-AAEC-CFA6F2D1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55" y="365125"/>
            <a:ext cx="11006245" cy="1325563"/>
          </a:xfrm>
        </p:spPr>
        <p:txBody>
          <a:bodyPr/>
          <a:lstStyle/>
          <a:p>
            <a:r>
              <a:rPr lang="en-US" dirty="0"/>
              <a:t>On break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3A9C2-DA1D-21CF-D337-1D9772B02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7555" y="1690688"/>
                <a:ext cx="118444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For a given hypothesis set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3200" dirty="0"/>
                  <a:t>,</a:t>
                </a:r>
              </a:p>
              <a:p>
                <a:pPr marL="0" indent="0">
                  <a:buNone/>
                </a:pPr>
                <a:r>
                  <a:rPr lang="en-US" sz="3200" dirty="0"/>
                  <a:t>	To show that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 is a break point, we must prove that:</a:t>
                </a:r>
              </a:p>
              <a:p>
                <a:pPr marL="0" indent="0">
                  <a:buNone/>
                </a:pPr>
                <a:r>
                  <a:rPr lang="en-US" sz="3200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3A9C2-DA1D-21CF-D337-1D9772B02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555" y="1690688"/>
                <a:ext cx="11844445" cy="4351338"/>
              </a:xfrm>
              <a:blipFill>
                <a:blip r:embed="rId2"/>
                <a:stretch>
                  <a:fillRect l="-1285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279DD-E6DF-EBEF-584C-E816311C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E853-EEA3-133C-F5EF-DC59C132B372}"/>
                  </a:ext>
                </a:extLst>
              </p:cNvPr>
              <p:cNvSpPr txBox="1"/>
              <p:nvPr/>
            </p:nvSpPr>
            <p:spPr>
              <a:xfrm>
                <a:off x="1311964" y="2951418"/>
                <a:ext cx="10041835" cy="2563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b="1" dirty="0"/>
                  <a:t>For all sets of 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3200" b="1" dirty="0"/>
                  <a:t> points</a:t>
                </a:r>
                <a:r>
                  <a:rPr lang="en-US" sz="3200" dirty="0"/>
                  <a:t>, the hypothesis class </a:t>
                </a:r>
                <a:r>
                  <a:rPr lang="en-US" sz="3200" b="1" dirty="0"/>
                  <a:t>cannot</a:t>
                </a:r>
                <a:r>
                  <a:rPr lang="en-US" sz="3200" dirty="0"/>
                  <a:t> shatter all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/>
                  <a:t> possible labeling.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This means that there </a:t>
                </a:r>
                <a:r>
                  <a:rPr lang="en-US" sz="3200" b="1" dirty="0"/>
                  <a:t>exists at least one labeling</a:t>
                </a:r>
                <a:r>
                  <a:rPr lang="en-US" sz="3200" dirty="0"/>
                  <a:t> of</a:t>
                </a:r>
                <a:r>
                  <a:rPr lang="en-US" altLang="zh-CN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points that the hypothesis class </a:t>
                </a:r>
                <a:r>
                  <a:rPr lang="en-US" sz="3200" b="1" dirty="0"/>
                  <a:t>cannot realize</a:t>
                </a:r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E853-EEA3-133C-F5EF-DC59C132B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64" y="2951418"/>
                <a:ext cx="10041835" cy="2563394"/>
              </a:xfrm>
              <a:prstGeom prst="rect">
                <a:avLst/>
              </a:prstGeom>
              <a:blipFill>
                <a:blip r:embed="rId3"/>
                <a:stretch>
                  <a:fillRect l="-1391" t="-2956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466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24FAA-8555-C2F3-4D61-3D40B146B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008E68-10AB-A419-95E4-6E6AC505FD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51569-C8A1-11E3-5209-7B739319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D542E6D-021B-0FE5-D3D7-236F257704B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2397" y="1217260"/>
              <a:ext cx="8941578" cy="1849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41338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D542E6D-021B-0FE5-D3D7-236F257704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1455"/>
                  </p:ext>
                </p:extLst>
              </p:nvPr>
            </p:nvGraphicFramePr>
            <p:xfrm>
              <a:off x="1712397" y="1217260"/>
              <a:ext cx="8941578" cy="1849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41338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903" r="-473" b="-2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4366" t="-106250" r="-2817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709" t="-206250" r="-1418" b="-1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4F7591-198A-44BA-8296-4A9602F2B511}"/>
              </a:ext>
            </a:extLst>
          </p:cNvPr>
          <p:cNvSpPr txBox="1"/>
          <p:nvPr/>
        </p:nvSpPr>
        <p:spPr>
          <a:xfrm>
            <a:off x="1012573" y="2735119"/>
            <a:ext cx="1094088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 </a:t>
            </a:r>
            <a:r>
              <a:rPr lang="en-US" sz="2800" b="1" dirty="0"/>
              <a:t>1D Positive Ray</a:t>
            </a:r>
            <a:r>
              <a:rPr lang="en-US" sz="2800" dirty="0"/>
              <a:t> is a simple hypothesis class in </a:t>
            </a:r>
            <a:r>
              <a:rPr lang="en-US" sz="2800" b="1" dirty="0"/>
              <a:t>one-dimensional space</a:t>
            </a:r>
            <a:r>
              <a:rPr lang="en-US" sz="2800" dirty="0"/>
              <a:t>, where classification is determined based on a </a:t>
            </a:r>
            <a:r>
              <a:rPr lang="en-US" sz="2800" b="1" dirty="0"/>
              <a:t>threshold</a:t>
            </a:r>
            <a:r>
              <a:rPr lang="en-US" sz="2800" dirty="0"/>
              <a:t>. It is defined as: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98D0D-CBF3-736B-14A3-1957437435FA}"/>
                  </a:ext>
                </a:extLst>
              </p:cNvPr>
              <p:cNvSpPr txBox="1"/>
              <p:nvPr/>
            </p:nvSpPr>
            <p:spPr>
              <a:xfrm>
                <a:off x="3691190" y="4687391"/>
                <a:ext cx="4983993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zh-CN" alt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𝑡h𝑟𝑒𝑠h𝑜𝑙𝑑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998D0D-CBF3-736B-14A3-195743743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90" y="4687391"/>
                <a:ext cx="4983993" cy="1098506"/>
              </a:xfrm>
              <a:prstGeom prst="rect">
                <a:avLst/>
              </a:prstGeom>
              <a:blipFill>
                <a:blip r:embed="rId4"/>
                <a:stretch>
                  <a:fillRect l="-11421" t="-228736" r="-1269" b="-325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61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182EC-1BF0-4AD7-A3AC-E03288BAB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5"/>
            <a:ext cx="10515600" cy="1325563"/>
          </a:xfrm>
        </p:spPr>
        <p:txBody>
          <a:bodyPr/>
          <a:lstStyle/>
          <a:p>
            <a:r>
              <a:rPr lang="en-US"/>
              <a:t>A Simple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B1433-1DAA-4237-922E-86FFFF68B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411" y="1295742"/>
                <a:ext cx="11952807" cy="5597112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Decision rule: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𝑐𝑟𝑒𝑑𝑖𝑡𝑠𝑐𝑜𝑟𝑒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chemeClr val="accent1"/>
                    </a:solidFill>
                  </a:rPr>
                  <a:t>Approve</a:t>
                </a:r>
                <a:r>
                  <a:rPr lang="en-US" dirty="0"/>
                  <a:t> credit 	(good credit score)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</a:t>
                </a:r>
                <a:r>
                  <a:rPr lang="en-US" b="1" dirty="0">
                    <a:solidFill>
                      <a:schemeClr val="accent1"/>
                    </a:solidFill>
                  </a:rPr>
                  <a:t>+1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𝑐𝑟𝑒𝑑𝑖𝑡𝑠𝑐𝑜𝑟𝑒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>
                    <a:solidFill>
                      <a:srgbClr val="FF0000"/>
                    </a:solidFill>
                  </a:rPr>
                  <a:t>Deny</a:t>
                </a:r>
                <a:r>
                  <a:rPr lang="en-US" dirty="0"/>
                  <a:t> credit       	(poor credit score)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</a:t>
                </a:r>
                <a:r>
                  <a:rPr lang="en-US" b="1" dirty="0">
                    <a:solidFill>
                      <a:srgbClr val="FF0000"/>
                    </a:solidFill>
                  </a:rPr>
                  <a:t>-1</a:t>
                </a:r>
              </a:p>
              <a:p>
                <a:pPr lvl="1"/>
                <a:endParaRPr lang="en-US" dirty="0"/>
              </a:p>
              <a:p>
                <a:r>
                  <a:rPr lang="en-US" sz="2400" dirty="0"/>
                  <a:t>Can be written formally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Simplifying a little…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“bias weight” which corresponds to the threshold: Approve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AB1433-1DAA-4237-922E-86FFFF68B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11" y="1295742"/>
                <a:ext cx="11952807" cy="5597112"/>
              </a:xfrm>
              <a:blipFill>
                <a:blip r:embed="rId2"/>
                <a:stretch>
                  <a:fillRect l="-663" t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7733-89FE-46B2-BCC5-EEB620D6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C461A-288C-1FD6-0318-3400B94B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932B1A-8173-D5BE-58BC-59C4021F9F5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BE9F8-378D-0229-89E2-0B590B0E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3F80B51-DC25-8FB6-A5F1-BDE41FF61B9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2397" y="1217260"/>
              <a:ext cx="8941578" cy="1849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41338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0D542E6D-021B-0FE5-D3D7-236F257704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971455"/>
                  </p:ext>
                </p:extLst>
              </p:nvPr>
            </p:nvGraphicFramePr>
            <p:xfrm>
              <a:off x="1712397" y="1217260"/>
              <a:ext cx="8941578" cy="18494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76630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89415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41338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6903" r="-473" b="-2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4366" t="-106250" r="-2817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 dirty="0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709" t="-206250" r="-1418" b="-12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920213-C145-200C-43BF-9EAC90DEABCA}"/>
                  </a:ext>
                </a:extLst>
              </p:cNvPr>
              <p:cNvSpPr txBox="1"/>
              <p:nvPr/>
            </p:nvSpPr>
            <p:spPr>
              <a:xfrm>
                <a:off x="1604285" y="3066708"/>
                <a:ext cx="5865305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4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N=1: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(-)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(+)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N=2: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(--),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(-+)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(++)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N=3: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(---),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(--+),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(-++),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and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(+++)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𝓗</m:t>
                        </m:r>
                      </m:sub>
                    </m:sSub>
                    <m:d>
                      <m:d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altLang="zh-CN" sz="3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1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920213-C145-200C-43BF-9EAC90DEA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85" y="3066708"/>
                <a:ext cx="5865305" cy="3046988"/>
              </a:xfrm>
              <a:prstGeom prst="rect">
                <a:avLst/>
              </a:prstGeom>
              <a:blipFill>
                <a:blip r:embed="rId4"/>
                <a:stretch>
                  <a:fillRect l="-2814" b="-3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3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A34AC-C062-4796-BEF5-F4EA3DBA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200" y="1206545"/>
              <a:ext cx="10320129" cy="1812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443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551621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(Axis-Aligned) Positive Rectangle</a:t>
                          </a:r>
                          <a:endParaRPr 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6541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1785262"/>
                  </p:ext>
                </p:extLst>
              </p:nvPr>
            </p:nvGraphicFramePr>
            <p:xfrm>
              <a:off x="838200" y="1206545"/>
              <a:ext cx="10320129" cy="18121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443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551621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1032013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0889" t="-2083" r="-222" b="-21041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4938" t="-104255" r="-1235" b="-1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(Axis-Aligned) Positive Rectangle</a:t>
                          </a:r>
                          <a:endParaRPr 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3902" t="-200000" r="-100000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4938" t="-200000" r="-1235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65412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9C6140FC-54B5-AD4C-B81C-E611EE90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89" y="3156668"/>
            <a:ext cx="6457950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36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3189-3256-4F55-ABAF-6AEB7104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Always Polynomial After Smallest Break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32018-DBEB-4C70-A08B-106656218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51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Theorem. </a:t>
                </a:r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for some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≤  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,    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Good news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ℋ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func>
                          </m:e>
                        </m:rad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032018-DBEB-4C70-A08B-106656218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5194"/>
              </a:xfrm>
              <a:blipFill>
                <a:blip r:embed="rId3"/>
                <a:stretch>
                  <a:fillRect l="-121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D918E-333F-4C43-9773-B9CB9559F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CBBEA0-DFF1-4D35-B176-8031BE029302}"/>
              </a:ext>
            </a:extLst>
          </p:cNvPr>
          <p:cNvGrpSpPr/>
          <p:nvPr/>
        </p:nvGrpSpPr>
        <p:grpSpPr>
          <a:xfrm>
            <a:off x="9118864" y="3429000"/>
            <a:ext cx="1806992" cy="449034"/>
            <a:chOff x="8833757" y="4416879"/>
            <a:chExt cx="551698" cy="3020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504D7E-22A2-4EE4-A93D-FB8727529AF9}"/>
                </a:ext>
              </a:extLst>
            </p:cNvPr>
            <p:cNvSpPr/>
            <p:nvPr/>
          </p:nvSpPr>
          <p:spPr>
            <a:xfrm>
              <a:off x="8969391" y="4416879"/>
              <a:ext cx="416064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Polynomial!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D066C1FC-A981-45E2-BED0-4E1D0FC821FD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9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6BA2E-96BB-4549-BED3-9B6C94C5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Feasibility of Learning (Revisited)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BBD60-D919-4922-A705-70F8C2CDC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To achieve learning:</a:t>
                </a:r>
              </a:p>
              <a:p>
                <a:pPr marL="0" indent="0">
                  <a:buNone/>
                </a:pPr>
                <a:r>
                  <a:rPr lang="en-US"/>
                  <a:t>i.e. 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, </a:t>
                </a:r>
              </a:p>
              <a:p>
                <a:pPr marL="0" indent="0">
                  <a:buNone/>
                </a:pPr>
                <a:r>
                  <a:rPr lang="en-US"/>
                  <a:t>we must ensure:</a:t>
                </a:r>
              </a:p>
              <a:p>
                <a:pPr marL="0" indent="0">
                  <a:buNone/>
                </a:pPr>
                <a:endParaRPr lang="en-US" b="1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b="1">
                    <a:solidFill>
                      <a:srgbClr val="00B050"/>
                    </a:solidFill>
                  </a:rPr>
                  <a:t>(Step 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𝒊𝒏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lang="en-US" b="1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	</a:t>
                </a:r>
                <a:r>
                  <a:rPr lang="en-US" b="1">
                    <a:ea typeface="Cambria Math" panose="02040503050406030204" pitchFamily="18" charset="0"/>
                  </a:rPr>
                  <a:t>[Generalization]</a:t>
                </a:r>
                <a:endParaRPr lang="en-US" b="1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(Step 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		[Approximation]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BBD60-D919-4922-A705-70F8C2CDC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3E75A-B819-4DE1-B843-B29BF3AE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3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A922-A7EA-431D-A210-E5D2A865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VC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71AA5-9976-4958-8723-17495115DA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1337"/>
                <a:ext cx="10515600" cy="51588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Definition.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 err="1"/>
                  <a:t>Vapnik-Chervonenkis</a:t>
                </a:r>
                <a:r>
                  <a:rPr lang="en-US" i="1" dirty="0"/>
                  <a:t> dimension</a:t>
                </a:r>
                <a:r>
                  <a:rPr lang="en-US" dirty="0"/>
                  <a:t> of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is the largest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271AA5-9976-4958-8723-17495115D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1337"/>
                <a:ext cx="10515600" cy="5158854"/>
              </a:xfrm>
              <a:blipFill>
                <a:blip r:embed="rId2"/>
                <a:stretch>
                  <a:fillRect l="-1206" t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77E0E-0EEB-4F84-95D9-866A6A74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Example Growth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B0F5BB-E3C7-46E6-B2B5-3B5ECB4B7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44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A34AC-C062-4796-BEF5-F4EA3DBA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55060" y="1968545"/>
              <a:ext cx="10081879" cy="33611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32751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(Axis-Aligned) Positive Rectangle</a:t>
                          </a:r>
                          <a:endParaRPr lang="en-US" sz="4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800" b="1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716541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DFC3C7C-316C-4574-BC75-BF19142E4E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7354966"/>
                  </p:ext>
                </p:extLst>
              </p:nvPr>
            </p:nvGraphicFramePr>
            <p:xfrm>
              <a:off x="1055060" y="1968545"/>
              <a:ext cx="10081879" cy="33611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032751">
                      <a:extLst>
                        <a:ext uri="{9D8B030D-6E8A-4147-A177-3AD203B41FA5}">
                          <a16:colId xmlns:a16="http://schemas.microsoft.com/office/drawing/2014/main" val="291334681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77205307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1500097864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378484652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956589435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2374563547"/>
                        </a:ext>
                      </a:extLst>
                    </a:gridCol>
                    <a:gridCol w="1008188">
                      <a:extLst>
                        <a:ext uri="{9D8B030D-6E8A-4147-A177-3AD203B41FA5}">
                          <a16:colId xmlns:a16="http://schemas.microsoft.com/office/drawing/2014/main" val="807674270"/>
                        </a:ext>
                      </a:extLst>
                    </a:gridCol>
                  </a:tblGrid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7017" t="-2083" r="-420" b="-4791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4172467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6329" t="-104255" r="-2532" b="-3893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8122308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2D Perceptron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>
                              <a:solidFill>
                                <a:srgbClr val="00B050"/>
                              </a:solidFill>
                            </a:rPr>
                            <a:t>14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200000" r="-1258" b="-2812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37183880"/>
                      </a:ext>
                    </a:extLst>
                  </a:tr>
                  <a:tr h="604055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1D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</a:rPr>
                            <a:t>R</a:t>
                          </a: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</a:rPr>
                            <a:t>ay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1">
                              <a:solidFill>
                                <a:srgbClr val="00B050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00000" r="-1258" b="-18125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14:m xmlns:a14="http://schemas.microsoft.com/office/drawing/2010/main"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8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4326012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2D (Axis-Aligned) Positive Rectangle</a:t>
                          </a:r>
                          <a:endParaRPr lang="en-US" sz="4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5000" t="-259459" r="-101250" b="-17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06329" t="-259459" r="-2532" b="-175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16541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667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E169-A4FF-448E-AB8D-5CA2103C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Vapnik-Chervonenkis</a:t>
            </a:r>
            <a:r>
              <a:rPr lang="en-US"/>
              <a:t> Bound (VC Bound)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42C89-833F-4258-AC26-DED290299C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/>
                  <a:t>, 	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where</a:t>
                </a:r>
                <a:r>
                  <a:rPr lang="en-US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is “good” i.e. has a break point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tightest upper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is obtained </a:t>
                </a:r>
              </a:p>
              <a:p>
                <a:pPr marL="0" indent="0">
                  <a:buNone/>
                </a:pPr>
                <a:r>
                  <a:rPr lang="en-US"/>
                  <a:t>on the smallest break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By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C42C89-833F-4258-AC26-DED290299C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14A40-A937-4BAB-BB8F-9CF619D9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DB02-F17B-42C8-81EC-3EFBEC5E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/>
          <a:lstStyle/>
          <a:p>
            <a:fld id="{FD148A2A-6FF0-4133-B3BD-99AB771FF051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A1358C-6D12-4F58-ACF5-F3EDAE91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493"/>
            <a:ext cx="6517041" cy="1325563"/>
          </a:xfrm>
        </p:spPr>
        <p:txBody>
          <a:bodyPr/>
          <a:lstStyle/>
          <a:p>
            <a:r>
              <a:rPr lang="en-US"/>
              <a:t>Single Parameter to Characterize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BB2902-CAC2-426D-AAA5-2F54018C93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788" y="1503567"/>
                <a:ext cx="11084605" cy="53127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2|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ℋ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𝑉𝐶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func>
                      </m:e>
                    </m:rad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Applicable to </a:t>
                </a:r>
                <a:r>
                  <a:rPr lang="en-US" i="1" dirty="0"/>
                  <a:t>infinite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(with probability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BBB2902-CAC2-426D-AAA5-2F54018C93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88" y="1503567"/>
                <a:ext cx="11084605" cy="5312766"/>
              </a:xfrm>
              <a:blipFill>
                <a:blip r:embed="rId2"/>
                <a:stretch>
                  <a:fillRect l="-1155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8E8EFD-F0EA-4EAF-8AE5-1B5AFE423E63}"/>
              </a:ext>
            </a:extLst>
          </p:cNvPr>
          <p:cNvCxnSpPr>
            <a:cxnSpLocks/>
          </p:cNvCxnSpPr>
          <p:nvPr/>
        </p:nvCxnSpPr>
        <p:spPr>
          <a:xfrm>
            <a:off x="7056956" y="2637387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7C2F0F-6CC6-40A4-8920-281927EB2851}"/>
              </a:ext>
            </a:extLst>
          </p:cNvPr>
          <p:cNvCxnSpPr>
            <a:cxnSpLocks/>
          </p:cNvCxnSpPr>
          <p:nvPr/>
        </p:nvCxnSpPr>
        <p:spPr>
          <a:xfrm flipV="1">
            <a:off x="7056956" y="41667"/>
            <a:ext cx="0" cy="25957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B697EE-9541-4226-A184-F56300C18332}"/>
              </a:ext>
            </a:extLst>
          </p:cNvPr>
          <p:cNvSpPr/>
          <p:nvPr/>
        </p:nvSpPr>
        <p:spPr>
          <a:xfrm>
            <a:off x="7065427" y="486847"/>
            <a:ext cx="3057876" cy="806108"/>
          </a:xfrm>
          <a:custGeom>
            <a:avLst/>
            <a:gdLst>
              <a:gd name="connsiteX0" fmla="*/ 0 w 3568700"/>
              <a:gd name="connsiteY0" fmla="*/ 0 h 901563"/>
              <a:gd name="connsiteX1" fmla="*/ 1143000 w 3568700"/>
              <a:gd name="connsiteY1" fmla="*/ 897467 h 901563"/>
              <a:gd name="connsiteX2" fmla="*/ 3568700 w 3568700"/>
              <a:gd name="connsiteY2" fmla="*/ 270934 h 90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700" h="901563">
                <a:moveTo>
                  <a:pt x="0" y="0"/>
                </a:moveTo>
                <a:cubicBezTo>
                  <a:pt x="274108" y="426155"/>
                  <a:pt x="548217" y="852311"/>
                  <a:pt x="1143000" y="897467"/>
                </a:cubicBezTo>
                <a:cubicBezTo>
                  <a:pt x="1737783" y="942623"/>
                  <a:pt x="2653241" y="606778"/>
                  <a:pt x="3568700" y="27093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DA8A0-9903-402B-9F48-A81A7D6524DF}"/>
                  </a:ext>
                </a:extLst>
              </p:cNvPr>
              <p:cNvSpPr txBox="1"/>
              <p:nvPr/>
            </p:nvSpPr>
            <p:spPr>
              <a:xfrm>
                <a:off x="10134593" y="64084"/>
                <a:ext cx="2005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out of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ADA8A0-9903-402B-9F48-A81A7D65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593" y="64084"/>
                <a:ext cx="2005164" cy="646331"/>
              </a:xfrm>
              <a:prstGeom prst="rect">
                <a:avLst/>
              </a:prstGeom>
              <a:blipFill>
                <a:blip r:embed="rId3"/>
                <a:stretch>
                  <a:fillRect l="-2432" t="-5660" r="-182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0B0356-A00B-4182-BFE4-D95C92D2C4BD}"/>
              </a:ext>
            </a:extLst>
          </p:cNvPr>
          <p:cNvCxnSpPr>
            <a:cxnSpLocks/>
          </p:cNvCxnSpPr>
          <p:nvPr/>
        </p:nvCxnSpPr>
        <p:spPr>
          <a:xfrm>
            <a:off x="8034860" y="1295418"/>
            <a:ext cx="0" cy="134196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988E5D-E7C0-4F0A-9F3C-75DB8FE72CDB}"/>
              </a:ext>
            </a:extLst>
          </p:cNvPr>
          <p:cNvSpPr/>
          <p:nvPr/>
        </p:nvSpPr>
        <p:spPr>
          <a:xfrm rot="21285394">
            <a:off x="7119477" y="923197"/>
            <a:ext cx="3057871" cy="1555684"/>
          </a:xfrm>
          <a:custGeom>
            <a:avLst/>
            <a:gdLst>
              <a:gd name="connsiteX0" fmla="*/ 0 w 3619500"/>
              <a:gd name="connsiteY0" fmla="*/ 0 h 1646767"/>
              <a:gd name="connsiteX1" fmla="*/ 960967 w 3619500"/>
              <a:gd name="connsiteY1" fmla="*/ 1168400 h 1646767"/>
              <a:gd name="connsiteX2" fmla="*/ 3619500 w 3619500"/>
              <a:gd name="connsiteY2" fmla="*/ 1646767 h 164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0" h="1646767">
                <a:moveTo>
                  <a:pt x="0" y="0"/>
                </a:moveTo>
                <a:cubicBezTo>
                  <a:pt x="178858" y="446969"/>
                  <a:pt x="357717" y="893939"/>
                  <a:pt x="960967" y="1168400"/>
                </a:cubicBezTo>
                <a:cubicBezTo>
                  <a:pt x="1564217" y="1442861"/>
                  <a:pt x="3149600" y="1573389"/>
                  <a:pt x="3619500" y="1646767"/>
                </a:cubicBezTo>
              </a:path>
            </a:pathLst>
          </a:custGeom>
          <a:noFill/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A3780-59AB-480F-BCE0-093FEA006086}"/>
                  </a:ext>
                </a:extLst>
              </p:cNvPr>
              <p:cNvSpPr txBox="1"/>
              <p:nvPr/>
            </p:nvSpPr>
            <p:spPr>
              <a:xfrm>
                <a:off x="10134593" y="2016370"/>
                <a:ext cx="16140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50"/>
                    </a:solidFill>
                  </a:rPr>
                  <a:t>in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AA3780-59AB-480F-BCE0-093FEA006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593" y="2016370"/>
                <a:ext cx="1614032" cy="646331"/>
              </a:xfrm>
              <a:prstGeom prst="rect">
                <a:avLst/>
              </a:prstGeom>
              <a:blipFill>
                <a:blip r:embed="rId4"/>
                <a:stretch>
                  <a:fillRect l="-3019" t="-5660" r="-226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8ABB476-17B9-4FC1-B45A-CA198BE11B26}"/>
              </a:ext>
            </a:extLst>
          </p:cNvPr>
          <p:cNvSpPr/>
          <p:nvPr/>
        </p:nvSpPr>
        <p:spPr>
          <a:xfrm>
            <a:off x="7061191" y="931346"/>
            <a:ext cx="3057875" cy="1697154"/>
          </a:xfrm>
          <a:custGeom>
            <a:avLst/>
            <a:gdLst>
              <a:gd name="connsiteX0" fmla="*/ 0 w 3340100"/>
              <a:gd name="connsiteY0" fmla="*/ 1981200 h 1981200"/>
              <a:gd name="connsiteX1" fmla="*/ 804333 w 3340100"/>
              <a:gd name="connsiteY1" fmla="*/ 1134534 h 1981200"/>
              <a:gd name="connsiteX2" fmla="*/ 3340100 w 3340100"/>
              <a:gd name="connsiteY2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100" h="1981200">
                <a:moveTo>
                  <a:pt x="0" y="1981200"/>
                </a:moveTo>
                <a:cubicBezTo>
                  <a:pt x="123825" y="1722967"/>
                  <a:pt x="247650" y="1464734"/>
                  <a:pt x="804333" y="1134534"/>
                </a:cubicBezTo>
                <a:cubicBezTo>
                  <a:pt x="1361016" y="804334"/>
                  <a:pt x="2918883" y="136878"/>
                  <a:pt x="33401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26CA3-2514-4BEC-9822-661B143BF746}"/>
              </a:ext>
            </a:extLst>
          </p:cNvPr>
          <p:cNvSpPr txBox="1"/>
          <p:nvPr/>
        </p:nvSpPr>
        <p:spPr>
          <a:xfrm>
            <a:off x="10127536" y="922459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3D1BE-395A-4248-B675-AE2803786537}"/>
              </a:ext>
            </a:extLst>
          </p:cNvPr>
          <p:cNvSpPr txBox="1"/>
          <p:nvPr/>
        </p:nvSpPr>
        <p:spPr>
          <a:xfrm rot="16200000">
            <a:off x="6335239" y="1030181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D51BDE-A8D2-4341-92AF-5AAAB27B884F}"/>
              </a:ext>
            </a:extLst>
          </p:cNvPr>
          <p:cNvCxnSpPr/>
          <p:nvPr/>
        </p:nvCxnSpPr>
        <p:spPr>
          <a:xfrm>
            <a:off x="3178070" y="2543297"/>
            <a:ext cx="0" cy="16727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5DBB1-31D3-4271-8238-30E51BDFA9FB}"/>
                  </a:ext>
                </a:extLst>
              </p:cNvPr>
              <p:cNvSpPr txBox="1"/>
              <p:nvPr/>
            </p:nvSpPr>
            <p:spPr>
              <a:xfrm>
                <a:off x="10665630" y="2662701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5DBB1-31D3-4271-8238-30E51BDFA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630" y="2662701"/>
                <a:ext cx="62229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83F080-99C1-47F4-BFA6-2D1650B57AB9}"/>
                  </a:ext>
                </a:extLst>
              </p:cNvPr>
              <p:cNvSpPr txBox="1"/>
              <p:nvPr/>
            </p:nvSpPr>
            <p:spPr>
              <a:xfrm>
                <a:off x="7723710" y="2675810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683F080-99C1-47F4-BFA6-2D1650B57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710" y="2675810"/>
                <a:ext cx="622299" cy="523220"/>
              </a:xfrm>
              <a:prstGeom prst="rect">
                <a:avLst/>
              </a:prstGeom>
              <a:blipFill>
                <a:blip r:embed="rId6"/>
                <a:stretch>
                  <a:fillRect r="-2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4F2CC3-F5CE-4BA8-A397-0CFC4727B618}"/>
              </a:ext>
            </a:extLst>
          </p:cNvPr>
          <p:cNvCxnSpPr>
            <a:cxnSpLocks/>
          </p:cNvCxnSpPr>
          <p:nvPr/>
        </p:nvCxnSpPr>
        <p:spPr>
          <a:xfrm>
            <a:off x="7046318" y="6069933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6441C2-B297-495F-B563-69FA9F5FFC7B}"/>
              </a:ext>
            </a:extLst>
          </p:cNvPr>
          <p:cNvCxnSpPr>
            <a:cxnSpLocks/>
          </p:cNvCxnSpPr>
          <p:nvPr/>
        </p:nvCxnSpPr>
        <p:spPr>
          <a:xfrm flipV="1">
            <a:off x="7046318" y="3474213"/>
            <a:ext cx="0" cy="25957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B83EADB-F63E-42CF-AAB9-949438051A1C}"/>
              </a:ext>
            </a:extLst>
          </p:cNvPr>
          <p:cNvSpPr/>
          <p:nvPr/>
        </p:nvSpPr>
        <p:spPr>
          <a:xfrm>
            <a:off x="7054789" y="3919393"/>
            <a:ext cx="3057876" cy="806108"/>
          </a:xfrm>
          <a:custGeom>
            <a:avLst/>
            <a:gdLst>
              <a:gd name="connsiteX0" fmla="*/ 0 w 3568700"/>
              <a:gd name="connsiteY0" fmla="*/ 0 h 901563"/>
              <a:gd name="connsiteX1" fmla="*/ 1143000 w 3568700"/>
              <a:gd name="connsiteY1" fmla="*/ 897467 h 901563"/>
              <a:gd name="connsiteX2" fmla="*/ 3568700 w 3568700"/>
              <a:gd name="connsiteY2" fmla="*/ 270934 h 90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700" h="901563">
                <a:moveTo>
                  <a:pt x="0" y="0"/>
                </a:moveTo>
                <a:cubicBezTo>
                  <a:pt x="274108" y="426155"/>
                  <a:pt x="548217" y="852311"/>
                  <a:pt x="1143000" y="897467"/>
                </a:cubicBezTo>
                <a:cubicBezTo>
                  <a:pt x="1737783" y="942623"/>
                  <a:pt x="2653241" y="606778"/>
                  <a:pt x="3568700" y="27093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9ED30F-FD05-4066-BF56-DE4204C205E7}"/>
                  </a:ext>
                </a:extLst>
              </p:cNvPr>
              <p:cNvSpPr txBox="1"/>
              <p:nvPr/>
            </p:nvSpPr>
            <p:spPr>
              <a:xfrm>
                <a:off x="10123955" y="3496630"/>
                <a:ext cx="2005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out of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9ED30F-FD05-4066-BF56-DE4204C2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55" y="3496630"/>
                <a:ext cx="2005164" cy="646331"/>
              </a:xfrm>
              <a:prstGeom prst="rect">
                <a:avLst/>
              </a:prstGeom>
              <a:blipFill>
                <a:blip r:embed="rId3"/>
                <a:stretch>
                  <a:fillRect l="-2736" t="-5660" r="-1520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4FC9964-DF5F-4F43-9B18-6FEC7F82A090}"/>
              </a:ext>
            </a:extLst>
          </p:cNvPr>
          <p:cNvCxnSpPr>
            <a:cxnSpLocks/>
          </p:cNvCxnSpPr>
          <p:nvPr/>
        </p:nvCxnSpPr>
        <p:spPr>
          <a:xfrm>
            <a:off x="8024222" y="4727964"/>
            <a:ext cx="0" cy="134196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521A142-334E-4736-8A38-2E0D9F28424F}"/>
              </a:ext>
            </a:extLst>
          </p:cNvPr>
          <p:cNvSpPr/>
          <p:nvPr/>
        </p:nvSpPr>
        <p:spPr>
          <a:xfrm rot="21285394">
            <a:off x="7108839" y="4355743"/>
            <a:ext cx="3057871" cy="1555684"/>
          </a:xfrm>
          <a:custGeom>
            <a:avLst/>
            <a:gdLst>
              <a:gd name="connsiteX0" fmla="*/ 0 w 3619500"/>
              <a:gd name="connsiteY0" fmla="*/ 0 h 1646767"/>
              <a:gd name="connsiteX1" fmla="*/ 960967 w 3619500"/>
              <a:gd name="connsiteY1" fmla="*/ 1168400 h 1646767"/>
              <a:gd name="connsiteX2" fmla="*/ 3619500 w 3619500"/>
              <a:gd name="connsiteY2" fmla="*/ 1646767 h 164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0" h="1646767">
                <a:moveTo>
                  <a:pt x="0" y="0"/>
                </a:moveTo>
                <a:cubicBezTo>
                  <a:pt x="178858" y="446969"/>
                  <a:pt x="357717" y="893939"/>
                  <a:pt x="960967" y="1168400"/>
                </a:cubicBezTo>
                <a:cubicBezTo>
                  <a:pt x="1564217" y="1442861"/>
                  <a:pt x="3149600" y="1573389"/>
                  <a:pt x="3619500" y="1646767"/>
                </a:cubicBezTo>
              </a:path>
            </a:pathLst>
          </a:custGeom>
          <a:noFill/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ECA4BE-D72C-463A-A2E0-2ED0307AD974}"/>
                  </a:ext>
                </a:extLst>
              </p:cNvPr>
              <p:cNvSpPr txBox="1"/>
              <p:nvPr/>
            </p:nvSpPr>
            <p:spPr>
              <a:xfrm>
                <a:off x="10123955" y="5448916"/>
                <a:ext cx="16140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50"/>
                    </a:solidFill>
                  </a:rPr>
                  <a:t>in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ECA4BE-D72C-463A-A2E0-2ED0307AD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55" y="5448916"/>
                <a:ext cx="1614032" cy="646331"/>
              </a:xfrm>
              <a:prstGeom prst="rect">
                <a:avLst/>
              </a:prstGeom>
              <a:blipFill>
                <a:blip r:embed="rId4"/>
                <a:stretch>
                  <a:fillRect l="-3396" t="-5660" r="-188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EF9D193-F11C-4902-B342-CB79F84F78D5}"/>
              </a:ext>
            </a:extLst>
          </p:cNvPr>
          <p:cNvSpPr/>
          <p:nvPr/>
        </p:nvSpPr>
        <p:spPr>
          <a:xfrm>
            <a:off x="7050553" y="4363892"/>
            <a:ext cx="3057875" cy="1697154"/>
          </a:xfrm>
          <a:custGeom>
            <a:avLst/>
            <a:gdLst>
              <a:gd name="connsiteX0" fmla="*/ 0 w 3340100"/>
              <a:gd name="connsiteY0" fmla="*/ 1981200 h 1981200"/>
              <a:gd name="connsiteX1" fmla="*/ 804333 w 3340100"/>
              <a:gd name="connsiteY1" fmla="*/ 1134534 h 1981200"/>
              <a:gd name="connsiteX2" fmla="*/ 3340100 w 3340100"/>
              <a:gd name="connsiteY2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100" h="1981200">
                <a:moveTo>
                  <a:pt x="0" y="1981200"/>
                </a:moveTo>
                <a:cubicBezTo>
                  <a:pt x="123825" y="1722967"/>
                  <a:pt x="247650" y="1464734"/>
                  <a:pt x="804333" y="1134534"/>
                </a:cubicBezTo>
                <a:cubicBezTo>
                  <a:pt x="1361016" y="804334"/>
                  <a:pt x="2918883" y="136878"/>
                  <a:pt x="33401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6DEF82-FA0F-45C8-B2FB-3AC117ABE1C4}"/>
              </a:ext>
            </a:extLst>
          </p:cNvPr>
          <p:cNvSpPr txBox="1"/>
          <p:nvPr/>
        </p:nvSpPr>
        <p:spPr>
          <a:xfrm>
            <a:off x="10116898" y="4355005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036EAB-5055-4AA7-966F-4D7FF907C5E0}"/>
              </a:ext>
            </a:extLst>
          </p:cNvPr>
          <p:cNvSpPr txBox="1"/>
          <p:nvPr/>
        </p:nvSpPr>
        <p:spPr>
          <a:xfrm rot="16200000">
            <a:off x="6324601" y="4462727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9D9786-A3B4-45F8-9B05-0173C3463B1B}"/>
                  </a:ext>
                </a:extLst>
              </p:cNvPr>
              <p:cNvSpPr txBox="1"/>
              <p:nvPr/>
            </p:nvSpPr>
            <p:spPr>
              <a:xfrm>
                <a:off x="10654992" y="6095247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9D9786-A3B4-45F8-9B05-0173C3463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4992" y="6095247"/>
                <a:ext cx="6222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48C545-98E6-400E-900D-31EA8EB364B6}"/>
                  </a:ext>
                </a:extLst>
              </p:cNvPr>
              <p:cNvSpPr txBox="1"/>
              <p:nvPr/>
            </p:nvSpPr>
            <p:spPr>
              <a:xfrm>
                <a:off x="7713072" y="6108356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948C545-98E6-400E-900D-31EA8EB3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072" y="6108356"/>
                <a:ext cx="62229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244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E568-CD1C-477D-A7CD-39B50F68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1D9C-DB84-4160-888C-9DF172BE3A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359" y="1825625"/>
                <a:ext cx="11596846" cy="43513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VC Bound is still a loose upper bound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is the worst-case number of dichotomies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800"/>
                  <a:t> can implement</a:t>
                </a:r>
              </a:p>
              <a:p>
                <a:pPr lvl="1"/>
                <a:r>
                  <a:rPr lang="en-US" sz="2800"/>
                  <a:t>The polynomial bound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is also loose</a:t>
                </a:r>
              </a:p>
              <a:p>
                <a:endParaRPr lang="en-US"/>
              </a:p>
              <a:p>
                <a:r>
                  <a:rPr lang="en-US"/>
                  <a:t>But it is a useful guide in </a:t>
                </a:r>
                <a:r>
                  <a:rPr lang="en-US" i="1"/>
                  <a:t>model selection</a:t>
                </a:r>
              </a:p>
              <a:p>
                <a:pPr lvl="1"/>
                <a:r>
                  <a:rPr lang="en-US" sz="2800"/>
                  <a:t>models with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800"/>
                  <a:t> are good</a:t>
                </a:r>
              </a:p>
              <a:p>
                <a:endParaRPr lang="en-US"/>
              </a:p>
              <a:p>
                <a:r>
                  <a:rPr lang="en-US"/>
                  <a:t>Rule of Thumb: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/>
                  <a:t> samples generalize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D01D9C-DB84-4160-888C-9DF172BE3A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359" y="1825625"/>
                <a:ext cx="11596846" cy="4351338"/>
              </a:xfrm>
              <a:blipFill>
                <a:blip r:embed="rId2"/>
                <a:stretch>
                  <a:fillRect l="-9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CF1C4-26B0-4AD7-BC39-700B12EE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10D6-BBB3-4F93-99F1-A6F8AF473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A93C9-5ED2-47D2-9742-A1C5F1114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692" y="1821291"/>
                <a:ext cx="1169218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>
                    <a:latin typeface="Cambria Math" panose="02040503050406030204" pitchFamily="18" charset="0"/>
                  </a:rPr>
                  <a:t>By our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b="0" i="1">
                    <a:latin typeface="Cambria Math" panose="02040503050406030204" pitchFamily="18" charset="0"/>
                  </a:rPr>
                  <a:t>, </a:t>
                </a: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How well can we approximate the target function in-sample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)?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:	   Higher chance of approximating target function on data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/>
                  <a:t>How well does it generalize? (How close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?)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: Higher chance of generalizing to out of data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A93C9-5ED2-47D2-9742-A1C5F1114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692" y="1821291"/>
                <a:ext cx="11692186" cy="4351338"/>
              </a:xfrm>
              <a:blipFill>
                <a:blip r:embed="rId2"/>
                <a:stretch>
                  <a:fillRect l="-1095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F2792-F3CC-48DE-A59F-7A87751B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8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8C885C-8794-4353-B7E4-23445A3A249A}"/>
              </a:ext>
            </a:extLst>
          </p:cNvPr>
          <p:cNvSpPr/>
          <p:nvPr/>
        </p:nvSpPr>
        <p:spPr>
          <a:xfrm>
            <a:off x="2218343" y="3698604"/>
            <a:ext cx="8475627" cy="196411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B0FF0-953F-4A41-AB53-B55E52F30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2"/>
            <a:ext cx="10515600" cy="1325563"/>
          </a:xfrm>
        </p:spPr>
        <p:txBody>
          <a:bodyPr/>
          <a:lstStyle/>
          <a:p>
            <a:r>
              <a:rPr lang="en-US"/>
              <a:t>A Simple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C3C2-22DD-4662-AF92-D5A02003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177B8-272E-4608-8CAD-7A6FB7BE9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8119" y="1299842"/>
                <a:ext cx="11858497" cy="5537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8177B8-272E-4608-8CAD-7A6FB7BE9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8119" y="1299842"/>
                <a:ext cx="11858497" cy="5537466"/>
              </a:xfrm>
              <a:blipFill>
                <a:blip r:embed="rId2"/>
                <a:stretch>
                  <a:fillRect t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6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1A2E-D9BA-4E4A-BC0F-745EF50D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75" y="22766"/>
            <a:ext cx="12017209" cy="1325563"/>
          </a:xfrm>
        </p:spPr>
        <p:txBody>
          <a:bodyPr/>
          <a:lstStyle/>
          <a:p>
            <a:r>
              <a:rPr lang="en-US"/>
              <a:t>VC Analysis: Approximation vs.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55DA4-11A8-40A7-A26F-9F72E593D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717" y="4738099"/>
                <a:ext cx="11280482" cy="20527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:	   Higher chance of approximating target function on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: Higher chance of generalizing to out of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;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/>
                  <a:t> (the learning algorithm)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55DA4-11A8-40A7-A26F-9F72E593D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717" y="4738099"/>
                <a:ext cx="11280482" cy="2052728"/>
              </a:xfrm>
              <a:blipFill>
                <a:blip r:embed="rId2"/>
                <a:stretch>
                  <a:fillRect l="-1080" t="-4748" r="-54" b="-6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36B93-4ACF-431D-86E2-44E3D789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76EE07-FE24-4062-8DE2-A108FC13AB65}"/>
              </a:ext>
            </a:extLst>
          </p:cNvPr>
          <p:cNvCxnSpPr>
            <a:cxnSpLocks/>
          </p:cNvCxnSpPr>
          <p:nvPr/>
        </p:nvCxnSpPr>
        <p:spPr>
          <a:xfrm>
            <a:off x="3763621" y="386844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57609-EED1-4016-83F4-FB7DCA232C97}"/>
              </a:ext>
            </a:extLst>
          </p:cNvPr>
          <p:cNvCxnSpPr>
            <a:cxnSpLocks/>
          </p:cNvCxnSpPr>
          <p:nvPr/>
        </p:nvCxnSpPr>
        <p:spPr>
          <a:xfrm flipV="1">
            <a:off x="3763621" y="1272720"/>
            <a:ext cx="0" cy="25957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CD2555-1680-4A54-AB02-5514E52A57A1}"/>
              </a:ext>
            </a:extLst>
          </p:cNvPr>
          <p:cNvSpPr/>
          <p:nvPr/>
        </p:nvSpPr>
        <p:spPr>
          <a:xfrm>
            <a:off x="3772092" y="1717900"/>
            <a:ext cx="3057876" cy="806108"/>
          </a:xfrm>
          <a:custGeom>
            <a:avLst/>
            <a:gdLst>
              <a:gd name="connsiteX0" fmla="*/ 0 w 3568700"/>
              <a:gd name="connsiteY0" fmla="*/ 0 h 901563"/>
              <a:gd name="connsiteX1" fmla="*/ 1143000 w 3568700"/>
              <a:gd name="connsiteY1" fmla="*/ 897467 h 901563"/>
              <a:gd name="connsiteX2" fmla="*/ 3568700 w 3568700"/>
              <a:gd name="connsiteY2" fmla="*/ 270934 h 90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700" h="901563">
                <a:moveTo>
                  <a:pt x="0" y="0"/>
                </a:moveTo>
                <a:cubicBezTo>
                  <a:pt x="274108" y="426155"/>
                  <a:pt x="548217" y="852311"/>
                  <a:pt x="1143000" y="897467"/>
                </a:cubicBezTo>
                <a:cubicBezTo>
                  <a:pt x="1737783" y="942623"/>
                  <a:pt x="2653241" y="606778"/>
                  <a:pt x="3568700" y="27093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FF3CB-705B-445F-8EE7-3D6295529F18}"/>
                  </a:ext>
                </a:extLst>
              </p:cNvPr>
              <p:cNvSpPr txBox="1"/>
              <p:nvPr/>
            </p:nvSpPr>
            <p:spPr>
              <a:xfrm>
                <a:off x="6841258" y="1295137"/>
                <a:ext cx="2005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out of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FF3CB-705B-445F-8EE7-3D629552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58" y="1295137"/>
                <a:ext cx="2005164" cy="646331"/>
              </a:xfrm>
              <a:prstGeom prst="rect">
                <a:avLst/>
              </a:prstGeom>
              <a:blipFill>
                <a:blip r:embed="rId3"/>
                <a:stretch>
                  <a:fillRect l="-2432" t="-4717" r="-182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89501-E1B4-4968-AAD3-485A7CA28F39}"/>
              </a:ext>
            </a:extLst>
          </p:cNvPr>
          <p:cNvCxnSpPr>
            <a:cxnSpLocks/>
          </p:cNvCxnSpPr>
          <p:nvPr/>
        </p:nvCxnSpPr>
        <p:spPr>
          <a:xfrm>
            <a:off x="4741525" y="2526471"/>
            <a:ext cx="0" cy="134196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FC00D5D-7A84-4470-810C-528A4F27FEB9}"/>
              </a:ext>
            </a:extLst>
          </p:cNvPr>
          <p:cNvSpPr/>
          <p:nvPr/>
        </p:nvSpPr>
        <p:spPr>
          <a:xfrm rot="21285394">
            <a:off x="3826142" y="2154250"/>
            <a:ext cx="3057871" cy="1555684"/>
          </a:xfrm>
          <a:custGeom>
            <a:avLst/>
            <a:gdLst>
              <a:gd name="connsiteX0" fmla="*/ 0 w 3619500"/>
              <a:gd name="connsiteY0" fmla="*/ 0 h 1646767"/>
              <a:gd name="connsiteX1" fmla="*/ 960967 w 3619500"/>
              <a:gd name="connsiteY1" fmla="*/ 1168400 h 1646767"/>
              <a:gd name="connsiteX2" fmla="*/ 3619500 w 3619500"/>
              <a:gd name="connsiteY2" fmla="*/ 1646767 h 164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0" h="1646767">
                <a:moveTo>
                  <a:pt x="0" y="0"/>
                </a:moveTo>
                <a:cubicBezTo>
                  <a:pt x="178858" y="446969"/>
                  <a:pt x="357717" y="893939"/>
                  <a:pt x="960967" y="1168400"/>
                </a:cubicBezTo>
                <a:cubicBezTo>
                  <a:pt x="1564217" y="1442861"/>
                  <a:pt x="3149600" y="1573389"/>
                  <a:pt x="3619500" y="1646767"/>
                </a:cubicBezTo>
              </a:path>
            </a:pathLst>
          </a:custGeom>
          <a:noFill/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34EE3-E2A7-46BA-9EB0-91DE5191FE8F}"/>
                  </a:ext>
                </a:extLst>
              </p:cNvPr>
              <p:cNvSpPr txBox="1"/>
              <p:nvPr/>
            </p:nvSpPr>
            <p:spPr>
              <a:xfrm>
                <a:off x="6841258" y="3247423"/>
                <a:ext cx="16140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50"/>
                    </a:solidFill>
                  </a:rPr>
                  <a:t>in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34EE3-E2A7-46BA-9EB0-91DE5191F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58" y="3247423"/>
                <a:ext cx="1614032" cy="646331"/>
              </a:xfrm>
              <a:prstGeom prst="rect">
                <a:avLst/>
              </a:prstGeom>
              <a:blipFill>
                <a:blip r:embed="rId4"/>
                <a:stretch>
                  <a:fillRect l="-3019" t="-5660" r="-226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699581-915C-4E05-9152-B0DFE5768B28}"/>
              </a:ext>
            </a:extLst>
          </p:cNvPr>
          <p:cNvSpPr/>
          <p:nvPr/>
        </p:nvSpPr>
        <p:spPr>
          <a:xfrm>
            <a:off x="3767856" y="2162399"/>
            <a:ext cx="3057875" cy="1697154"/>
          </a:xfrm>
          <a:custGeom>
            <a:avLst/>
            <a:gdLst>
              <a:gd name="connsiteX0" fmla="*/ 0 w 3340100"/>
              <a:gd name="connsiteY0" fmla="*/ 1981200 h 1981200"/>
              <a:gd name="connsiteX1" fmla="*/ 804333 w 3340100"/>
              <a:gd name="connsiteY1" fmla="*/ 1134534 h 1981200"/>
              <a:gd name="connsiteX2" fmla="*/ 3340100 w 3340100"/>
              <a:gd name="connsiteY2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100" h="1981200">
                <a:moveTo>
                  <a:pt x="0" y="1981200"/>
                </a:moveTo>
                <a:cubicBezTo>
                  <a:pt x="123825" y="1722967"/>
                  <a:pt x="247650" y="1464734"/>
                  <a:pt x="804333" y="1134534"/>
                </a:cubicBezTo>
                <a:cubicBezTo>
                  <a:pt x="1361016" y="804334"/>
                  <a:pt x="2918883" y="136878"/>
                  <a:pt x="33401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9FC3-2B9D-46F3-A6CD-574E53E0B3EB}"/>
              </a:ext>
            </a:extLst>
          </p:cNvPr>
          <p:cNvSpPr txBox="1"/>
          <p:nvPr/>
        </p:nvSpPr>
        <p:spPr>
          <a:xfrm>
            <a:off x="6834201" y="2153512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BC4A4-C48A-4365-818C-76CE7E249662}"/>
              </a:ext>
            </a:extLst>
          </p:cNvPr>
          <p:cNvSpPr txBox="1"/>
          <p:nvPr/>
        </p:nvSpPr>
        <p:spPr>
          <a:xfrm rot="16200000">
            <a:off x="3041904" y="2261234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7AA4E-9BD8-4603-83DE-35BEE34277BE}"/>
                  </a:ext>
                </a:extLst>
              </p:cNvPr>
              <p:cNvSpPr txBox="1"/>
              <p:nvPr/>
            </p:nvSpPr>
            <p:spPr>
              <a:xfrm>
                <a:off x="7372295" y="3893754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7AA4E-9BD8-4603-83DE-35BEE342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95" y="3893754"/>
                <a:ext cx="62229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E83D07-BC2D-4DD2-B4F5-3E03D9C2D1FC}"/>
                  </a:ext>
                </a:extLst>
              </p:cNvPr>
              <p:cNvSpPr txBox="1"/>
              <p:nvPr/>
            </p:nvSpPr>
            <p:spPr>
              <a:xfrm>
                <a:off x="4430375" y="3906863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E83D07-BC2D-4DD2-B4F5-3E03D9C2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375" y="3906863"/>
                <a:ext cx="6222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7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C539-949C-4E94-54FD-24FE4D0E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365125"/>
            <a:ext cx="10650415" cy="1325563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7DEE2-B6B4-85AD-B907-B501BAE7E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385" y="1825625"/>
                <a:ext cx="11278979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dirty="0"/>
                  <a:t> gives us a single parameter to characterize the “complexity” of a model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determines:</a:t>
                </a:r>
              </a:p>
              <a:p>
                <a:pPr marL="0" indent="0">
                  <a:buNone/>
                </a:pPr>
                <a:r>
                  <a:rPr lang="en-US" dirty="0"/>
                  <a:t>	the “sample complexity” for learning (see above)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must use a combination of</a:t>
                </a:r>
              </a:p>
              <a:p>
                <a:pPr marL="0" indent="0">
                  <a:buNone/>
                </a:pPr>
                <a:r>
                  <a:rPr lang="en-US" dirty="0"/>
                  <a:t>	theory (e.g. VC analysis) and </a:t>
                </a:r>
              </a:p>
              <a:p>
                <a:pPr marL="0" indent="0">
                  <a:buNone/>
                </a:pPr>
                <a:r>
                  <a:rPr lang="en-US" dirty="0"/>
                  <a:t>	empirical techniques (more soon, e.g. </a:t>
                </a:r>
                <a:r>
                  <a:rPr lang="en-US"/>
                  <a:t>regularization)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to determine the sweet spot of the approximation – generalization tradeoff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27DEE2-B6B4-85AD-B907-B501BAE7E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385" y="1825625"/>
                <a:ext cx="11278979" cy="4351338"/>
              </a:xfrm>
              <a:blipFill>
                <a:blip r:embed="rId2"/>
                <a:stretch>
                  <a:fillRect l="-972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7A31-1E31-3F59-F3E5-A612CFBB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0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1EB1-6BC1-4938-A638-6BFD4F47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Gradient</a:t>
            </a:r>
          </a:p>
        </p:txBody>
      </p:sp>
      <p:pic>
        <p:nvPicPr>
          <p:cNvPr id="7" name="Content Placeholder 6" descr="A yellow and black grid&#10;&#10;Description automatically generated with medium confidence">
            <a:extLst>
              <a:ext uri="{FF2B5EF4-FFF2-40B4-BE49-F238E27FC236}">
                <a16:creationId xmlns:a16="http://schemas.microsoft.com/office/drawing/2014/main" id="{F3790BAC-BC8A-9567-ED47-4E58C0D55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94" y="136525"/>
            <a:ext cx="2514951" cy="19719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52D3D-5FD4-9921-B28C-50004633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BA316-2129-6245-8ADF-E1E041B1151D}"/>
                  </a:ext>
                </a:extLst>
              </p:cNvPr>
              <p:cNvSpPr txBox="1"/>
              <p:nvPr/>
            </p:nvSpPr>
            <p:spPr>
              <a:xfrm>
                <a:off x="6995186" y="2128202"/>
                <a:ext cx="502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^2(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^2(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2BA316-2129-6245-8ADF-E1E041B1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186" y="2128202"/>
                <a:ext cx="502817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6F5CA6-63BB-B0CD-74D3-77A933C7221E}"/>
                  </a:ext>
                </a:extLst>
              </p:cNvPr>
              <p:cNvSpPr txBox="1"/>
              <p:nvPr/>
            </p:nvSpPr>
            <p:spPr>
              <a:xfrm>
                <a:off x="838200" y="3454539"/>
                <a:ext cx="8365446" cy="186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6F5CA6-63BB-B0CD-74D3-77A933C72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54539"/>
                <a:ext cx="8365446" cy="1869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7BD8E-CEA0-CC4A-B6C6-E55554A2F9D6}"/>
                  </a:ext>
                </a:extLst>
              </p:cNvPr>
              <p:cNvSpPr txBox="1"/>
              <p:nvPr/>
            </p:nvSpPr>
            <p:spPr>
              <a:xfrm>
                <a:off x="8276657" y="2671149"/>
                <a:ext cx="2465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2 variables: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97BD8E-CEA0-CC4A-B6C6-E55554A2F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657" y="2671149"/>
                <a:ext cx="2465227" cy="523220"/>
              </a:xfrm>
              <a:prstGeom prst="rect">
                <a:avLst/>
              </a:prstGeom>
              <a:blipFill>
                <a:blip r:embed="rId5"/>
                <a:stretch>
                  <a:fillRect l="-519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732C3-F4FC-8699-0477-64216523EEF4}"/>
                  </a:ext>
                </a:extLst>
              </p:cNvPr>
              <p:cNvSpPr txBox="1"/>
              <p:nvPr/>
            </p:nvSpPr>
            <p:spPr>
              <a:xfrm>
                <a:off x="3232285" y="5395675"/>
                <a:ext cx="1999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800"/>
                  <a:t> vector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1732C3-F4FC-8699-0477-64216523E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285" y="5395675"/>
                <a:ext cx="1999458" cy="523220"/>
              </a:xfrm>
              <a:prstGeom prst="rect">
                <a:avLst/>
              </a:prstGeom>
              <a:blipFill>
                <a:blip r:embed="rId6"/>
                <a:stretch>
                  <a:fillRect t="-10465" r="-487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CD00F-9DDB-FAA2-B7C2-C0006E7CCDDD}"/>
                  </a:ext>
                </a:extLst>
              </p:cNvPr>
              <p:cNvSpPr txBox="1"/>
              <p:nvPr/>
            </p:nvSpPr>
            <p:spPr>
              <a:xfrm>
                <a:off x="5122458" y="4958220"/>
                <a:ext cx="42435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can be evaluated at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CD00F-9DDB-FAA2-B7C2-C0006E7C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458" y="4958220"/>
                <a:ext cx="4243534" cy="523220"/>
              </a:xfrm>
              <a:prstGeom prst="rect">
                <a:avLst/>
              </a:prstGeom>
              <a:blipFill>
                <a:blip r:embed="rId7"/>
                <a:stretch>
                  <a:fillRect l="-287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4614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80FF-BA32-4B10-BA72-BB95DA3E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/>
              <a:t>Linear Models for Three Learning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7B172-D92E-4785-88A3-CAA9B8F5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5B54-1D9A-486A-8BF9-A80BAF25F0DB}"/>
              </a:ext>
            </a:extLst>
          </p:cNvPr>
          <p:cNvSpPr txBox="1"/>
          <p:nvPr/>
        </p:nvSpPr>
        <p:spPr>
          <a:xfrm>
            <a:off x="193040" y="2584108"/>
            <a:ext cx="135793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Credit</a:t>
            </a:r>
          </a:p>
          <a:p>
            <a:pPr algn="ctr"/>
            <a:r>
              <a:rPr lang="en-US" sz="280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CFDC8-096B-4A42-BD76-7E7A092C2D16}"/>
              </a:ext>
            </a:extLst>
          </p:cNvPr>
          <p:cNvSpPr txBox="1"/>
          <p:nvPr/>
        </p:nvSpPr>
        <p:spPr>
          <a:xfrm>
            <a:off x="2731424" y="143382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Approve</a:t>
            </a:r>
          </a:p>
          <a:p>
            <a:r>
              <a:rPr lang="en-US" sz="2800"/>
              <a:t>or Deny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3865-8227-457E-8303-F603443C7E4B}"/>
              </a:ext>
            </a:extLst>
          </p:cNvPr>
          <p:cNvSpPr txBox="1"/>
          <p:nvPr/>
        </p:nvSpPr>
        <p:spPr>
          <a:xfrm>
            <a:off x="2731424" y="258873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Amount</a:t>
            </a:r>
          </a:p>
          <a:p>
            <a:r>
              <a:rPr lang="en-US" sz="2800"/>
              <a:t>of Credit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45D8-5109-4738-8BAA-0582663CF7B3}"/>
              </a:ext>
            </a:extLst>
          </p:cNvPr>
          <p:cNvSpPr txBox="1"/>
          <p:nvPr/>
        </p:nvSpPr>
        <p:spPr>
          <a:xfrm>
            <a:off x="2731424" y="3743643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Probability</a:t>
            </a:r>
          </a:p>
          <a:p>
            <a:r>
              <a:rPr lang="en-US" sz="2800"/>
              <a:t>of Default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B143D-6E94-48A1-AD2E-B9B25108D227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1550977" y="3061162"/>
            <a:ext cx="1180447" cy="4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25BCB-96D0-4D8A-A298-9FB8F5E3EF98}"/>
              </a:ext>
            </a:extLst>
          </p:cNvPr>
          <p:cNvCxnSpPr>
            <a:cxnSpLocks/>
          </p:cNvCxnSpPr>
          <p:nvPr/>
        </p:nvCxnSpPr>
        <p:spPr>
          <a:xfrm>
            <a:off x="1550977" y="3061161"/>
            <a:ext cx="1180447" cy="11595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5DFDE-CB79-4A2A-85C4-1739D0F062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50977" y="1910877"/>
            <a:ext cx="1180447" cy="11502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41CE1B-69A3-418B-A8AB-15911C84D20C}"/>
              </a:ext>
            </a:extLst>
          </p:cNvPr>
          <p:cNvSpPr txBox="1"/>
          <p:nvPr/>
        </p:nvSpPr>
        <p:spPr>
          <a:xfrm>
            <a:off x="5706151" y="1649266"/>
            <a:ext cx="23811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Classification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F1F73-94CB-48A0-A0BE-879E5FD5641C}"/>
              </a:ext>
            </a:extLst>
          </p:cNvPr>
          <p:cNvSpPr txBox="1"/>
          <p:nvPr/>
        </p:nvSpPr>
        <p:spPr>
          <a:xfrm>
            <a:off x="5967682" y="2799551"/>
            <a:ext cx="20688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Regression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4A1C03-1EBD-4C69-9E12-D42E57DCE0FC}"/>
              </a:ext>
            </a:extLst>
          </p:cNvPr>
          <p:cNvSpPr txBox="1"/>
          <p:nvPr/>
        </p:nvSpPr>
        <p:spPr>
          <a:xfrm>
            <a:off x="5535883" y="3959086"/>
            <a:ext cx="29324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Logistic Regression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0AEB1-8515-4AEA-969D-34C1F676C93C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4487674" y="1910876"/>
            <a:ext cx="1218477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3F5A7-4347-47A1-A394-2C6322E1099E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 flipV="1">
            <a:off x="4487674" y="3061161"/>
            <a:ext cx="1480008" cy="46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D9BA4-0E59-4B97-8701-9150804E228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4487674" y="4220696"/>
            <a:ext cx="104820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/>
              <p:nvPr/>
            </p:nvSpPr>
            <p:spPr>
              <a:xfrm>
                <a:off x="9269682" y="1649773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1649773"/>
                <a:ext cx="22060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/>
              <p:nvPr/>
            </p:nvSpPr>
            <p:spPr>
              <a:xfrm>
                <a:off x="9269682" y="2799551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2799551"/>
                <a:ext cx="22060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/>
              <p:nvPr/>
            </p:nvSpPr>
            <p:spPr>
              <a:xfrm>
                <a:off x="9269682" y="3959086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/>
                  <a:t>[0,1]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3959086"/>
                <a:ext cx="2206038" cy="523220"/>
              </a:xfrm>
              <a:prstGeom prst="rect">
                <a:avLst/>
              </a:prstGeom>
              <a:blipFill>
                <a:blip r:embed="rId4"/>
                <a:stretch>
                  <a:fillRect t="-9091" b="-306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637983-D148-4D79-9A53-7DF95324DDF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8087339" y="1910876"/>
            <a:ext cx="1182343" cy="50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E94EF0-8AAC-4C24-B319-29153C362770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36559" y="3061161"/>
            <a:ext cx="123312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E4F5EA-DFD4-4232-A084-CCE131AA06B4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8468360" y="4220696"/>
            <a:ext cx="80132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02F9819-A5C1-477D-B01B-52F331286DFF}"/>
              </a:ext>
            </a:extLst>
          </p:cNvPr>
          <p:cNvSpPr txBox="1"/>
          <p:nvPr/>
        </p:nvSpPr>
        <p:spPr>
          <a:xfrm>
            <a:off x="381000" y="5500055"/>
            <a:ext cx="8416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Fundamental: Building block for more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First model to try!</a:t>
            </a:r>
          </a:p>
        </p:txBody>
      </p:sp>
    </p:spTree>
    <p:extLst>
      <p:ext uri="{BB962C8B-B14F-4D97-AF65-F5344CB8AC3E}">
        <p14:creationId xmlns:p14="http://schemas.microsoft.com/office/powerpoint/2010/main" val="350665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2" grpId="0" animBg="1"/>
      <p:bldP spid="33" grpId="0" animBg="1"/>
      <p:bldP spid="43" grpId="0" animBg="1"/>
      <p:bldP spid="4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6675-DECE-4412-BFB7-FFED8E81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Models: The Linear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2C5E1-887B-4011-BC05-B161A870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278B3D-A9C8-4E00-9099-B0E249BD086F}"/>
                  </a:ext>
                </a:extLst>
              </p:cNvPr>
              <p:cNvSpPr txBox="1"/>
              <p:nvPr/>
            </p:nvSpPr>
            <p:spPr>
              <a:xfrm>
                <a:off x="314016" y="3798253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278B3D-A9C8-4E00-9099-B0E249BD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6" y="3798253"/>
                <a:ext cx="92456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983A985F-5E6F-402A-98CA-ED8647A06DEA}"/>
              </a:ext>
            </a:extLst>
          </p:cNvPr>
          <p:cNvSpPr/>
          <p:nvPr/>
        </p:nvSpPr>
        <p:spPr>
          <a:xfrm>
            <a:off x="2158056" y="2187883"/>
            <a:ext cx="584200" cy="3743960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0BE278-E8F8-4CA9-BD9F-2EF9D2B7EABA}"/>
                  </a:ext>
                </a:extLst>
              </p:cNvPr>
              <p:cNvSpPr txBox="1"/>
              <p:nvPr/>
            </p:nvSpPr>
            <p:spPr>
              <a:xfrm>
                <a:off x="4485205" y="2528252"/>
                <a:ext cx="1949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0BE278-E8F8-4CA9-BD9F-2EF9D2B7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205" y="2528252"/>
                <a:ext cx="194970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FD41192-AEF2-470A-BE35-110EC3F2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55" y="2212975"/>
            <a:ext cx="1174515" cy="1158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73763-3BB8-412B-B598-B1DDE315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765" y="3491229"/>
            <a:ext cx="1178210" cy="1146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CFE02A-5EB7-4186-8450-FD8DD06CD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55" y="4738024"/>
            <a:ext cx="1174515" cy="1177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98012-38FC-41A0-A49A-EE6537E94EB6}"/>
                  </a:ext>
                </a:extLst>
              </p:cNvPr>
              <p:cNvSpPr txBox="1"/>
              <p:nvPr/>
            </p:nvSpPr>
            <p:spPr>
              <a:xfrm>
                <a:off x="4479370" y="3798253"/>
                <a:ext cx="19497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98012-38FC-41A0-A49A-EE6537E9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0" y="3798253"/>
                <a:ext cx="194970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A45FCA-77FE-42D1-936D-B17622B33A58}"/>
                  </a:ext>
                </a:extLst>
              </p:cNvPr>
              <p:cNvSpPr txBox="1"/>
              <p:nvPr/>
            </p:nvSpPr>
            <p:spPr>
              <a:xfrm>
                <a:off x="4479370" y="5065271"/>
                <a:ext cx="194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A45FCA-77FE-42D1-936D-B17622B33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70" y="5065271"/>
                <a:ext cx="19497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692E80-0994-4ABD-A77B-6E992653EFF5}"/>
              </a:ext>
            </a:extLst>
          </p:cNvPr>
          <p:cNvCxnSpPr>
            <a:stCxn id="11" idx="3"/>
            <a:endCxn id="7" idx="1"/>
          </p:cNvCxnSpPr>
          <p:nvPr/>
        </p:nvCxnSpPr>
        <p:spPr>
          <a:xfrm flipV="1">
            <a:off x="3787070" y="2789862"/>
            <a:ext cx="698135" cy="23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41AFFF-701A-4359-AB2C-06B8D76D1A52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3791975" y="4059863"/>
            <a:ext cx="687395" cy="44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E43168-9771-453E-887E-2C565295324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787070" y="5326881"/>
            <a:ext cx="6923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8F85F-B0EF-4D94-A4C2-79FB8FEB1D45}"/>
                  </a:ext>
                </a:extLst>
              </p:cNvPr>
              <p:cNvSpPr txBox="1"/>
              <p:nvPr/>
            </p:nvSpPr>
            <p:spPr>
              <a:xfrm>
                <a:off x="6956108" y="2528252"/>
                <a:ext cx="16118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{−1,+1}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8F85F-B0EF-4D94-A4C2-79FB8FEB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2528252"/>
                <a:ext cx="16118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87DC2-E526-4377-A9AA-3A8719E5AF8F}"/>
                  </a:ext>
                </a:extLst>
              </p:cNvPr>
              <p:cNvSpPr txBox="1"/>
              <p:nvPr/>
            </p:nvSpPr>
            <p:spPr>
              <a:xfrm>
                <a:off x="6956108" y="3798253"/>
                <a:ext cx="5341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387DC2-E526-4377-A9AA-3A8719E5A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3798253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2D19C-47F2-4492-8FCF-026C2D65D73C}"/>
                  </a:ext>
                </a:extLst>
              </p:cNvPr>
              <p:cNvSpPr txBox="1"/>
              <p:nvPr/>
            </p:nvSpPr>
            <p:spPr>
              <a:xfrm>
                <a:off x="6956108" y="5065271"/>
                <a:ext cx="9877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82D19C-47F2-4492-8FCF-026C2D65D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108" y="5065271"/>
                <a:ext cx="98777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01C36D-473D-45A3-94C3-7BD2B32D060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>
            <a:off x="6434906" y="2789862"/>
            <a:ext cx="52120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58289D-B42F-4C97-BE7D-517FCF0F22D3}"/>
              </a:ext>
            </a:extLst>
          </p:cNvPr>
          <p:cNvCxnSpPr>
            <a:cxnSpLocks/>
            <a:stCxn id="16" idx="3"/>
            <a:endCxn id="29" idx="1"/>
          </p:cNvCxnSpPr>
          <p:nvPr/>
        </p:nvCxnSpPr>
        <p:spPr>
          <a:xfrm>
            <a:off x="6429071" y="4059863"/>
            <a:ext cx="52703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93952A-C5E7-47F0-864D-189D00778EB6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>
            <a:off x="6429070" y="5326881"/>
            <a:ext cx="52703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C1B516-07ED-4C7B-86D5-F2BC2DB5551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238576" y="4059863"/>
            <a:ext cx="9194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CC63F9-B915-42B7-AF35-07EA402F1771}"/>
              </a:ext>
            </a:extLst>
          </p:cNvPr>
          <p:cNvGrpSpPr/>
          <p:nvPr/>
        </p:nvGrpSpPr>
        <p:grpSpPr>
          <a:xfrm>
            <a:off x="8534833" y="2565345"/>
            <a:ext cx="2858332" cy="449034"/>
            <a:chOff x="8833757" y="4416879"/>
            <a:chExt cx="1174356" cy="30207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665CD7-D003-4F5A-BEAF-A0B3668F5657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Classification</a:t>
              </a:r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91050A70-4F3C-4920-B8E0-28C6105542AF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1DFE00-CC32-49C0-899B-AF1AA989F4A7}"/>
              </a:ext>
            </a:extLst>
          </p:cNvPr>
          <p:cNvGrpSpPr/>
          <p:nvPr/>
        </p:nvGrpSpPr>
        <p:grpSpPr>
          <a:xfrm>
            <a:off x="8567960" y="3840164"/>
            <a:ext cx="2858332" cy="449034"/>
            <a:chOff x="8833757" y="4416879"/>
            <a:chExt cx="1174356" cy="30207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1763A-85F0-48B7-BA2C-C0ECE903EB13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Regression</a:t>
              </a:r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1CFDAEFA-A007-4A4E-B156-5F6311BAD8A1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C69574E-18F0-41DD-A6AA-B48BF99F1846}"/>
              </a:ext>
            </a:extLst>
          </p:cNvPr>
          <p:cNvGrpSpPr/>
          <p:nvPr/>
        </p:nvGrpSpPr>
        <p:grpSpPr>
          <a:xfrm>
            <a:off x="8534833" y="5098257"/>
            <a:ext cx="2858332" cy="449034"/>
            <a:chOff x="8833757" y="4416879"/>
            <a:chExt cx="1174356" cy="30207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00E3116-0D11-4B24-A3AA-379A514C02A3}"/>
                </a:ext>
              </a:extLst>
            </p:cNvPr>
            <p:cNvSpPr/>
            <p:nvPr/>
          </p:nvSpPr>
          <p:spPr>
            <a:xfrm>
              <a:off x="8969391" y="4416879"/>
              <a:ext cx="1038722" cy="302078"/>
            </a:xfrm>
            <a:prstGeom prst="rect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Logistic Regression</a:t>
              </a:r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439AE708-E12D-4871-9488-B565977441A2}"/>
                </a:ext>
              </a:extLst>
            </p:cNvPr>
            <p:cNvSpPr/>
            <p:nvPr/>
          </p:nvSpPr>
          <p:spPr>
            <a:xfrm rot="16200000">
              <a:off x="8750535" y="4500101"/>
              <a:ext cx="302078" cy="135634"/>
            </a:xfrm>
            <a:prstGeom prst="triangle">
              <a:avLst/>
            </a:prstGeom>
            <a:solidFill>
              <a:srgbClr val="FFB3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10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9" grpId="0"/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80FF-BA32-4B10-BA72-BB95DA3E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/>
              <a:t>Linear Models for Three Learning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7B172-D92E-4785-88A3-CAA9B8F5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5B54-1D9A-486A-8BF9-A80BAF25F0DB}"/>
              </a:ext>
            </a:extLst>
          </p:cNvPr>
          <p:cNvSpPr txBox="1"/>
          <p:nvPr/>
        </p:nvSpPr>
        <p:spPr>
          <a:xfrm>
            <a:off x="193040" y="3346977"/>
            <a:ext cx="135793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Credit</a:t>
            </a:r>
          </a:p>
          <a:p>
            <a:r>
              <a:rPr lang="en-US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CFDC8-096B-4A42-BD76-7E7A092C2D16}"/>
              </a:ext>
            </a:extLst>
          </p:cNvPr>
          <p:cNvSpPr txBox="1"/>
          <p:nvPr/>
        </p:nvSpPr>
        <p:spPr>
          <a:xfrm>
            <a:off x="2731424" y="2196692"/>
            <a:ext cx="1756250" cy="95410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Approve</a:t>
            </a:r>
          </a:p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or Deny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3865-8227-457E-8303-F603443C7E4B}"/>
              </a:ext>
            </a:extLst>
          </p:cNvPr>
          <p:cNvSpPr txBox="1"/>
          <p:nvPr/>
        </p:nvSpPr>
        <p:spPr>
          <a:xfrm>
            <a:off x="2731424" y="3351602"/>
            <a:ext cx="1756250" cy="95410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Amount</a:t>
            </a:r>
          </a:p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of Credit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45D8-5109-4738-8BAA-0582663CF7B3}"/>
              </a:ext>
            </a:extLst>
          </p:cNvPr>
          <p:cNvSpPr txBox="1"/>
          <p:nvPr/>
        </p:nvSpPr>
        <p:spPr>
          <a:xfrm>
            <a:off x="2731424" y="4506512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Probability</a:t>
            </a:r>
          </a:p>
          <a:p>
            <a:r>
              <a:rPr lang="en-US" sz="2800"/>
              <a:t>of Default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B143D-6E94-48A1-AD2E-B9B25108D227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1550977" y="3824031"/>
            <a:ext cx="1180447" cy="4625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25BCB-96D0-4D8A-A298-9FB8F5E3EF98}"/>
              </a:ext>
            </a:extLst>
          </p:cNvPr>
          <p:cNvCxnSpPr>
            <a:cxnSpLocks/>
          </p:cNvCxnSpPr>
          <p:nvPr/>
        </p:nvCxnSpPr>
        <p:spPr>
          <a:xfrm>
            <a:off x="1550977" y="3824030"/>
            <a:ext cx="1180447" cy="11595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5DFDE-CB79-4A2A-85C4-1739D0F062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50977" y="2673746"/>
            <a:ext cx="1180447" cy="1150285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41CE1B-69A3-418B-A8AB-15911C84D20C}"/>
              </a:ext>
            </a:extLst>
          </p:cNvPr>
          <p:cNvSpPr txBox="1"/>
          <p:nvPr/>
        </p:nvSpPr>
        <p:spPr>
          <a:xfrm>
            <a:off x="5740626" y="2412135"/>
            <a:ext cx="2328179" cy="52322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Classification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F1F73-94CB-48A0-A0BE-879E5FD5641C}"/>
              </a:ext>
            </a:extLst>
          </p:cNvPr>
          <p:cNvSpPr txBox="1"/>
          <p:nvPr/>
        </p:nvSpPr>
        <p:spPr>
          <a:xfrm>
            <a:off x="5967682" y="3562420"/>
            <a:ext cx="2068877" cy="52322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Regression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4A1C03-1EBD-4C69-9E12-D42E57DCE0FC}"/>
              </a:ext>
            </a:extLst>
          </p:cNvPr>
          <p:cNvSpPr txBox="1"/>
          <p:nvPr/>
        </p:nvSpPr>
        <p:spPr>
          <a:xfrm>
            <a:off x="5535883" y="4721955"/>
            <a:ext cx="29324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Logistic Regression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0AEB1-8515-4AEA-969D-34C1F676C93C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4487674" y="2673745"/>
            <a:ext cx="1252952" cy="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3F5A7-4347-47A1-A394-2C6322E1099E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 flipV="1">
            <a:off x="4487674" y="3824030"/>
            <a:ext cx="1480008" cy="462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D9BA4-0E59-4B97-8701-9150804E228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4487674" y="4983565"/>
            <a:ext cx="104820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/>
              <p:nvPr/>
            </p:nvSpPr>
            <p:spPr>
              <a:xfrm>
                <a:off x="9269682" y="2412642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US" sz="280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2412642"/>
                <a:ext cx="22060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/>
              <p:nvPr/>
            </p:nvSpPr>
            <p:spPr>
              <a:xfrm>
                <a:off x="9269682" y="3562420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3562420"/>
                <a:ext cx="22060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/>
              <p:nvPr/>
            </p:nvSpPr>
            <p:spPr>
              <a:xfrm>
                <a:off x="9269682" y="4721955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/>
                  <a:t>[0,1]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4721955"/>
                <a:ext cx="2206038" cy="523220"/>
              </a:xfrm>
              <a:prstGeom prst="rect">
                <a:avLst/>
              </a:prstGeom>
              <a:blipFill>
                <a:blip r:embed="rId4"/>
                <a:stretch>
                  <a:fillRect t="-10345" b="-321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637983-D148-4D79-9A53-7DF95324DDF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8068805" y="2673745"/>
            <a:ext cx="1200877" cy="50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E94EF0-8AAC-4C24-B319-29153C362770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36559" y="3824030"/>
            <a:ext cx="1233123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E4F5EA-DFD4-4232-A084-CCE131AA06B4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8468360" y="4983565"/>
            <a:ext cx="801322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346F4C-DB77-43A4-ABD4-85939B56E0FE}"/>
                  </a:ext>
                </a:extLst>
              </p:cNvPr>
              <p:cNvSpPr txBox="1"/>
              <p:nvPr/>
            </p:nvSpPr>
            <p:spPr>
              <a:xfrm>
                <a:off x="4274658" y="5888092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346F4C-DB77-43A4-ABD4-85939B56E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658" y="5888092"/>
                <a:ext cx="9245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07967955-7857-4669-8FB3-7261BFF61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476" y="5558153"/>
            <a:ext cx="1174515" cy="1177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45E308-D593-4243-BF0D-22AE8DF39D32}"/>
                  </a:ext>
                </a:extLst>
              </p:cNvPr>
              <p:cNvSpPr txBox="1"/>
              <p:nvPr/>
            </p:nvSpPr>
            <p:spPr>
              <a:xfrm>
                <a:off x="8160291" y="5885400"/>
                <a:ext cx="194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45E308-D593-4243-BF0D-22AE8DF39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291" y="5885400"/>
                <a:ext cx="19497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00F128-586F-462F-9E68-CEDDD59E7C1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7467991" y="6147010"/>
            <a:ext cx="6923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A163F-315E-42D9-8912-767624084C6B}"/>
                  </a:ext>
                </a:extLst>
              </p:cNvPr>
              <p:cNvSpPr txBox="1"/>
              <p:nvPr/>
            </p:nvSpPr>
            <p:spPr>
              <a:xfrm>
                <a:off x="10637029" y="5885400"/>
                <a:ext cx="9877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BA163F-315E-42D9-8912-767624084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029" y="5885400"/>
                <a:ext cx="98777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C8D536-3DAB-45F6-884F-9310ED5B51EE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0109991" y="6147010"/>
            <a:ext cx="52703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48BBB8-E500-4A2E-8307-4483DDE161F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5199218" y="6147011"/>
            <a:ext cx="1094258" cy="26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27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BC56-C82C-4F4F-8E1D-11E42980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3" y="365125"/>
            <a:ext cx="11160905" cy="1325563"/>
          </a:xfrm>
        </p:spPr>
        <p:txBody>
          <a:bodyPr/>
          <a:lstStyle/>
          <a:p>
            <a:pPr algn="ctr"/>
            <a:r>
              <a:rPr lang="en-US"/>
              <a:t>Predicting a Probability Using the Linear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C244A-875D-47CF-8F86-B134746EB7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77747" y="3434920"/>
                <a:ext cx="4707853" cy="100526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C244A-875D-47CF-8F86-B134746EB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77747" y="3434920"/>
                <a:ext cx="4707853" cy="10052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6A248-5093-4DF5-BFDA-DC53AC71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4E7952-6BE5-4575-9BFA-16E1D4540F5F}"/>
                  </a:ext>
                </a:extLst>
              </p:cNvPr>
              <p:cNvSpPr txBox="1"/>
              <p:nvPr/>
            </p:nvSpPr>
            <p:spPr>
              <a:xfrm>
                <a:off x="1980820" y="2155564"/>
                <a:ext cx="924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8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4E7952-6BE5-4575-9BFA-16E1D4540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20" y="2155564"/>
                <a:ext cx="9245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34CD06C-AD46-4839-99DC-3BB108B5E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38" y="1825625"/>
            <a:ext cx="1174515" cy="1177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20FBFD-3A0A-4D72-BF9A-2E10C0BBEEEE}"/>
                  </a:ext>
                </a:extLst>
              </p:cNvPr>
              <p:cNvSpPr txBox="1"/>
              <p:nvPr/>
            </p:nvSpPr>
            <p:spPr>
              <a:xfrm>
                <a:off x="5866453" y="2152872"/>
                <a:ext cx="1949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20FBFD-3A0A-4D72-BF9A-2E10C0BB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453" y="2152872"/>
                <a:ext cx="19497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1D9A9D-DFA8-471A-A605-651BE7392DE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174153" y="2414482"/>
            <a:ext cx="692300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8092F2-8D86-43D0-8D93-8B9C65FC35A7}"/>
                  </a:ext>
                </a:extLst>
              </p:cNvPr>
              <p:cNvSpPr txBox="1"/>
              <p:nvPr/>
            </p:nvSpPr>
            <p:spPr>
              <a:xfrm>
                <a:off x="8343191" y="2152872"/>
                <a:ext cx="9877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[0,1]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8092F2-8D86-43D0-8D93-8B9C65FC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191" y="2152872"/>
                <a:ext cx="98777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14D949-9490-49BC-B7B1-BE9F5B4311F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816153" y="2414482"/>
            <a:ext cx="52703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D03F63-5C78-4A4E-86D0-9CCF52CBCA1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905380" y="2414483"/>
            <a:ext cx="1094258" cy="26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4CAF7-3BE1-49A9-A95E-0E8CEC1C0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685" y="3118433"/>
            <a:ext cx="4814297" cy="3020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669A2BE-24EB-4EA0-BBA9-026F4A915F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747" y="5202336"/>
                <a:ext cx="4707853" cy="14812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           	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669A2BE-24EB-4EA0-BBA9-026F4A91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47" y="5202336"/>
                <a:ext cx="4707853" cy="1481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5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A9CCD-9678-4E99-AF45-2C148C06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0"/>
            <a:ext cx="10515600" cy="1325563"/>
          </a:xfrm>
        </p:spPr>
        <p:txBody>
          <a:bodyPr/>
          <a:lstStyle/>
          <a:p>
            <a:r>
              <a:rPr lang="en-US"/>
              <a:t>Cross Entropy Error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746C4-68FA-4137-9B07-02EAD5F1BE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493" y="1134035"/>
                <a:ext cx="11886887" cy="5587440"/>
              </a:xfrm>
            </p:spPr>
            <p:txBody>
              <a:bodyPr>
                <a:noAutofit/>
              </a:bodyPr>
              <a:lstStyle/>
              <a:p>
                <a:r>
                  <a:rPr lang="en-US"/>
                  <a:t>What is probability of seeing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, i.e., its </a:t>
                </a:r>
                <a:r>
                  <a:rPr lang="en-US" i="1"/>
                  <a:t>likelihood</a:t>
                </a:r>
                <a:r>
                  <a:rPr lang="en-US"/>
                  <a:t>?</a:t>
                </a:r>
              </a:p>
              <a:p>
                <a:endParaRPr lang="en-US"/>
              </a:p>
              <a:p>
                <a:pPr lvl="1"/>
                <a:r>
                  <a:rPr lang="en-US" sz="2800"/>
                  <a:t>The probability of getting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/>
                  <a:t>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800"/>
              </a:p>
              <a:p>
                <a:pPr lvl="1"/>
                <a:endParaRPr lang="en-US" sz="280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800" b="0"/>
                  <a:t>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×…×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/>
                  <a:t> </a:t>
                </a:r>
              </a:p>
              <a:p>
                <a:pPr lvl="1"/>
                <a:endParaRPr lang="en-US" sz="2800" b="0"/>
              </a:p>
              <a:p>
                <a:pPr lvl="1"/>
                <a:endParaRPr lang="en-US" sz="2800" b="0"/>
              </a:p>
              <a:p>
                <a:pPr lvl="1"/>
                <a:r>
                  <a:rPr lang="en-US" sz="2800" b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en-US" sz="2800" b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pPr lvl="1"/>
                <a:endParaRPr lang="en-US" sz="2800"/>
              </a:p>
              <a:p>
                <a:pPr lvl="1"/>
                <a:r>
                  <a:rPr lang="en-US" sz="28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80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6746C4-68FA-4137-9B07-02EAD5F1B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493" y="1134035"/>
                <a:ext cx="11886887" cy="5587440"/>
              </a:xfrm>
              <a:blipFill>
                <a:blip r:embed="rId2"/>
                <a:stretch>
                  <a:fillRect l="-923" t="-1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57934-B8E5-4703-ADEC-8379E231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14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EFDC-7B81-4322-924E-1888DED6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Entropy Error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9A783-6B0C-41E3-B345-E153042780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likelihood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Want: Find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/>
                  <a:t> that maximize the likelihood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39A783-6B0C-41E3-B345-E15304278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6CD86-8E89-4F63-8155-1B66EFF1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8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6196-A6F1-4213-A11A-9F031B5A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041"/>
            <a:ext cx="10515600" cy="1325563"/>
          </a:xfrm>
        </p:spPr>
        <p:txBody>
          <a:bodyPr/>
          <a:lstStyle/>
          <a:p>
            <a:r>
              <a:rPr lang="en-US"/>
              <a:t>Cross Entropy Error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3320-288A-4C8D-8571-0B4B95DF2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6758"/>
                <a:ext cx="10515600" cy="51451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0">
                    <a:latin typeface="Cambria Math" panose="02040503050406030204" pitchFamily="18" charset="0"/>
                  </a:rPr>
                  <a:t>Want: Maximize Likelihood</a:t>
                </a:r>
              </a:p>
              <a:p>
                <a:pPr marL="0" indent="0">
                  <a:buNone/>
                </a:pPr>
                <a:r>
                  <a:rPr lang="en-US" b="0">
                    <a:latin typeface="Cambria Math" panose="02040503050406030204" pitchFamily="18" charset="0"/>
                  </a:rPr>
                  <a:t>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Equivalently:</a:t>
                </a:r>
              </a:p>
              <a:p>
                <a:pPr marL="0" indent="0">
                  <a:buNone/>
                </a:pPr>
                <a:r>
                  <a:rPr lang="en-US"/>
                  <a:t>Minimize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0E3320-288A-4C8D-8571-0B4B95DF2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6758"/>
                <a:ext cx="10515600" cy="5145171"/>
              </a:xfrm>
              <a:blipFill>
                <a:blip r:embed="rId2"/>
                <a:stretch>
                  <a:fillRect l="-1043" t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6476D-E217-46AF-95DE-FFA2E319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6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BC88-4FBE-425C-A8B2-29130BEA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89"/>
            <a:ext cx="10515600" cy="1325563"/>
          </a:xfrm>
        </p:spPr>
        <p:txBody>
          <a:bodyPr/>
          <a:lstStyle/>
          <a:p>
            <a:r>
              <a:rPr lang="en-US"/>
              <a:t>The Perceptron Hypothesis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3CC8E-2EAB-4C7C-9675-051B536B9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750"/>
                <a:ext cx="10515600" cy="5392089"/>
              </a:xfrm>
            </p:spPr>
            <p:txBody>
              <a:bodyPr/>
              <a:lstStyle/>
              <a:p>
                <a:r>
                  <a:rPr lang="en-US"/>
                  <a:t>We define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The </a:t>
                </a:r>
                <a:r>
                  <a:rPr lang="en-US" b="1" i="1"/>
                  <a:t>perceptron</a:t>
                </a:r>
                <a:r>
                  <a:rPr lang="en-US"/>
                  <a:t> or </a:t>
                </a:r>
                <a:r>
                  <a:rPr lang="en-US" b="1" i="1"/>
                  <a:t>linear separator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3CC8E-2EAB-4C7C-9675-051B536B9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750"/>
                <a:ext cx="10515600" cy="5392089"/>
              </a:xfrm>
              <a:blipFill>
                <a:blip r:embed="rId2"/>
                <a:stretch>
                  <a:fillRect l="-1043" t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2B35C-66D7-4E02-A462-9F42780A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6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F10-7C72-4E55-9FDC-7983F44D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/>
              <a:t>Method of Maximum Likelihood:</a:t>
            </a:r>
            <a:br>
              <a:rPr lang="en-US"/>
            </a:br>
            <a:r>
              <a:rPr lang="en-US"/>
              <a:t>Minimize 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C3E69-2713-4006-B6CA-C6A30D136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09243" cy="435133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No Analytic Solution </a:t>
                </a:r>
                <a:r>
                  <a:rPr lang="en-US">
                    <a:sym typeface="Wingdings" panose="05000000000000000000" pitchFamily="2" charset="2"/>
                  </a:rPr>
                  <a:t> Cannot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>
                    <a:sym typeface="Wingdings" panose="05000000000000000000" pitchFamily="2" charset="2"/>
                  </a:rPr>
                  <a:t> and 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𝒘</m:t>
                    </m:r>
                  </m:oMath>
                </a14:m>
                <a:endParaRPr lang="en-US" b="1">
                  <a:sym typeface="Wingdings" panose="05000000000000000000" pitchFamily="2" charset="2"/>
                </a:endParaRPr>
              </a:p>
              <a:p>
                <a:endParaRPr lang="en-US">
                  <a:sym typeface="Wingdings" panose="05000000000000000000" pitchFamily="2" charset="2"/>
                </a:endParaRPr>
              </a:p>
              <a:p>
                <a:r>
                  <a:rPr lang="en-US">
                    <a:sym typeface="Wingdings" panose="05000000000000000000" pitchFamily="2" charset="2"/>
                  </a:rPr>
                  <a:t>But Good News! Thanks to our choice of:</a:t>
                </a:r>
              </a:p>
              <a:p>
                <a:pPr lvl="1"/>
                <a:r>
                  <a:rPr lang="en-US" sz="2800">
                    <a:sym typeface="Wingdings" panose="05000000000000000000" pitchFamily="2" charset="2"/>
                  </a:rPr>
                  <a:t>Linear model</a:t>
                </a:r>
              </a:p>
              <a:p>
                <a:pPr lvl="1"/>
                <a:r>
                  <a:rPr lang="en-US" sz="2800">
                    <a:sym typeface="Wingdings" panose="05000000000000000000" pitchFamily="2" charset="2"/>
                  </a:rPr>
                  <a:t>Sigmoid function</a:t>
                </a:r>
              </a:p>
              <a:p>
                <a:pPr lvl="1"/>
                <a:r>
                  <a:rPr lang="en-US" sz="2800">
                    <a:sym typeface="Wingdings" panose="05000000000000000000" pitchFamily="2" charset="2"/>
                  </a:rPr>
                  <a:t>Cross Entropy Error</a:t>
                </a:r>
              </a:p>
              <a:p>
                <a:pPr lvl="1"/>
                <a:r>
                  <a:rPr lang="en-US" sz="2800">
                    <a:sym typeface="Wingdings" panose="05000000000000000000" pitchFamily="2" charset="2"/>
                  </a:rPr>
                  <a:t>Iteratively 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𝑤</m:t>
                    </m:r>
                  </m:oMath>
                </a14:m>
                <a:r>
                  <a:rPr lang="en-US" sz="2800">
                    <a:sym typeface="Wingdings" panose="05000000000000000000" pitchFamily="2" charset="2"/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800">
                    <a:sym typeface="Wingdings" panose="05000000000000000000" pitchFamily="2" charset="2"/>
                  </a:rPr>
                  <a:t>   so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∇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→0</m:t>
                    </m:r>
                  </m:oMath>
                </a14:m>
                <a:r>
                  <a:rPr lang="en-US" sz="2800">
                    <a:sym typeface="Wingdings" panose="05000000000000000000" pitchFamily="2" charset="2"/>
                  </a:rPr>
                  <a:t> through “Gradient Descent”</a:t>
                </a:r>
              </a:p>
              <a:p>
                <a:pPr marL="457200" lvl="1" indent="0">
                  <a:buNone/>
                </a:pPr>
                <a:r>
                  <a:rPr lang="en-US" sz="2800">
                    <a:sym typeface="Wingdings" panose="05000000000000000000" pitchFamily="2" charset="2"/>
                  </a:rPr>
                  <a:t>   to find best weights</a:t>
                </a:r>
                <a:endParaRPr lang="en-US" sz="2400">
                  <a:sym typeface="Wingdings" panose="05000000000000000000" pitchFamily="2" charset="2"/>
                </a:endParaRPr>
              </a:p>
              <a:p>
                <a:endParaRPr lang="en-US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C3E69-2713-4006-B6CA-C6A30D136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09243" cy="4351338"/>
              </a:xfrm>
              <a:blipFill>
                <a:blip r:embed="rId2"/>
                <a:stretch>
                  <a:fillRect l="-941" t="-266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9900-5CFD-4C73-AF86-FE5736FE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17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F0338-0981-459C-87FC-C17FF38A8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 Descent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3191D0-DB6D-4CE6-843D-A0D95AF6B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2663" y="1418482"/>
            <a:ext cx="3787364" cy="35793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5AF05-765E-4F68-A2E0-75EF7755B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3B07EF-07C2-44AA-AE75-27E8BA669996}"/>
                  </a:ext>
                </a:extLst>
              </p:cNvPr>
              <p:cNvSpPr txBox="1"/>
              <p:nvPr/>
            </p:nvSpPr>
            <p:spPr>
              <a:xfrm>
                <a:off x="874059" y="1775012"/>
                <a:ext cx="7214604" cy="4401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A ball (at position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800"/>
                  <a:t>)</a:t>
                </a:r>
              </a:p>
              <a:p>
                <a:r>
                  <a:rPr lang="en-US" sz="2800"/>
                  <a:t>placed on top of a hill (potential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)</a:t>
                </a:r>
              </a:p>
              <a:p>
                <a:r>
                  <a:rPr lang="en-US" sz="2800"/>
                  <a:t>rolls down, </a:t>
                </a:r>
              </a:p>
              <a:p>
                <a:r>
                  <a:rPr lang="en-US" sz="2800"/>
                  <a:t>coming to rest at the bottom of the (local) valley</a:t>
                </a:r>
              </a:p>
              <a:p>
                <a:endParaRPr lang="en-US" sz="2800"/>
              </a:p>
              <a:p>
                <a:endParaRPr lang="en-US" sz="280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defines a surface</a:t>
                </a:r>
              </a:p>
              <a:p>
                <a:r>
                  <a:rPr lang="en-US" sz="2800"/>
                  <a:t>For each choice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280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3B07EF-07C2-44AA-AE75-27E8BA66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9" y="1775012"/>
                <a:ext cx="7214604" cy="4401205"/>
              </a:xfrm>
              <a:prstGeom prst="rect">
                <a:avLst/>
              </a:prstGeom>
              <a:blipFill>
                <a:blip r:embed="rId3"/>
                <a:stretch>
                  <a:fillRect l="-1689" t="-1247" r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0FDF0F-AD18-4074-A610-6C164055F99F}"/>
              </a:ext>
            </a:extLst>
          </p:cNvPr>
          <p:cNvCxnSpPr>
            <a:cxnSpLocks/>
          </p:cNvCxnSpPr>
          <p:nvPr/>
        </p:nvCxnSpPr>
        <p:spPr>
          <a:xfrm flipV="1">
            <a:off x="8361628" y="1075761"/>
            <a:ext cx="0" cy="40072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10A17A-8697-4FD1-81F1-5AAA64EF5FEA}"/>
              </a:ext>
            </a:extLst>
          </p:cNvPr>
          <p:cNvCxnSpPr>
            <a:cxnSpLocks/>
          </p:cNvCxnSpPr>
          <p:nvPr/>
        </p:nvCxnSpPr>
        <p:spPr>
          <a:xfrm>
            <a:off x="8361628" y="5082985"/>
            <a:ext cx="37783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D40DDF-DCDD-4814-B0B5-994BD17B6EC4}"/>
                  </a:ext>
                </a:extLst>
              </p:cNvPr>
              <p:cNvSpPr txBox="1"/>
              <p:nvPr/>
            </p:nvSpPr>
            <p:spPr>
              <a:xfrm>
                <a:off x="11483788" y="5082985"/>
                <a:ext cx="5414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D40DDF-DCDD-4814-B0B5-994BD17B6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788" y="5082985"/>
                <a:ext cx="5414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AF8BA0-8D42-4069-868A-5182809BBA5A}"/>
                  </a:ext>
                </a:extLst>
              </p:cNvPr>
              <p:cNvSpPr txBox="1"/>
              <p:nvPr/>
            </p:nvSpPr>
            <p:spPr>
              <a:xfrm>
                <a:off x="7077635" y="681783"/>
                <a:ext cx="13253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AF8BA0-8D42-4069-868A-5182809B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35" y="681783"/>
                <a:ext cx="13253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6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B051D1-C61D-419E-AA15-8647DE6E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482" y="761774"/>
            <a:ext cx="4499149" cy="355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1C1179-E348-48C7-A170-19CA2CA9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90"/>
            <a:ext cx="10515600" cy="1325563"/>
          </a:xfrm>
        </p:spPr>
        <p:txBody>
          <a:bodyPr/>
          <a:lstStyle/>
          <a:p>
            <a:r>
              <a:rPr lang="en-US"/>
              <a:t>How to Roll Down the Hill?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F9461-8FA6-43D0-897A-8772B0DBD6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3779" y="1314637"/>
                <a:ext cx="10515600" cy="52814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any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suppose we are at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sz="2800" dirty="0"/>
                  <a:t>Take a step of size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in direction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lvl="1"/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must pick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). Which direction?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Greedily: Pick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as small as possible</a:t>
                </a:r>
              </a:p>
              <a:p>
                <a:pPr marL="0" indent="0">
                  <a:buNone/>
                </a:pPr>
                <a:r>
                  <a:rPr lang="en-US" dirty="0"/>
                  <a:t>But only a small step (scaled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“</a:t>
                </a:r>
                <a:r>
                  <a:rPr lang="en-US" dirty="0"/>
                  <a:t>Eta</a:t>
                </a:r>
                <a:r>
                  <a:rPr lang="en-US" altLang="zh-CN" dirty="0"/>
                  <a:t>”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, we do want to make a step towards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4F9461-8FA6-43D0-897A-8772B0DBD6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779" y="1314637"/>
                <a:ext cx="10515600" cy="5281426"/>
              </a:xfrm>
              <a:blipFill>
                <a:blip r:embed="rId3"/>
                <a:stretch>
                  <a:fillRect l="-1206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51CD0-76CB-46BF-91EF-3E63E09B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593" y="6350247"/>
            <a:ext cx="2743200" cy="365125"/>
          </a:xfrm>
        </p:spPr>
        <p:txBody>
          <a:bodyPr/>
          <a:lstStyle/>
          <a:p>
            <a:fld id="{FD148A2A-6FF0-4133-B3BD-99AB771FF051}" type="slidenum">
              <a:rPr lang="en-US" smtClean="0"/>
              <a:t>72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3650F1-C2F3-49C5-81EE-BA1F32DF5D3F}"/>
              </a:ext>
            </a:extLst>
          </p:cNvPr>
          <p:cNvCxnSpPr>
            <a:cxnSpLocks/>
          </p:cNvCxnSpPr>
          <p:nvPr/>
        </p:nvCxnSpPr>
        <p:spPr>
          <a:xfrm flipV="1">
            <a:off x="8287870" y="4864887"/>
            <a:ext cx="1680883" cy="995270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F53244-2079-4E30-B969-0726C3990D0F}"/>
              </a:ext>
            </a:extLst>
          </p:cNvPr>
          <p:cNvCxnSpPr>
            <a:cxnSpLocks/>
          </p:cNvCxnSpPr>
          <p:nvPr/>
        </p:nvCxnSpPr>
        <p:spPr>
          <a:xfrm>
            <a:off x="8307531" y="5860157"/>
            <a:ext cx="1645024" cy="446178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589306-A28A-473D-A921-6C6B140338AE}"/>
              </a:ext>
            </a:extLst>
          </p:cNvPr>
          <p:cNvCxnSpPr>
            <a:cxnSpLocks/>
          </p:cNvCxnSpPr>
          <p:nvPr/>
        </p:nvCxnSpPr>
        <p:spPr>
          <a:xfrm flipV="1">
            <a:off x="9952557" y="5303443"/>
            <a:ext cx="1680883" cy="99527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80C781-C646-4200-8EE6-0637F9B1A109}"/>
              </a:ext>
            </a:extLst>
          </p:cNvPr>
          <p:cNvCxnSpPr>
            <a:cxnSpLocks/>
          </p:cNvCxnSpPr>
          <p:nvPr/>
        </p:nvCxnSpPr>
        <p:spPr>
          <a:xfrm>
            <a:off x="9968753" y="4864887"/>
            <a:ext cx="1645024" cy="446178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025703-5104-4D86-AC38-C5569E1BBC37}"/>
              </a:ext>
            </a:extLst>
          </p:cNvPr>
          <p:cNvCxnSpPr>
            <a:cxnSpLocks/>
          </p:cNvCxnSpPr>
          <p:nvPr/>
        </p:nvCxnSpPr>
        <p:spPr>
          <a:xfrm flipV="1">
            <a:off x="8287870" y="5311065"/>
            <a:ext cx="3325907" cy="54147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C2A321-B40A-4187-B6FD-70B6BAF61E3C}"/>
              </a:ext>
            </a:extLst>
          </p:cNvPr>
          <p:cNvCxnSpPr>
            <a:cxnSpLocks/>
          </p:cNvCxnSpPr>
          <p:nvPr/>
        </p:nvCxnSpPr>
        <p:spPr>
          <a:xfrm>
            <a:off x="8307529" y="5860157"/>
            <a:ext cx="598981" cy="16472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D5CA9B-6B87-4CE9-BB4F-A6D16969B857}"/>
                  </a:ext>
                </a:extLst>
              </p:cNvPr>
              <p:cNvSpPr txBox="1"/>
              <p:nvPr/>
            </p:nvSpPr>
            <p:spPr>
              <a:xfrm>
                <a:off x="9657080" y="6350247"/>
                <a:ext cx="375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en-US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1D5CA9B-6B87-4CE9-BB4F-A6D16969B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080" y="6350247"/>
                <a:ext cx="375423" cy="369332"/>
              </a:xfrm>
              <a:prstGeom prst="rect">
                <a:avLst/>
              </a:prstGeom>
              <a:blipFill>
                <a:blip r:embed="rId4"/>
                <a:stretch>
                  <a:fillRect t="-6667" r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96B71C-6574-4A62-A138-DB4A9C4DF1E9}"/>
                  </a:ext>
                </a:extLst>
              </p:cNvPr>
              <p:cNvSpPr txBox="1"/>
              <p:nvPr/>
            </p:nvSpPr>
            <p:spPr>
              <a:xfrm>
                <a:off x="8428990" y="6047777"/>
                <a:ext cx="503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96B71C-6574-4A62-A138-DB4A9C4D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990" y="6047777"/>
                <a:ext cx="503984" cy="369332"/>
              </a:xfrm>
              <a:prstGeom prst="rect">
                <a:avLst/>
              </a:prstGeom>
              <a:blipFill>
                <a:blip r:embed="rId5"/>
                <a:stretch>
                  <a:fillRect t="-6557" r="-3170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F02BC2-85CD-4CFF-B557-5CEB50011D01}"/>
              </a:ext>
            </a:extLst>
          </p:cNvPr>
          <p:cNvCxnSpPr>
            <a:cxnSpLocks/>
          </p:cNvCxnSpPr>
          <p:nvPr/>
        </p:nvCxnSpPr>
        <p:spPr>
          <a:xfrm flipV="1">
            <a:off x="8890181" y="5029610"/>
            <a:ext cx="1680883" cy="99527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E3FA2A-CDAF-47B0-86A8-14DFB89757D9}"/>
              </a:ext>
            </a:extLst>
          </p:cNvPr>
          <p:cNvCxnSpPr>
            <a:cxnSpLocks/>
          </p:cNvCxnSpPr>
          <p:nvPr/>
        </p:nvCxnSpPr>
        <p:spPr>
          <a:xfrm flipV="1">
            <a:off x="8287868" y="5021092"/>
            <a:ext cx="2283196" cy="825857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8E5A86-D254-409A-B897-F91C4D4D9E42}"/>
                  </a:ext>
                </a:extLst>
              </p:cNvPr>
              <p:cNvSpPr txBox="1"/>
              <p:nvPr/>
            </p:nvSpPr>
            <p:spPr>
              <a:xfrm>
                <a:off x="8643001" y="4977180"/>
                <a:ext cx="7072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8E5A86-D254-409A-B897-F91C4D4D9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001" y="4977180"/>
                <a:ext cx="707245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B4804C-417A-4E18-ADB3-B0D7331F6E7A}"/>
                  </a:ext>
                </a:extLst>
              </p:cNvPr>
              <p:cNvSpPr txBox="1"/>
              <p:nvPr/>
            </p:nvSpPr>
            <p:spPr>
              <a:xfrm>
                <a:off x="10456228" y="4757705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B4804C-417A-4E18-ADB3-B0D7331F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228" y="4757705"/>
                <a:ext cx="112082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6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  <p:bldP spid="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FCD4E8-7ADF-4C70-AB47-2EB22B2802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8224" y="132044"/>
                <a:ext cx="10775576" cy="1325563"/>
              </a:xfrm>
            </p:spPr>
            <p:txBody>
              <a:bodyPr/>
              <a:lstStyle/>
              <a:p>
                <a:r>
                  <a:rPr lang="en-US"/>
                  <a:t>Rolling Down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/>
                  <a:t> Iterating the Negative Gradient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FCD4E8-7ADF-4C70-AB47-2EB22B280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8224" y="132044"/>
                <a:ext cx="10775576" cy="1325563"/>
              </a:xfrm>
              <a:blipFill>
                <a:blip r:embed="rId2"/>
                <a:stretch>
                  <a:fillRect l="-2319" r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ABE0A-0129-433D-8D36-74C8E8CBD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224" y="1372910"/>
                <a:ext cx="10775576" cy="493824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b="1" i="1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1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negative gradient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negative gradient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negative gradient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negative gradient</a:t>
                </a:r>
              </a:p>
              <a:p>
                <a:pPr marL="0" indent="0">
                  <a:buNone/>
                </a:pPr>
                <a:r>
                  <a:rPr lang="en-US" b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4ABE0A-0129-433D-8D36-74C8E8CBD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224" y="1372910"/>
                <a:ext cx="10775576" cy="493824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46DFE-A25A-414D-9F11-75F4FEF9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7FE5C3-91F4-4397-BE9A-FDB8878983DA}"/>
              </a:ext>
            </a:extLst>
          </p:cNvPr>
          <p:cNvCxnSpPr/>
          <p:nvPr/>
        </p:nvCxnSpPr>
        <p:spPr>
          <a:xfrm>
            <a:off x="968188" y="2626649"/>
            <a:ext cx="0" cy="5154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D90AAE-8A3A-4D9F-920F-25F970E80EC7}"/>
              </a:ext>
            </a:extLst>
          </p:cNvPr>
          <p:cNvCxnSpPr/>
          <p:nvPr/>
        </p:nvCxnSpPr>
        <p:spPr>
          <a:xfrm>
            <a:off x="968188" y="3567948"/>
            <a:ext cx="0" cy="5154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561013-5F9F-460C-8853-0CC6048534A5}"/>
              </a:ext>
            </a:extLst>
          </p:cNvPr>
          <p:cNvCxnSpPr/>
          <p:nvPr/>
        </p:nvCxnSpPr>
        <p:spPr>
          <a:xfrm>
            <a:off x="950258" y="4433044"/>
            <a:ext cx="0" cy="5154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2407B-BD63-4E90-9A54-576AE4BDBACF}"/>
              </a:ext>
            </a:extLst>
          </p:cNvPr>
          <p:cNvCxnSpPr/>
          <p:nvPr/>
        </p:nvCxnSpPr>
        <p:spPr>
          <a:xfrm>
            <a:off x="950258" y="5387787"/>
            <a:ext cx="0" cy="51547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72FF9-E8EB-4C1C-AAE3-6BABB4830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51" y="1446067"/>
            <a:ext cx="5150734" cy="50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4FA315-3E36-4BE3-A25C-66A5A5E1C5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431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Picking the “Learning Rate”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4FA315-3E36-4BE3-A25C-66A5A5E1C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43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1343A-B18F-49D2-80D4-0EA6B006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D8D1F-41EA-480B-8FA6-37A5EA06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18" y="1237129"/>
            <a:ext cx="8502629" cy="54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05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4C8B-082A-4FD5-A73D-32B7ABFB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News! There is Only One Valley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B5C93-B75A-4214-BCD3-F808662FA5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With our choice of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for Logistic Regression,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</a:t>
                </a:r>
                <a:r>
                  <a:rPr lang="en-US" b="1"/>
                  <a:t>convex</a:t>
                </a:r>
                <a:r>
                  <a:rPr lang="en-US"/>
                  <a:t>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B5C93-B75A-4214-BCD3-F808662FA5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9CC4B-CA0B-478E-AECA-6A19E410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64F85-86E3-4F2D-83CE-E72DCAEA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781" y="1762988"/>
            <a:ext cx="4466807" cy="44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412D-517D-49D3-8EBF-9E0475776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588" y="169828"/>
            <a:ext cx="4317906" cy="1325563"/>
          </a:xfrm>
        </p:spPr>
        <p:txBody>
          <a:bodyPr/>
          <a:lstStyle/>
          <a:p>
            <a:r>
              <a:rPr lang="en-US"/>
              <a:t>(Is the Gradient)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FEFD5-F26F-4AC4-9A55-6DA60AEE1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981" y="1279152"/>
                <a:ext cx="10515600" cy="55950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In search of: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In search of: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acc>
                      </m:e>
                    </m:d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</a:t>
                </a: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/>
                  <a:t> smallest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When?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=180°</m:t>
                    </m:r>
                  </m:oMath>
                </a14:m>
                <a:r>
                  <a:rPr lang="en-US"/>
                  <a:t>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0FEFD5-F26F-4AC4-9A55-6DA60AEE1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981" y="1279152"/>
                <a:ext cx="10515600" cy="5595005"/>
              </a:xfrm>
              <a:blipFill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07185-953A-450D-9803-6D5578A7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716D9A-CF11-4E83-AB5C-55AED1AF0A75}"/>
              </a:ext>
            </a:extLst>
          </p:cNvPr>
          <p:cNvCxnSpPr>
            <a:cxnSpLocks/>
          </p:cNvCxnSpPr>
          <p:nvPr/>
        </p:nvCxnSpPr>
        <p:spPr>
          <a:xfrm flipV="1">
            <a:off x="8628530" y="1705500"/>
            <a:ext cx="1788789" cy="7727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065C64-DB5D-4CD5-A24F-E2F233833F45}"/>
              </a:ext>
            </a:extLst>
          </p:cNvPr>
          <p:cNvCxnSpPr>
            <a:cxnSpLocks/>
          </p:cNvCxnSpPr>
          <p:nvPr/>
        </p:nvCxnSpPr>
        <p:spPr>
          <a:xfrm>
            <a:off x="8648191" y="2478220"/>
            <a:ext cx="1645024" cy="44617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7D2A6C-4F1F-4A98-8008-CC2FAC8BFC5D}"/>
                  </a:ext>
                </a:extLst>
              </p:cNvPr>
              <p:cNvSpPr txBox="1"/>
              <p:nvPr/>
            </p:nvSpPr>
            <p:spPr>
              <a:xfrm>
                <a:off x="9997740" y="2968310"/>
                <a:ext cx="4187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acc>
                    </m:oMath>
                  </m:oMathPara>
                </a14:m>
                <a:endParaRPr lang="en-US" sz="2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7D2A6C-4F1F-4A98-8008-CC2FAC8BF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740" y="2968310"/>
                <a:ext cx="418704" cy="430887"/>
              </a:xfrm>
              <a:prstGeom prst="rect">
                <a:avLst/>
              </a:prstGeom>
              <a:blipFill>
                <a:blip r:embed="rId3"/>
                <a:stretch>
                  <a:fillRect t="-8451" r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F8D6-0331-44F1-93AB-609ACD37B884}"/>
                  </a:ext>
                </a:extLst>
              </p:cNvPr>
              <p:cNvSpPr txBox="1"/>
              <p:nvPr/>
            </p:nvSpPr>
            <p:spPr>
              <a:xfrm>
                <a:off x="9898580" y="1141316"/>
                <a:ext cx="1626727" cy="474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96F8D6-0331-44F1-93AB-609ACD37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580" y="1141316"/>
                <a:ext cx="1626727" cy="474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499FD2CA-8267-4BC5-A62C-00746225D9BF}"/>
              </a:ext>
            </a:extLst>
          </p:cNvPr>
          <p:cNvSpPr/>
          <p:nvPr/>
        </p:nvSpPr>
        <p:spPr>
          <a:xfrm rot="2970284">
            <a:off x="8796798" y="1892881"/>
            <a:ext cx="914400" cy="914400"/>
          </a:xfrm>
          <a:prstGeom prst="arc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9E639D-8812-4BCA-B4E7-12A99F26FCD6}"/>
                  </a:ext>
                </a:extLst>
              </p:cNvPr>
              <p:cNvSpPr txBox="1"/>
              <p:nvPr/>
            </p:nvSpPr>
            <p:spPr>
              <a:xfrm>
                <a:off x="9671334" y="2136067"/>
                <a:ext cx="4272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9E639D-8812-4BCA-B4E7-12A99F26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334" y="2136067"/>
                <a:ext cx="4272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83FD1D3F-25C4-456F-B4A2-DEA07303A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6989" y="4031831"/>
            <a:ext cx="3933825" cy="17526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8A040FE-04E6-452C-A76D-74B0F38A0EE3}"/>
              </a:ext>
            </a:extLst>
          </p:cNvPr>
          <p:cNvSpPr txBox="1">
            <a:spLocks/>
          </p:cNvSpPr>
          <p:nvPr/>
        </p:nvSpPr>
        <p:spPr>
          <a:xfrm>
            <a:off x="210674" y="181065"/>
            <a:ext cx="62752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Fastest Way to Roll Down</a:t>
            </a:r>
          </a:p>
        </p:txBody>
      </p:sp>
    </p:spTree>
    <p:extLst>
      <p:ext uri="{BB962C8B-B14F-4D97-AF65-F5344CB8AC3E}">
        <p14:creationId xmlns:p14="http://schemas.microsoft.com/office/powerpoint/2010/main" val="175986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6341-6EB7-46CB-AD3B-20E39BA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0" y="37917"/>
            <a:ext cx="11967883" cy="1325563"/>
          </a:xfrm>
        </p:spPr>
        <p:txBody>
          <a:bodyPr/>
          <a:lstStyle/>
          <a:p>
            <a:r>
              <a:rPr lang="en-US"/>
              <a:t>The (fixed learning rate) Gradient Descent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C3B92-12EB-48BC-B10A-D68AEBCDD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63480"/>
                <a:ext cx="11125200" cy="535799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Initialize at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Consolas" panose="020B0609020204030204" pitchFamily="49" charset="0"/>
                  </a:rPr>
                  <a:t>For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onsolas" panose="020B0609020204030204" pitchFamily="49" charset="0"/>
                  </a:rPr>
                  <a:t>do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	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	Move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	Update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	Iterate until stopping condition is met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Consolas" panose="020B0609020204030204" pitchFamily="49" charset="0"/>
                  </a:rPr>
                  <a:t>End For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latin typeface="Consolas" panose="020B0609020204030204" pitchFamily="49" charset="0"/>
                  </a:rPr>
                  <a:t>Return</a:t>
                </a:r>
                <a:r>
                  <a:rPr lang="en-US" dirty="0"/>
                  <a:t> final weights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C3B92-12EB-48BC-B10A-D68AEBCDD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63480"/>
                <a:ext cx="11125200" cy="5357995"/>
              </a:xfrm>
              <a:blipFill>
                <a:blip r:embed="rId2"/>
                <a:stretch>
                  <a:fillRect l="-1151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FDE9-D806-43D8-A7FC-E7A4BF84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0DED6-2B15-2AF5-D69D-7DBEA415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324"/>
          <a:stretch/>
        </p:blipFill>
        <p:spPr>
          <a:xfrm>
            <a:off x="7551814" y="1363480"/>
            <a:ext cx="4485870" cy="35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3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6341-6EB7-46CB-AD3B-20E39BA65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0" y="37917"/>
            <a:ext cx="11967883" cy="1325563"/>
          </a:xfrm>
        </p:spPr>
        <p:txBody>
          <a:bodyPr/>
          <a:lstStyle/>
          <a:p>
            <a:r>
              <a:rPr lang="en-US"/>
              <a:t>The Gradient Descent (</a:t>
            </a:r>
            <a:r>
              <a:rPr lang="en-US" b="1"/>
              <a:t>GD</a:t>
            </a:r>
            <a:r>
              <a:rPr lang="en-US"/>
              <a:t>)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C3B92-12EB-48BC-B10A-D68AEBCDD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6056" y="1222744"/>
                <a:ext cx="11125200" cy="5635256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200"/>
                  <a:t>Initialize at step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/>
                  <a:t> to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sz="2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>
                    <a:latin typeface="Consolas" panose="020B0609020204030204" pitchFamily="49" charset="0"/>
                  </a:rPr>
                  <a:t>For</a:t>
                </a:r>
                <a:r>
                  <a:rPr lang="en-US" sz="220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sz="2200"/>
                  <a:t> </a:t>
                </a:r>
                <a:r>
                  <a:rPr lang="en-US" sz="2200">
                    <a:latin typeface="Consolas" panose="020B0609020204030204" pitchFamily="49" charset="0"/>
                  </a:rPr>
                  <a:t>do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/>
                  <a:t> 	Compute the 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/>
                  <a:t> 	Move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/>
                  <a:t> 	Update weights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/>
                  <a:t> 	Iterate until stopping condition is met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>
                    <a:latin typeface="Consolas" panose="020B0609020204030204" pitchFamily="49" charset="0"/>
                  </a:rPr>
                  <a:t>End For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>
                    <a:latin typeface="Consolas" panose="020B0609020204030204" pitchFamily="49" charset="0"/>
                  </a:rPr>
                  <a:t>Return</a:t>
                </a:r>
                <a:r>
                  <a:rPr lang="en-US" sz="2200"/>
                  <a:t> final weights</a:t>
                </a:r>
              </a:p>
              <a:p>
                <a:pPr marL="0" indent="0">
                  <a:buNone/>
                </a:pPr>
                <a:endParaRPr lang="en-US" sz="2200"/>
              </a:p>
              <a:p>
                <a:r>
                  <a:rPr lang="en-US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/>
              </a:p>
              <a:p>
                <a:r>
                  <a:rPr lang="en-US">
                    <a:ea typeface="Cambria Math" panose="02040503050406030204" pitchFamily="18" charset="0"/>
                  </a:rPr>
                  <a:t>By Moving a small step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6C3B92-12EB-48BC-B10A-D68AEBCDD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056" y="1222744"/>
                <a:ext cx="11125200" cy="5635256"/>
              </a:xfrm>
              <a:blipFill>
                <a:blip r:embed="rId2"/>
                <a:stretch>
                  <a:fillRect l="-986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FFDE9-D806-43D8-A7FC-E7A4BF84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88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6BE4-6FAC-482B-8E71-D16F6632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83"/>
            <a:ext cx="10515600" cy="1325563"/>
          </a:xfrm>
        </p:spPr>
        <p:txBody>
          <a:bodyPr/>
          <a:lstStyle/>
          <a:p>
            <a:r>
              <a:rPr lang="en-US"/>
              <a:t>Stochastic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053EC-E672-4D21-90C0-39966190B8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0446"/>
                <a:ext cx="10515600" cy="54543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/>
                  <a:t>Gradient Descent (GD):</a:t>
                </a:r>
              </a:p>
              <a:p>
                <a:r>
                  <a:rPr lang="en-US" b="0"/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b="1" u="sng"/>
                  <a:t>Stochastic Gradient Descent (SGD):</a:t>
                </a:r>
              </a:p>
              <a:p>
                <a:r>
                  <a:rPr lang="en-US"/>
                  <a:t>Pick a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uniformly at random   [Stochastic]</a:t>
                </a:r>
              </a:p>
              <a:p>
                <a:r>
                  <a:rPr lang="en-US"/>
                  <a:t>Run an iteration of GD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B053EC-E672-4D21-90C0-39966190B8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0446"/>
                <a:ext cx="10515600" cy="5454391"/>
              </a:xfrm>
              <a:blipFill>
                <a:blip r:embed="rId2"/>
                <a:stretch>
                  <a:fillRect l="-1217" t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87A4B-26B7-4653-AACF-184DF2CB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D64292-CDDD-49F3-AB11-FA93F14EEE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Geometry of The Perceptron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D64292-CDDD-49F3-AB11-FA93F14EE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F09F9-752B-4945-AA20-F0759B1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</a:t>
            </a:fld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7CEBC25-61A3-4BC1-B901-E81629261BF1}"/>
              </a:ext>
            </a:extLst>
          </p:cNvPr>
          <p:cNvSpPr/>
          <p:nvPr/>
        </p:nvSpPr>
        <p:spPr>
          <a:xfrm>
            <a:off x="1648753" y="2160805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77808-719C-4F53-811D-64708C56FAB9}"/>
              </a:ext>
            </a:extLst>
          </p:cNvPr>
          <p:cNvSpPr txBox="1"/>
          <p:nvPr/>
        </p:nvSpPr>
        <p:spPr>
          <a:xfrm rot="16200000">
            <a:off x="504048" y="3875402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85C465-969E-4398-8DD1-79BDE4797369}"/>
              </a:ext>
            </a:extLst>
          </p:cNvPr>
          <p:cNvSpPr txBox="1"/>
          <p:nvPr/>
        </p:nvSpPr>
        <p:spPr>
          <a:xfrm>
            <a:off x="2748773" y="6125517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6BF725A-47B8-4ECE-BE5C-EDC2D58BCE2E}"/>
              </a:ext>
            </a:extLst>
          </p:cNvPr>
          <p:cNvCxnSpPr>
            <a:cxnSpLocks/>
          </p:cNvCxnSpPr>
          <p:nvPr/>
        </p:nvCxnSpPr>
        <p:spPr>
          <a:xfrm>
            <a:off x="1648753" y="3870823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CAF985-FA95-40F2-9047-BC78193711B5}"/>
              </a:ext>
            </a:extLst>
          </p:cNvPr>
          <p:cNvCxnSpPr>
            <a:cxnSpLocks/>
          </p:cNvCxnSpPr>
          <p:nvPr/>
        </p:nvCxnSpPr>
        <p:spPr>
          <a:xfrm flipV="1">
            <a:off x="3587630" y="3312160"/>
            <a:ext cx="429380" cy="119924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4841759-F2C0-4884-A5D8-78CB2C7EA255}"/>
                  </a:ext>
                </a:extLst>
              </p14:cNvPr>
              <p14:cNvContentPartPr/>
              <p14:nvPr/>
            </p14:nvContentPartPr>
            <p14:xfrm>
              <a:off x="3897229" y="3035160"/>
              <a:ext cx="1080" cy="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4841759-F2C0-4884-A5D8-78CB2C7EA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229" y="3017160"/>
                <a:ext cx="545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9C7796B-A3D4-4AFB-8BD2-30044D99D97F}"/>
                  </a:ext>
                </a:extLst>
              </p14:cNvPr>
              <p14:cNvContentPartPr/>
              <p14:nvPr/>
            </p14:nvContentPartPr>
            <p14:xfrm>
              <a:off x="3661789" y="4331520"/>
              <a:ext cx="210960" cy="298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9C7796B-A3D4-4AFB-8BD2-30044D99D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3789" y="4313520"/>
                <a:ext cx="246600" cy="33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2AC3CC03-683A-4385-B630-D116C2A26F0C}"/>
              </a:ext>
            </a:extLst>
          </p:cNvPr>
          <p:cNvGrpSpPr/>
          <p:nvPr/>
        </p:nvGrpSpPr>
        <p:grpSpPr>
          <a:xfrm>
            <a:off x="2702029" y="6244560"/>
            <a:ext cx="251280" cy="254880"/>
            <a:chOff x="2702029" y="6244560"/>
            <a:chExt cx="2512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E05BBA9-11DE-4DA4-B679-F47CB59CC4B3}"/>
                    </a:ext>
                  </a:extLst>
                </p14:cNvPr>
                <p14:cNvContentPartPr/>
                <p14:nvPr/>
              </p14:nvContentPartPr>
              <p14:xfrm>
                <a:off x="2702029" y="6244560"/>
                <a:ext cx="206640" cy="202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E05BBA9-11DE-4DA4-B679-F47CB59CC4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4029" y="6226560"/>
                  <a:ext cx="242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D22F367-D8AA-4541-B7C9-804C393BFF23}"/>
                    </a:ext>
                  </a:extLst>
                </p14:cNvPr>
                <p14:cNvContentPartPr/>
                <p14:nvPr/>
              </p14:nvContentPartPr>
              <p14:xfrm>
                <a:off x="2939269" y="6381720"/>
                <a:ext cx="14040" cy="11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D22F367-D8AA-4541-B7C9-804C393BFF2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21269" y="6363720"/>
                  <a:ext cx="496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810325-2AE8-4B37-9665-D1EFA82164CD}"/>
              </a:ext>
            </a:extLst>
          </p:cNvPr>
          <p:cNvGrpSpPr/>
          <p:nvPr/>
        </p:nvGrpSpPr>
        <p:grpSpPr>
          <a:xfrm>
            <a:off x="1202269" y="4621320"/>
            <a:ext cx="241920" cy="348120"/>
            <a:chOff x="1202269" y="4621320"/>
            <a:chExt cx="24192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05F5EC1-50C2-4023-8CB8-009330F04DD1}"/>
                    </a:ext>
                  </a:extLst>
                </p14:cNvPr>
                <p14:cNvContentPartPr/>
                <p14:nvPr/>
              </p14:nvContentPartPr>
              <p14:xfrm>
                <a:off x="1202269" y="4779360"/>
                <a:ext cx="169200" cy="19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05F5EC1-50C2-4023-8CB8-009330F04D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84269" y="4761360"/>
                  <a:ext cx="204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576934A-E21F-4CC6-9DAA-FD67EC85769F}"/>
                    </a:ext>
                  </a:extLst>
                </p14:cNvPr>
                <p14:cNvContentPartPr/>
                <p14:nvPr/>
              </p14:nvContentPartPr>
              <p14:xfrm>
                <a:off x="1291549" y="4621320"/>
                <a:ext cx="152640" cy="141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576934A-E21F-4CC6-9DAA-FD67EC8576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73549" y="4603320"/>
                  <a:ext cx="188280" cy="17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03E33B-7A2D-499C-A6C4-70B210AFB06B}"/>
                  </a:ext>
                </a:extLst>
              </p14:cNvPr>
              <p14:cNvContentPartPr/>
              <p14:nvPr/>
            </p14:nvContentPartPr>
            <p14:xfrm>
              <a:off x="4183069" y="3241080"/>
              <a:ext cx="107280" cy="290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03E33B-7A2D-499C-A6C4-70B210AFB0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5069" y="3223080"/>
                <a:ext cx="14292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FCD649-5C90-4D8B-B018-EE7296F9D0E4}"/>
              </a:ext>
            </a:extLst>
          </p:cNvPr>
          <p:cNvGrpSpPr/>
          <p:nvPr/>
        </p:nvGrpSpPr>
        <p:grpSpPr>
          <a:xfrm>
            <a:off x="4352989" y="3236040"/>
            <a:ext cx="802440" cy="299160"/>
            <a:chOff x="4352989" y="3236040"/>
            <a:chExt cx="80244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4FE1DA-F6B0-4330-99F6-64CFE8DDB8BF}"/>
                    </a:ext>
                  </a:extLst>
                </p14:cNvPr>
                <p14:cNvContentPartPr/>
                <p14:nvPr/>
              </p14:nvContentPartPr>
              <p14:xfrm>
                <a:off x="4352989" y="3322080"/>
                <a:ext cx="166320" cy="130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4FE1DA-F6B0-4330-99F6-64CFE8DDB8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34989" y="3304030"/>
                  <a:ext cx="201960" cy="166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2E6E7DD-AB85-4D2C-B755-AEA079001882}"/>
                    </a:ext>
                  </a:extLst>
                </p14:cNvPr>
                <p14:cNvContentPartPr/>
                <p14:nvPr/>
              </p14:nvContentPartPr>
              <p14:xfrm>
                <a:off x="4548829" y="3433680"/>
                <a:ext cx="28080" cy="93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2E6E7DD-AB85-4D2C-B755-AEA07900188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30829" y="3415610"/>
                  <a:ext cx="63720" cy="129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588E793-21FB-4BB8-9F37-3D686CFC2CA3}"/>
                    </a:ext>
                  </a:extLst>
                </p14:cNvPr>
                <p14:cNvContentPartPr/>
                <p14:nvPr/>
              </p14:nvContentPartPr>
              <p14:xfrm>
                <a:off x="4654669" y="3458520"/>
                <a:ext cx="33840" cy="70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588E793-21FB-4BB8-9F37-3D686CFC2C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36669" y="3440611"/>
                  <a:ext cx="69480" cy="106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FE526AC-8B6A-4397-A06B-2F9963B10832}"/>
                    </a:ext>
                  </a:extLst>
                </p14:cNvPr>
                <p14:cNvContentPartPr/>
                <p14:nvPr/>
              </p14:nvContentPartPr>
              <p14:xfrm>
                <a:off x="4757629" y="3330000"/>
                <a:ext cx="168120" cy="140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FE526AC-8B6A-4397-A06B-2F9963B1083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9629" y="3312000"/>
                  <a:ext cx="203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C2C0989-C5D3-4B4E-9DF1-E28F62663DA9}"/>
                    </a:ext>
                  </a:extLst>
                </p14:cNvPr>
                <p14:cNvContentPartPr/>
                <p14:nvPr/>
              </p14:nvContentPartPr>
              <p14:xfrm>
                <a:off x="4942309" y="3414600"/>
                <a:ext cx="102960" cy="105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C2C0989-C5D3-4B4E-9DF1-E28F62663D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24309" y="3396538"/>
                  <a:ext cx="138600" cy="141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769006-FCA8-4ECE-8BB7-65094F191E0F}"/>
                    </a:ext>
                  </a:extLst>
                </p14:cNvPr>
                <p14:cNvContentPartPr/>
                <p14:nvPr/>
              </p14:nvContentPartPr>
              <p14:xfrm>
                <a:off x="5035909" y="3236040"/>
                <a:ext cx="119520" cy="299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769006-FCA8-4ECE-8BB7-65094F191E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17909" y="3218040"/>
                  <a:ext cx="15516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6F06853-88C7-47B8-A8F6-49704F0C75AD}"/>
              </a:ext>
            </a:extLst>
          </p:cNvPr>
          <p:cNvGrpSpPr/>
          <p:nvPr/>
        </p:nvGrpSpPr>
        <p:grpSpPr>
          <a:xfrm>
            <a:off x="5602189" y="4922640"/>
            <a:ext cx="2442960" cy="307440"/>
            <a:chOff x="5602189" y="4922640"/>
            <a:chExt cx="24429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2CABA75-BC6E-46B8-BAD6-89B7406D1301}"/>
                    </a:ext>
                  </a:extLst>
                </p14:cNvPr>
                <p14:cNvContentPartPr/>
                <p14:nvPr/>
              </p14:nvContentPartPr>
              <p14:xfrm>
                <a:off x="5602189" y="5035680"/>
                <a:ext cx="595080" cy="178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2CABA75-BC6E-46B8-BAD6-89B7406D130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84189" y="5017716"/>
                  <a:ext cx="630720" cy="214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C481614-51BE-4D22-A45B-E57FF12446DE}"/>
                    </a:ext>
                  </a:extLst>
                </p14:cNvPr>
                <p14:cNvContentPartPr/>
                <p14:nvPr/>
              </p14:nvContentPartPr>
              <p14:xfrm>
                <a:off x="6277189" y="5027760"/>
                <a:ext cx="187920" cy="176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C481614-51BE-4D22-A45B-E57FF12446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259189" y="5009760"/>
                  <a:ext cx="223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C3B72A5-D195-4438-A7D3-A8937C691484}"/>
                    </a:ext>
                  </a:extLst>
                </p14:cNvPr>
                <p14:cNvContentPartPr/>
                <p14:nvPr/>
              </p14:nvContentPartPr>
              <p14:xfrm>
                <a:off x="6508669" y="5148720"/>
                <a:ext cx="11520" cy="81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C3B72A5-D195-4438-A7D3-A8937C6914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91214" y="5130640"/>
                  <a:ext cx="46080" cy="117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0A9FD3D-A63F-4141-BD27-082120FCFFCC}"/>
                    </a:ext>
                  </a:extLst>
                </p14:cNvPr>
                <p14:cNvContentPartPr/>
                <p14:nvPr/>
              </p14:nvContentPartPr>
              <p14:xfrm>
                <a:off x="6605869" y="5031000"/>
                <a:ext cx="177840" cy="147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0A9FD3D-A63F-4141-BD27-082120FCFF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587869" y="5013000"/>
                  <a:ext cx="213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DD4710A-43D3-47C4-8ED4-2D854C2F30FD}"/>
                    </a:ext>
                  </a:extLst>
                </p14:cNvPr>
                <p14:cNvContentPartPr/>
                <p14:nvPr/>
              </p14:nvContentPartPr>
              <p14:xfrm>
                <a:off x="6869749" y="5097600"/>
                <a:ext cx="7200" cy="123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DD4710A-43D3-47C4-8ED4-2D854C2F30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51749" y="5079600"/>
                  <a:ext cx="42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FCD8C9-D86B-4C5B-8888-66D4F0B17A55}"/>
                    </a:ext>
                  </a:extLst>
                </p14:cNvPr>
                <p14:cNvContentPartPr/>
                <p14:nvPr/>
              </p14:nvContentPartPr>
              <p14:xfrm>
                <a:off x="7094749" y="4992120"/>
                <a:ext cx="9720" cy="14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FCD8C9-D86B-4C5B-8888-66D4F0B17A5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76749" y="4974166"/>
                  <a:ext cx="45360" cy="176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6DEA132-C33F-427A-810D-A7583C719138}"/>
                    </a:ext>
                  </a:extLst>
                </p14:cNvPr>
                <p14:cNvContentPartPr/>
                <p14:nvPr/>
              </p14:nvContentPartPr>
              <p14:xfrm>
                <a:off x="7036789" y="5022720"/>
                <a:ext cx="146160" cy="6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6DEA132-C33F-427A-810D-A7583C7191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18789" y="5004720"/>
                  <a:ext cx="1818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3B6EF88-BD49-4FAF-A2C1-D9746110D8E8}"/>
                    </a:ext>
                  </a:extLst>
                </p14:cNvPr>
                <p14:cNvContentPartPr/>
                <p14:nvPr/>
              </p14:nvContentPartPr>
              <p14:xfrm>
                <a:off x="7260349" y="4933080"/>
                <a:ext cx="222840" cy="155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3B6EF88-BD49-4FAF-A2C1-D9746110D8E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42349" y="4915080"/>
                  <a:ext cx="258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4CC9B65-2575-4394-8A9A-C2C08E0E7C9E}"/>
                    </a:ext>
                  </a:extLst>
                </p14:cNvPr>
                <p14:cNvContentPartPr/>
                <p14:nvPr/>
              </p14:nvContentPartPr>
              <p14:xfrm>
                <a:off x="7513429" y="5054040"/>
                <a:ext cx="97560" cy="124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4CC9B65-2575-4394-8A9A-C2C08E0E7C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95429" y="5036040"/>
                  <a:ext cx="133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48E3DC8-53A4-406D-AF6C-16CB35B35233}"/>
                    </a:ext>
                  </a:extLst>
                </p14:cNvPr>
                <p14:cNvContentPartPr/>
                <p14:nvPr/>
              </p14:nvContentPartPr>
              <p14:xfrm>
                <a:off x="7708549" y="4922640"/>
                <a:ext cx="138960" cy="140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48E3DC8-53A4-406D-AF6C-16CB35B3523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690549" y="4904686"/>
                  <a:ext cx="174600" cy="176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F610077-9D86-4BBE-B653-814348CBB879}"/>
                    </a:ext>
                  </a:extLst>
                </p14:cNvPr>
                <p14:cNvContentPartPr/>
                <p14:nvPr/>
              </p14:nvContentPartPr>
              <p14:xfrm>
                <a:off x="7871269" y="4996440"/>
                <a:ext cx="173880" cy="124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F610077-9D86-4BBE-B653-814348CBB87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53306" y="4978440"/>
                  <a:ext cx="209446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3DA9186-29B3-414F-B464-2AD853503E4B}"/>
                  </a:ext>
                </a:extLst>
              </p14:cNvPr>
              <p14:cNvContentPartPr/>
              <p14:nvPr/>
            </p14:nvContentPartPr>
            <p14:xfrm>
              <a:off x="1791999" y="2275316"/>
              <a:ext cx="3536640" cy="2401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3DA9186-29B3-414F-B464-2AD853503E4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37999" y="2167316"/>
                <a:ext cx="3644280" cy="26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16045BE-8462-4892-AAD3-50450872AFEA}"/>
                  </a:ext>
                </a:extLst>
              </p14:cNvPr>
              <p14:cNvContentPartPr/>
              <p14:nvPr/>
            </p14:nvContentPartPr>
            <p14:xfrm>
              <a:off x="1736559" y="4138676"/>
              <a:ext cx="3689280" cy="1816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16045BE-8462-4892-AAD3-50450872AF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82559" y="4030676"/>
                <a:ext cx="3796920" cy="20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ABF3535-2E27-4EEC-BEFC-4E966D5C3C0E}"/>
                  </a:ext>
                </a:extLst>
              </p14:cNvPr>
              <p14:cNvContentPartPr/>
              <p14:nvPr/>
            </p14:nvContentPartPr>
            <p14:xfrm>
              <a:off x="5507199" y="2408156"/>
              <a:ext cx="1202400" cy="4078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ABF3535-2E27-4EEC-BEFC-4E966D5C3C0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89199" y="2390156"/>
                <a:ext cx="1238040" cy="44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FCA0245-C7A6-46D2-900A-BCB49CFCCA32}"/>
              </a:ext>
            </a:extLst>
          </p:cNvPr>
          <p:cNvGrpSpPr/>
          <p:nvPr/>
        </p:nvGrpSpPr>
        <p:grpSpPr>
          <a:xfrm>
            <a:off x="6872319" y="2424356"/>
            <a:ext cx="2182680" cy="360000"/>
            <a:chOff x="6872319" y="2424356"/>
            <a:chExt cx="218268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8EAD290-5E1C-4736-9E2B-2108A53F967F}"/>
                    </a:ext>
                  </a:extLst>
                </p14:cNvPr>
                <p14:cNvContentPartPr/>
                <p14:nvPr/>
              </p14:nvContentPartPr>
              <p14:xfrm>
                <a:off x="6872319" y="2456396"/>
                <a:ext cx="210600" cy="192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8EAD290-5E1C-4736-9E2B-2108A53F96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4319" y="2438430"/>
                  <a:ext cx="246240" cy="228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8770373-CC1E-4011-BC49-C916504D5793}"/>
                    </a:ext>
                  </a:extLst>
                </p14:cNvPr>
                <p14:cNvContentPartPr/>
                <p14:nvPr/>
              </p14:nvContentPartPr>
              <p14:xfrm>
                <a:off x="7150959" y="2629556"/>
                <a:ext cx="17640" cy="143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8770373-CC1E-4011-BC49-C916504D57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32959" y="2611556"/>
                  <a:ext cx="532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1C62222-DB71-43BC-9651-4B74049AAC05}"/>
                    </a:ext>
                  </a:extLst>
                </p14:cNvPr>
                <p14:cNvContentPartPr/>
                <p14:nvPr/>
              </p14:nvContentPartPr>
              <p14:xfrm>
                <a:off x="7285599" y="2468636"/>
                <a:ext cx="276840" cy="205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1C62222-DB71-43BC-9651-4B74049AAC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67599" y="2450604"/>
                  <a:ext cx="312480" cy="241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8B5F58-D658-442C-B4D9-BC955E98A9AC}"/>
                    </a:ext>
                  </a:extLst>
                </p14:cNvPr>
                <p14:cNvContentPartPr/>
                <p14:nvPr/>
              </p14:nvContentPartPr>
              <p14:xfrm>
                <a:off x="7629759" y="2581316"/>
                <a:ext cx="28800" cy="203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8B5F58-D658-442C-B4D9-BC955E98A9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11759" y="2563316"/>
                  <a:ext cx="64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10F7104-7FD9-4152-8DED-9D5BE24754C3}"/>
                    </a:ext>
                  </a:extLst>
                </p14:cNvPr>
                <p14:cNvContentPartPr/>
                <p14:nvPr/>
              </p14:nvContentPartPr>
              <p14:xfrm>
                <a:off x="7907319" y="2424356"/>
                <a:ext cx="28080" cy="243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10F7104-7FD9-4152-8DED-9D5BE24754C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89547" y="2406356"/>
                  <a:ext cx="63269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CD557E8-E116-4866-85B6-BA90764644F4}"/>
                    </a:ext>
                  </a:extLst>
                </p14:cNvPr>
                <p14:cNvContentPartPr/>
                <p14:nvPr/>
              </p14:nvContentPartPr>
              <p14:xfrm>
                <a:off x="7793559" y="2505716"/>
                <a:ext cx="271440" cy="1123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CD557E8-E116-4866-85B6-BA90764644F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75583" y="2487774"/>
                  <a:ext cx="307033" cy="147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46FC0A8-3E62-46F3-87AE-9A6E9D3F7BED}"/>
                    </a:ext>
                  </a:extLst>
                </p14:cNvPr>
                <p14:cNvContentPartPr/>
                <p14:nvPr/>
              </p14:nvContentPartPr>
              <p14:xfrm>
                <a:off x="8104239" y="2449196"/>
                <a:ext cx="266040" cy="1702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46FC0A8-3E62-46F3-87AE-9A6E9D3F7BE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86239" y="2431196"/>
                  <a:ext cx="301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DFDABE2-4452-43F4-842E-84394326995F}"/>
                    </a:ext>
                  </a:extLst>
                </p14:cNvPr>
                <p14:cNvContentPartPr/>
                <p14:nvPr/>
              </p14:nvContentPartPr>
              <p14:xfrm>
                <a:off x="8420679" y="2596076"/>
                <a:ext cx="174600" cy="167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DFDABE2-4452-43F4-842E-84394326995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02642" y="2578076"/>
                  <a:ext cx="210314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09177BB-23C4-42E0-91C2-F77BFFE6618C}"/>
                    </a:ext>
                  </a:extLst>
                </p14:cNvPr>
                <p14:cNvContentPartPr/>
                <p14:nvPr/>
              </p14:nvContentPartPr>
              <p14:xfrm>
                <a:off x="8674119" y="2436956"/>
                <a:ext cx="236160" cy="2048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09177BB-23C4-42E0-91C2-F77BFFE6618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56119" y="2418924"/>
                  <a:ext cx="271800" cy="240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E83FD56-5085-44EE-98E2-5E8136215C64}"/>
                    </a:ext>
                  </a:extLst>
                </p14:cNvPr>
                <p14:cNvContentPartPr/>
                <p14:nvPr/>
              </p14:nvContentPartPr>
              <p14:xfrm>
                <a:off x="8939799" y="2563316"/>
                <a:ext cx="115200" cy="1814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E83FD56-5085-44EE-98E2-5E8136215C6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21799" y="2545316"/>
                  <a:ext cx="1508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3382EC8-5806-4F09-B30B-D4AF5A7BF0CA}"/>
              </a:ext>
            </a:extLst>
          </p:cNvPr>
          <p:cNvGrpSpPr/>
          <p:nvPr/>
        </p:nvGrpSpPr>
        <p:grpSpPr>
          <a:xfrm>
            <a:off x="9152559" y="2378636"/>
            <a:ext cx="144000" cy="223560"/>
            <a:chOff x="9152559" y="2378636"/>
            <a:chExt cx="14400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4B26611-B8EE-414B-9C1D-63B46BD0F03C}"/>
                    </a:ext>
                  </a:extLst>
                </p14:cNvPr>
                <p14:cNvContentPartPr/>
                <p14:nvPr/>
              </p14:nvContentPartPr>
              <p14:xfrm>
                <a:off x="9229959" y="2378636"/>
                <a:ext cx="25200" cy="223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4B26611-B8EE-414B-9C1D-63B46BD0F03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11959" y="2360636"/>
                  <a:ext cx="60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9F30070-3ACD-47A7-97EB-1AE1FC77A795}"/>
                    </a:ext>
                  </a:extLst>
                </p14:cNvPr>
                <p14:cNvContentPartPr/>
                <p14:nvPr/>
              </p14:nvContentPartPr>
              <p14:xfrm>
                <a:off x="9152559" y="2498876"/>
                <a:ext cx="144000" cy="31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9F30070-3ACD-47A7-97EB-1AE1FC77A79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34559" y="2480876"/>
                  <a:ext cx="17964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1B8670B-854A-4C4A-94B4-93E008E759E7}"/>
              </a:ext>
            </a:extLst>
          </p:cNvPr>
          <p:cNvGrpSpPr/>
          <p:nvPr/>
        </p:nvGrpSpPr>
        <p:grpSpPr>
          <a:xfrm>
            <a:off x="9502479" y="2424356"/>
            <a:ext cx="387360" cy="309240"/>
            <a:chOff x="9502479" y="2424356"/>
            <a:chExt cx="3873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FB1C147-31E0-47F3-A30A-3030941CA5B9}"/>
                    </a:ext>
                  </a:extLst>
                </p14:cNvPr>
                <p14:cNvContentPartPr/>
                <p14:nvPr/>
              </p14:nvContentPartPr>
              <p14:xfrm>
                <a:off x="9502479" y="2424356"/>
                <a:ext cx="249480" cy="161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FB1C147-31E0-47F3-A30A-3030941CA5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84505" y="2406356"/>
                  <a:ext cx="285069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0D64C51-3D93-4159-9DFD-5F2987590878}"/>
                    </a:ext>
                  </a:extLst>
                </p14:cNvPr>
                <p14:cNvContentPartPr/>
                <p14:nvPr/>
              </p14:nvContentPartPr>
              <p14:xfrm>
                <a:off x="9804519" y="2574476"/>
                <a:ext cx="85320" cy="159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0D64C51-3D93-4159-9DFD-5F298759087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786519" y="2556476"/>
                  <a:ext cx="1209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DF31F82-2EC0-463F-890D-1F00792AA12E}"/>
              </a:ext>
            </a:extLst>
          </p:cNvPr>
          <p:cNvGrpSpPr/>
          <p:nvPr/>
        </p:nvGrpSpPr>
        <p:grpSpPr>
          <a:xfrm>
            <a:off x="10158759" y="2409956"/>
            <a:ext cx="591120" cy="237600"/>
            <a:chOff x="10158759" y="2409956"/>
            <a:chExt cx="591120" cy="23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61BD9BA-37B0-455E-87CB-6718C6B870EF}"/>
                    </a:ext>
                  </a:extLst>
                </p14:cNvPr>
                <p14:cNvContentPartPr/>
                <p14:nvPr/>
              </p14:nvContentPartPr>
              <p14:xfrm>
                <a:off x="10158759" y="2422556"/>
                <a:ext cx="208440" cy="225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61BD9BA-37B0-455E-87CB-6718C6B870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40759" y="2404585"/>
                  <a:ext cx="244080" cy="260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666E9B8-D600-412D-BD2F-D8A586D35CDE}"/>
                    </a:ext>
                  </a:extLst>
                </p14:cNvPr>
                <p14:cNvContentPartPr/>
                <p14:nvPr/>
              </p14:nvContentPartPr>
              <p14:xfrm>
                <a:off x="10536759" y="2409956"/>
                <a:ext cx="213120" cy="219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666E9B8-D600-412D-BD2F-D8A586D35CD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18759" y="2391956"/>
                  <a:ext cx="24876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DAA1588-F57A-4D3E-9ED1-3514CA812194}"/>
                  </a:ext>
                </a:extLst>
              </p14:cNvPr>
              <p14:cNvContentPartPr/>
              <p14:nvPr/>
            </p14:nvContentPartPr>
            <p14:xfrm>
              <a:off x="5496759" y="5644916"/>
              <a:ext cx="749880" cy="3067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DAA1588-F57A-4D3E-9ED1-3514CA81219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78759" y="5626895"/>
                <a:ext cx="785520" cy="342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53FCEC3-8ACC-4B87-9405-C4AD088E1501}"/>
                  </a:ext>
                </a:extLst>
              </p14:cNvPr>
              <p14:cNvContentPartPr/>
              <p14:nvPr/>
            </p14:nvContentPartPr>
            <p14:xfrm>
              <a:off x="6431679" y="5723756"/>
              <a:ext cx="248040" cy="2286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53FCEC3-8ACC-4B87-9405-C4AD088E150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413679" y="5705756"/>
                <a:ext cx="283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183616F-53A5-413A-AD38-DDF82CAD30D6}"/>
                  </a:ext>
                </a:extLst>
              </p14:cNvPr>
              <p14:cNvContentPartPr/>
              <p14:nvPr/>
            </p14:nvContentPartPr>
            <p14:xfrm>
              <a:off x="6802119" y="5861636"/>
              <a:ext cx="8280" cy="1436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183616F-53A5-413A-AD38-DDF82CAD30D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84119" y="5843636"/>
                <a:ext cx="439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CA8CBDEB-9EEA-4438-8844-4C69F216F40E}"/>
                  </a:ext>
                </a:extLst>
              </p14:cNvPr>
              <p14:cNvContentPartPr/>
              <p14:nvPr/>
            </p14:nvContentPartPr>
            <p14:xfrm>
              <a:off x="6930639" y="5747516"/>
              <a:ext cx="234360" cy="1922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CA8CBDEB-9EEA-4438-8844-4C69F216F40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912639" y="5729516"/>
                <a:ext cx="2700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EC171DDD-E546-42E9-A866-5A054ACF5D5C}"/>
                  </a:ext>
                </a:extLst>
              </p14:cNvPr>
              <p14:cNvContentPartPr/>
              <p14:nvPr/>
            </p14:nvContentPartPr>
            <p14:xfrm>
              <a:off x="7270119" y="5880716"/>
              <a:ext cx="16200" cy="218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EC171DDD-E546-42E9-A866-5A054ACF5D5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52510" y="5862716"/>
                <a:ext cx="51065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0C805615-A8F3-4DDD-A4E5-A7F8B0162A43}"/>
              </a:ext>
            </a:extLst>
          </p:cNvPr>
          <p:cNvGrpSpPr/>
          <p:nvPr/>
        </p:nvGrpSpPr>
        <p:grpSpPr>
          <a:xfrm>
            <a:off x="7518879" y="5604956"/>
            <a:ext cx="2351520" cy="419400"/>
            <a:chOff x="7518879" y="5604956"/>
            <a:chExt cx="235152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6EC6606-7C89-48D2-A846-B3EB31F25EC1}"/>
                    </a:ext>
                  </a:extLst>
                </p14:cNvPr>
                <p14:cNvContentPartPr/>
                <p14:nvPr/>
              </p14:nvContentPartPr>
              <p14:xfrm>
                <a:off x="7611399" y="5641316"/>
                <a:ext cx="18000" cy="264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6EC6606-7C89-48D2-A846-B3EB31F25E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93399" y="5623316"/>
                  <a:ext cx="53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56828C8-0401-4468-BB26-12890A64EE44}"/>
                    </a:ext>
                  </a:extLst>
                </p14:cNvPr>
                <p14:cNvContentPartPr/>
                <p14:nvPr/>
              </p14:nvContentPartPr>
              <p14:xfrm>
                <a:off x="7518879" y="5747156"/>
                <a:ext cx="244800" cy="73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56828C8-0401-4468-BB26-12890A64EE4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00879" y="5729244"/>
                  <a:ext cx="280440" cy="108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BE8F52D-83B0-40DA-B2A3-29F8AA4C7CD7}"/>
                    </a:ext>
                  </a:extLst>
                </p14:cNvPr>
                <p14:cNvContentPartPr/>
                <p14:nvPr/>
              </p14:nvContentPartPr>
              <p14:xfrm>
                <a:off x="7931079" y="5701796"/>
                <a:ext cx="277920" cy="152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BE8F52D-83B0-40DA-B2A3-29F8AA4C7CD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13079" y="5683796"/>
                  <a:ext cx="313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C163363-00DE-4A6C-A00D-C7635325C402}"/>
                    </a:ext>
                  </a:extLst>
                </p14:cNvPr>
                <p14:cNvContentPartPr/>
                <p14:nvPr/>
              </p14:nvContentPartPr>
              <p14:xfrm>
                <a:off x="8259759" y="5851916"/>
                <a:ext cx="149040" cy="1724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C163363-00DE-4A6C-A00D-C7635325C4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1759" y="5833916"/>
                  <a:ext cx="184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6F6657DC-B792-4F29-99BB-D323741443A4}"/>
                    </a:ext>
                  </a:extLst>
                </p14:cNvPr>
                <p14:cNvContentPartPr/>
                <p14:nvPr/>
              </p14:nvContentPartPr>
              <p14:xfrm>
                <a:off x="8449119" y="5670116"/>
                <a:ext cx="226080" cy="226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6F6657DC-B792-4F29-99BB-D323741443A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31119" y="5652116"/>
                  <a:ext cx="261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9D635B5-C68C-4937-A4E9-DAF1BFBD997C}"/>
                    </a:ext>
                  </a:extLst>
                </p14:cNvPr>
                <p14:cNvContentPartPr/>
                <p14:nvPr/>
              </p14:nvContentPartPr>
              <p14:xfrm>
                <a:off x="8716599" y="5828516"/>
                <a:ext cx="201960" cy="169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9D635B5-C68C-4937-A4E9-DAF1BFBD997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98631" y="5810516"/>
                  <a:ext cx="237537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8427DFE-F2DB-437F-BBC6-6FFC61181D0F}"/>
                    </a:ext>
                  </a:extLst>
                </p14:cNvPr>
                <p14:cNvContentPartPr/>
                <p14:nvPr/>
              </p14:nvContentPartPr>
              <p14:xfrm>
                <a:off x="9117999" y="5608196"/>
                <a:ext cx="23400" cy="239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8427DFE-F2DB-437F-BBC6-6FFC61181D0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099999" y="5590196"/>
                  <a:ext cx="59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A73872-AA4F-450C-BC25-F2051D2CE8AA}"/>
                    </a:ext>
                  </a:extLst>
                </p14:cNvPr>
                <p14:cNvContentPartPr/>
                <p14:nvPr/>
              </p14:nvContentPartPr>
              <p14:xfrm>
                <a:off x="9040959" y="5721236"/>
                <a:ext cx="227520" cy="63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A73872-AA4F-450C-BC25-F2051D2CE8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22959" y="5703338"/>
                  <a:ext cx="263160" cy="98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53C1A26-EC45-4272-8CDF-E1A891534147}"/>
                    </a:ext>
                  </a:extLst>
                </p14:cNvPr>
                <p14:cNvContentPartPr/>
                <p14:nvPr/>
              </p14:nvContentPartPr>
              <p14:xfrm>
                <a:off x="9439119" y="5604956"/>
                <a:ext cx="249840" cy="1976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53C1A26-EC45-4272-8CDF-E1A89153414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21119" y="5586956"/>
                  <a:ext cx="285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E7945BD-534F-495A-9170-F90EC2D6F414}"/>
                    </a:ext>
                  </a:extLst>
                </p14:cNvPr>
                <p14:cNvContentPartPr/>
                <p14:nvPr/>
              </p14:nvContentPartPr>
              <p14:xfrm>
                <a:off x="9749799" y="5766956"/>
                <a:ext cx="120600" cy="143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E7945BD-534F-495A-9170-F90EC2D6F41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31799" y="5748956"/>
                  <a:ext cx="15624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897332E-C25E-488F-ACB6-CD6BD82A46F4}"/>
                  </a:ext>
                </a:extLst>
              </p14:cNvPr>
              <p14:cNvContentPartPr/>
              <p14:nvPr/>
            </p14:nvContentPartPr>
            <p14:xfrm>
              <a:off x="10087479" y="5578316"/>
              <a:ext cx="321120" cy="1882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897332E-C25E-488F-ACB6-CD6BD82A46F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069479" y="5560282"/>
                <a:ext cx="356760" cy="22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B51BE2D-E774-4305-B1F7-4C45E6E255CB}"/>
                  </a:ext>
                </a:extLst>
              </p14:cNvPr>
              <p14:cNvContentPartPr/>
              <p14:nvPr/>
            </p14:nvContentPartPr>
            <p14:xfrm>
              <a:off x="10630359" y="5538356"/>
              <a:ext cx="219240" cy="2570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B51BE2D-E774-4305-B1F7-4C45E6E255C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612359" y="5520381"/>
                <a:ext cx="254880" cy="29263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00156EA-F00D-4F06-8399-BDADAA8358D3}"/>
              </a:ext>
            </a:extLst>
          </p:cNvPr>
          <p:cNvGrpSpPr/>
          <p:nvPr/>
        </p:nvGrpSpPr>
        <p:grpSpPr>
          <a:xfrm>
            <a:off x="8195679" y="4861916"/>
            <a:ext cx="1410480" cy="237240"/>
            <a:chOff x="8195679" y="4861916"/>
            <a:chExt cx="14104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127040A-3B28-4E89-84F2-8FE8100256E4}"/>
                    </a:ext>
                  </a:extLst>
                </p14:cNvPr>
                <p14:cNvContentPartPr/>
                <p14:nvPr/>
              </p14:nvContentPartPr>
              <p14:xfrm>
                <a:off x="8271639" y="4909076"/>
                <a:ext cx="17280" cy="163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127040A-3B28-4E89-84F2-8FE8100256E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53639" y="4891076"/>
                  <a:ext cx="52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444FDE1-B254-4519-902D-AFE71BC35630}"/>
                    </a:ext>
                  </a:extLst>
                </p14:cNvPr>
                <p14:cNvContentPartPr/>
                <p14:nvPr/>
              </p14:nvContentPartPr>
              <p14:xfrm>
                <a:off x="8195679" y="4979996"/>
                <a:ext cx="199080" cy="21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444FDE1-B254-4519-902D-AFE71BC3563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177679" y="4961996"/>
                  <a:ext cx="234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AAD2F92-DDD1-489B-9BF0-7BA2E91B0E66}"/>
                    </a:ext>
                  </a:extLst>
                </p14:cNvPr>
                <p14:cNvContentPartPr/>
                <p14:nvPr/>
              </p14:nvContentPartPr>
              <p14:xfrm>
                <a:off x="8543079" y="4891796"/>
                <a:ext cx="247680" cy="177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AAD2F92-DDD1-489B-9BF0-7BA2E91B0E6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25079" y="4873796"/>
                  <a:ext cx="283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5DCD81EA-FA7D-4ED3-836B-38F3199E7F1B}"/>
                    </a:ext>
                  </a:extLst>
                </p14:cNvPr>
                <p14:cNvContentPartPr/>
                <p14:nvPr/>
              </p14:nvContentPartPr>
              <p14:xfrm>
                <a:off x="8844039" y="5000516"/>
                <a:ext cx="96840" cy="98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5DCD81EA-FA7D-4ED3-836B-38F3199E7F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826039" y="4982516"/>
                  <a:ext cx="132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279E0F9-C2C0-4672-B6FC-E760963BE6EE}"/>
                    </a:ext>
                  </a:extLst>
                </p14:cNvPr>
                <p14:cNvContentPartPr/>
                <p14:nvPr/>
              </p14:nvContentPartPr>
              <p14:xfrm>
                <a:off x="9101439" y="4942196"/>
                <a:ext cx="125280" cy="223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279E0F9-C2C0-4672-B6FC-E760963BE6E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83439" y="4924196"/>
                  <a:ext cx="160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8A1E3A5-2E06-4D18-8D89-BAD7E5D67805}"/>
                    </a:ext>
                  </a:extLst>
                </p14:cNvPr>
                <p14:cNvContentPartPr/>
                <p14:nvPr/>
              </p14:nvContentPartPr>
              <p14:xfrm>
                <a:off x="9154359" y="4973876"/>
                <a:ext cx="162720" cy="5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8A1E3A5-2E06-4D18-8D89-BAD7E5D6780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136359" y="4955876"/>
                  <a:ext cx="198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5DCA2E1-328A-423B-BE85-664960D6783B}"/>
                    </a:ext>
                  </a:extLst>
                </p14:cNvPr>
                <p14:cNvContentPartPr/>
                <p14:nvPr/>
              </p14:nvContentPartPr>
              <p14:xfrm>
                <a:off x="9398439" y="4861916"/>
                <a:ext cx="207720" cy="1944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5DCA2E1-328A-423B-BE85-664960D678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380439" y="4843916"/>
                  <a:ext cx="2433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FC581B9-7AA4-4902-AE3F-29457CF9F605}"/>
              </a:ext>
            </a:extLst>
          </p:cNvPr>
          <p:cNvGrpSpPr/>
          <p:nvPr/>
        </p:nvGrpSpPr>
        <p:grpSpPr>
          <a:xfrm>
            <a:off x="1708119" y="2232476"/>
            <a:ext cx="378360" cy="315000"/>
            <a:chOff x="1708119" y="2232476"/>
            <a:chExt cx="3783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5992553-1ABC-4156-A512-51C8464E29CE}"/>
                    </a:ext>
                  </a:extLst>
                </p14:cNvPr>
                <p14:cNvContentPartPr/>
                <p14:nvPr/>
              </p14:nvContentPartPr>
              <p14:xfrm>
                <a:off x="1832679" y="2285396"/>
                <a:ext cx="24480" cy="2620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5992553-1ABC-4156-A512-51C8464E29C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14679" y="2267371"/>
                  <a:ext cx="60120" cy="297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9AD6E72-E2B4-4838-AD6A-80745A1E5606}"/>
                    </a:ext>
                  </a:extLst>
                </p14:cNvPr>
                <p14:cNvContentPartPr/>
                <p14:nvPr/>
              </p14:nvContentPartPr>
              <p14:xfrm>
                <a:off x="1708119" y="2368556"/>
                <a:ext cx="246600" cy="47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9AD6E72-E2B4-4838-AD6A-80745A1E56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90119" y="2350556"/>
                  <a:ext cx="282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D59B65C-E3CD-4569-92C1-431F1200F794}"/>
                    </a:ext>
                  </a:extLst>
                </p14:cNvPr>
                <p14:cNvContentPartPr/>
                <p14:nvPr/>
              </p14:nvContentPartPr>
              <p14:xfrm>
                <a:off x="2030319" y="2232476"/>
                <a:ext cx="56160" cy="3031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D59B65C-E3CD-4569-92C1-431F1200F7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012319" y="2214476"/>
                  <a:ext cx="9180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6AAF959-8CA0-4441-90F1-0312B50140D5}"/>
              </a:ext>
            </a:extLst>
          </p:cNvPr>
          <p:cNvGrpSpPr/>
          <p:nvPr/>
        </p:nvGrpSpPr>
        <p:grpSpPr>
          <a:xfrm>
            <a:off x="1691559" y="4053356"/>
            <a:ext cx="215640" cy="298800"/>
            <a:chOff x="1691559" y="4053356"/>
            <a:chExt cx="2156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4163727-031D-45A6-8327-164A10B81879}"/>
                    </a:ext>
                  </a:extLst>
                </p14:cNvPr>
                <p14:cNvContentPartPr/>
                <p14:nvPr/>
              </p14:nvContentPartPr>
              <p14:xfrm>
                <a:off x="1691559" y="4171076"/>
                <a:ext cx="122040" cy="20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4163727-031D-45A6-8327-164A10B8187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673612" y="4153076"/>
                  <a:ext cx="157575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31D9F7F8-CB92-49D1-9014-71F780827FE9}"/>
                    </a:ext>
                  </a:extLst>
                </p14:cNvPr>
                <p14:cNvContentPartPr/>
                <p14:nvPr/>
              </p14:nvContentPartPr>
              <p14:xfrm>
                <a:off x="1896759" y="4053356"/>
                <a:ext cx="10440" cy="298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31D9F7F8-CB92-49D1-9014-71F780827FE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78759" y="4035356"/>
                  <a:ext cx="46080" cy="334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5741D9-7850-47A9-BE34-39240CCD9E30}"/>
              </a:ext>
            </a:extLst>
          </p:cNvPr>
          <p:cNvSpPr txBox="1"/>
          <p:nvPr/>
        </p:nvSpPr>
        <p:spPr>
          <a:xfrm>
            <a:off x="5944335" y="4270716"/>
            <a:ext cx="4093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line separates </a:t>
            </a:r>
            <a:r>
              <a:rPr lang="en-US" sz="2800" b="1" dirty="0">
                <a:solidFill>
                  <a:schemeClr val="accent1"/>
                </a:solidFill>
              </a:rPr>
              <a:t>+1</a:t>
            </a:r>
            <a:r>
              <a:rPr lang="en-US" sz="2800" dirty="0"/>
              <a:t> from </a:t>
            </a:r>
            <a:r>
              <a:rPr lang="en-US" sz="2800" b="1" dirty="0">
                <a:solidFill>
                  <a:srgbClr val="FF0000"/>
                </a:solidFill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3022558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7B0E-0A88-42F8-9BEA-D4673A1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5" y="30199"/>
            <a:ext cx="11956311" cy="1325563"/>
          </a:xfrm>
        </p:spPr>
        <p:txBody>
          <a:bodyPr/>
          <a:lstStyle/>
          <a:p>
            <a:r>
              <a:rPr lang="en-US"/>
              <a:t>Stochastic Gradient Descent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DD83F-5C39-46B5-B7BF-F5B1E2E07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1102"/>
                <a:ext cx="10515600" cy="57166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Logistic Regression: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               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DD83F-5C39-46B5-B7BF-F5B1E2E07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1102"/>
                <a:ext cx="10515600" cy="5716699"/>
              </a:xfrm>
              <a:blipFill>
                <a:blip r:embed="rId2"/>
                <a:stretch>
                  <a:fillRect l="-1206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34F05-A2E0-4DC5-B2EF-2E521E75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CB542-295E-E20A-4330-A83FA2AFEFAD}"/>
                  </a:ext>
                </a:extLst>
              </p:cNvPr>
              <p:cNvSpPr txBox="1"/>
              <p:nvPr/>
            </p:nvSpPr>
            <p:spPr>
              <a:xfrm>
                <a:off x="397565" y="3302084"/>
                <a:ext cx="3485570" cy="177074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zh-CN" alt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70C0"/>
                  </a:solidFill>
                </a:endParaRPr>
              </a:p>
              <a:p>
                <a:endParaRPr lang="en-US" sz="2800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zh-CN" altLang="en-US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</m:oMath>
                  </m:oMathPara>
                </a14:m>
                <a:endParaRPr lang="en-US" altLang="zh-CN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CB542-295E-E20A-4330-A83FA2AFE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65" y="3302084"/>
                <a:ext cx="3485570" cy="1770741"/>
              </a:xfrm>
              <a:prstGeom prst="rect">
                <a:avLst/>
              </a:prstGeom>
              <a:blipFill>
                <a:blip r:embed="rId3"/>
                <a:stretch>
                  <a:fillRect b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882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D6345-C3D6-45A3-85A1-F228FCB1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50" y="1902512"/>
            <a:ext cx="7889920" cy="4955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87B0E-0A88-42F8-9BEA-D4673A1D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5" y="30199"/>
            <a:ext cx="11956311" cy="1325563"/>
          </a:xfrm>
        </p:spPr>
        <p:txBody>
          <a:bodyPr/>
          <a:lstStyle/>
          <a:p>
            <a:r>
              <a:rPr lang="en-US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DD83F-5C39-46B5-B7BF-F5B1E2E071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55" y="1165412"/>
                <a:ext cx="11848303" cy="56623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/>
                  <a:t> 	   	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DD83F-5C39-46B5-B7BF-F5B1E2E07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55" y="1165412"/>
                <a:ext cx="11848303" cy="566238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34F05-A2E0-4DC5-B2EF-2E521E75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65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C8F4-D486-464C-B6F3-666B9965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Stochastic Gradient Descent?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0538A-9D2A-4113-874A-F90440821D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“Average” move is same as GD</a:t>
                </a:r>
              </a:p>
              <a:p>
                <a:r>
                  <a:rPr lang="en-US"/>
                  <a:t>Computational Cost: Each step is less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costly</a:t>
                </a:r>
              </a:p>
              <a:p>
                <a:r>
                  <a:rPr lang="en-US"/>
                  <a:t>Simple</a:t>
                </a:r>
              </a:p>
              <a:p>
                <a:r>
                  <a:rPr lang="en-US"/>
                  <a:t>Stochasticity may help escape local minima</a:t>
                </a:r>
              </a:p>
              <a:p>
                <a:r>
                  <a:rPr lang="en-US"/>
                  <a:t>Similar to PLA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50538A-9D2A-4113-874A-F90440821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DB814-DFBD-4299-8BAA-93849DFD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52EE-220C-85A5-4627-620E3A21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428C1-7A9C-5558-18AC-C85239E6B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=+1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Use a threshold to decide: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E.g.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≥0.5</m:t>
                    </m:r>
                  </m:oMath>
                </a14:m>
                <a:r>
                  <a:rPr lang="en-US"/>
                  <a:t>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         otherwise,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428C1-7A9C-5558-18AC-C85239E6B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388C4-3C8C-8ED3-7D36-08BE1E04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0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/>
              <a:t>Classifier Evaluation Metrics: Confusion Matrix</a:t>
            </a:r>
          </a:p>
        </p:txBody>
      </p:sp>
      <p:graphicFrame>
        <p:nvGraphicFramePr>
          <p:cNvPr id="61519" name="Group 79"/>
          <p:cNvGraphicFramePr>
            <a:graphicFrameLocks noGrp="1"/>
          </p:cNvGraphicFramePr>
          <p:nvPr>
            <p:ph sz="half" idx="1"/>
          </p:nvPr>
        </p:nvGraphicFramePr>
        <p:xfrm>
          <a:off x="1361872" y="4988959"/>
          <a:ext cx="8629447" cy="1585024"/>
        </p:xfrm>
        <a:graphic>
          <a:graphicData uri="http://schemas.openxmlformats.org/drawingml/2006/table">
            <a:tbl>
              <a:tblPr/>
              <a:tblGrid>
                <a:gridCol w="3058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Actual class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\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=  yes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= no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= yes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Bat first = no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7366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254" name="Rectangle 63"/>
              <p:cNvSpPr>
                <a:spLocks noGrp="1" noChangeArrowheads="1"/>
              </p:cNvSpPr>
              <p:nvPr>
                <p:ph type="body" sz="half" idx="2"/>
              </p:nvPr>
            </p:nvSpPr>
            <p:spPr>
              <a:xfrm>
                <a:off x="676277" y="1104900"/>
                <a:ext cx="9664226" cy="417647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en-US" b="1"/>
                  <a:t>Confusion Matrix:</a:t>
                </a:r>
              </a:p>
              <a:p>
                <a:pPr>
                  <a:lnSpc>
                    <a:spcPct val="90000"/>
                  </a:lnSpc>
                </a:pPr>
                <a:endParaRPr lang="en-US" altLang="en-US"/>
              </a:p>
              <a:p>
                <a:pPr>
                  <a:lnSpc>
                    <a:spcPct val="90000"/>
                  </a:lnSpc>
                </a:pPr>
                <a:endParaRPr lang="en-US" altLang="en-US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/>
              </a:p>
              <a:p>
                <a:pPr>
                  <a:lnSpc>
                    <a:spcPct val="90000"/>
                  </a:lnSpc>
                </a:pPr>
                <a:r>
                  <a:rPr lang="en-US" altLang="en-US"/>
                  <a:t>In a confusion matrix with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/>
                  <a:t> classes,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baseline="-25000"/>
                  <a:t> </a:t>
                </a:r>
                <a:r>
                  <a:rPr lang="en-US" altLang="en-US"/>
                  <a:t>indicates # of tuples in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/>
                  <a:t> that were labeled by the classifier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en-US" i="1"/>
              </a:p>
              <a:p>
                <a:pPr lvl="1">
                  <a:lnSpc>
                    <a:spcPct val="90000"/>
                  </a:lnSpc>
                </a:pPr>
                <a:r>
                  <a:rPr lang="en-US" altLang="en-US"/>
                  <a:t>May have extra rows/columns to provide totals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/>
                  <a:t>Example of Confusion Matrix:</a:t>
                </a:r>
              </a:p>
            </p:txBody>
          </p:sp>
        </mc:Choice>
        <mc:Fallback xmlns="">
          <p:sp>
            <p:nvSpPr>
              <p:cNvPr id="52254" name="Rectangle 6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76277" y="1104900"/>
                <a:ext cx="9664226" cy="4176478"/>
              </a:xfrm>
              <a:blipFill>
                <a:blip r:embed="rId3"/>
                <a:stretch>
                  <a:fillRect l="-1136" t="-2336" r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517" name="Group 77"/>
          <p:cNvGraphicFramePr>
            <a:graphicFrameLocks noGrp="1"/>
          </p:cNvGraphicFramePr>
          <p:nvPr/>
        </p:nvGraphicFramePr>
        <p:xfrm>
          <a:off x="1361872" y="1617922"/>
          <a:ext cx="9299645" cy="1371600"/>
        </p:xfrm>
        <a:graphic>
          <a:graphicData uri="http://schemas.openxmlformats.org/drawingml/2006/table">
            <a:tbl>
              <a:tblPr/>
              <a:tblGrid>
                <a:gridCol w="3570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7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Actual class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\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3333CD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D5B712-6BFC-6994-D6E4-BCD77D8147C6}"/>
              </a:ext>
            </a:extLst>
          </p:cNvPr>
          <p:cNvSpPr txBox="1"/>
          <p:nvPr/>
        </p:nvSpPr>
        <p:spPr>
          <a:xfrm>
            <a:off x="10790748" y="2042112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B8670-233F-5F05-1885-6553CA57C3AF}"/>
              </a:ext>
            </a:extLst>
          </p:cNvPr>
          <p:cNvSpPr txBox="1"/>
          <p:nvPr/>
        </p:nvSpPr>
        <p:spPr>
          <a:xfrm>
            <a:off x="10790748" y="2517241"/>
            <a:ext cx="421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14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7EE9A9-42A6-AA16-A1B3-C827904CDE7F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>
            <a:off x="8058302" y="3431732"/>
            <a:ext cx="2926080" cy="291059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98A74E-ECAB-3801-5A91-11530F8A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between Specificity </a:t>
            </a:r>
            <a:r>
              <a:rPr lang="en-US" altLang="zh-CN" dirty="0"/>
              <a:t>(TN/N)</a:t>
            </a:r>
            <a:r>
              <a:rPr lang="zh-CN" altLang="en-US" dirty="0"/>
              <a:t> </a:t>
            </a:r>
            <a:r>
              <a:rPr lang="en-US" dirty="0"/>
              <a:t>and Sensitivity</a:t>
            </a:r>
            <a:r>
              <a:rPr lang="zh-CN" altLang="en-US" dirty="0"/>
              <a:t> </a:t>
            </a:r>
            <a:r>
              <a:rPr lang="en-US" altLang="zh-CN" dirty="0"/>
              <a:t>(TP/P)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530D0-D25D-9C95-98F5-27A8AEF19F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274" y="175578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3333CD"/>
                    </a:solidFill>
                  </a:rPr>
                  <a:t>always outputs +1</a:t>
                </a:r>
              </a:p>
              <a:p>
                <a:r>
                  <a:rPr lang="en-US" dirty="0"/>
                  <a:t>Binary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always outputs -1</a:t>
                </a:r>
              </a:p>
              <a:p>
                <a:r>
                  <a:rPr lang="en-US" dirty="0"/>
                  <a:t>Binary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always predicts correctly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/>
                  <a:t>Binary classifier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guesses +1 w/ prob. 0.7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eaLnBrk="1" hangingPunct="1">
                  <a:lnSpc>
                    <a:spcPct val="80000"/>
                  </a:lnSpc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Vertical axis: 	True Positive rate (TP/P)</a:t>
                </a:r>
              </a:p>
              <a:p>
                <a:pPr eaLnBrk="1" hangingPunct="1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</a:pPr>
                <a:r>
                  <a:rPr lang="en-US" altLang="en-US" sz="2800" dirty="0"/>
                  <a:t>Horizontal axis: 	False </a:t>
                </a:r>
                <a:r>
                  <a:rPr lang="en-US" altLang="en-US" dirty="0"/>
                  <a:t>P</a:t>
                </a:r>
                <a:r>
                  <a:rPr lang="en-US" altLang="en-US" sz="2800" dirty="0"/>
                  <a:t>ositive rate (FP/N)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530D0-D25D-9C95-98F5-27A8AEF19F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274" y="1755789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E158E3-E546-87E1-0F5B-7D223659ED80}"/>
              </a:ext>
            </a:extLst>
          </p:cNvPr>
          <p:cNvSpPr txBox="1"/>
          <p:nvPr/>
        </p:nvSpPr>
        <p:spPr>
          <a:xfrm>
            <a:off x="7598664" y="1472184"/>
            <a:ext cx="40206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are their:</a:t>
            </a:r>
          </a:p>
          <a:p>
            <a:r>
              <a:rPr lang="en-US" sz="2800"/>
              <a:t>TP rate and FP rate?</a:t>
            </a:r>
          </a:p>
          <a:p>
            <a:r>
              <a:rPr lang="en-US" sz="2800"/>
              <a:t>Sensitivity and Specificity?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37263-1AA0-D412-568B-7DAD1A8126EC}"/>
              </a:ext>
            </a:extLst>
          </p:cNvPr>
          <p:cNvSpPr/>
          <p:nvPr/>
        </p:nvSpPr>
        <p:spPr>
          <a:xfrm>
            <a:off x="8086910" y="3382303"/>
            <a:ext cx="2926080" cy="29216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07F4F-A3D5-A6E2-E3D8-080F4F400235}"/>
              </a:ext>
            </a:extLst>
          </p:cNvPr>
          <p:cNvSpPr txBox="1"/>
          <p:nvPr/>
        </p:nvSpPr>
        <p:spPr>
          <a:xfrm>
            <a:off x="7670551" y="61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86EF4-7E52-A2C5-FE80-B94B63544D86}"/>
              </a:ext>
            </a:extLst>
          </p:cNvPr>
          <p:cNvSpPr txBox="1"/>
          <p:nvPr/>
        </p:nvSpPr>
        <p:spPr>
          <a:xfrm>
            <a:off x="7936067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4988D-07A9-0653-9221-78B2AAA03AF9}"/>
              </a:ext>
            </a:extLst>
          </p:cNvPr>
          <p:cNvSpPr txBox="1"/>
          <p:nvPr/>
        </p:nvSpPr>
        <p:spPr>
          <a:xfrm>
            <a:off x="10862147" y="6484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BD5F1-0EAC-706D-767C-57EA71AFA635}"/>
              </a:ext>
            </a:extLst>
          </p:cNvPr>
          <p:cNvSpPr txBox="1"/>
          <p:nvPr/>
        </p:nvSpPr>
        <p:spPr>
          <a:xfrm>
            <a:off x="7670551" y="31976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1DF818-AAF5-4B5D-3C0D-09359D51441F}"/>
                  </a:ext>
                </a:extLst>
              </p:cNvPr>
              <p:cNvSpPr txBox="1"/>
              <p:nvPr/>
            </p:nvSpPr>
            <p:spPr>
              <a:xfrm>
                <a:off x="10675850" y="3366149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333CD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>
                  <a:solidFill>
                    <a:srgbClr val="3333CD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1DF818-AAF5-4B5D-3C0D-09359D514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850" y="3366149"/>
                <a:ext cx="38568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EA88416-919A-43C2-DEBF-040EF2892CA4}"/>
              </a:ext>
            </a:extLst>
          </p:cNvPr>
          <p:cNvSpPr/>
          <p:nvPr/>
        </p:nvSpPr>
        <p:spPr>
          <a:xfrm>
            <a:off x="10970991" y="3353683"/>
            <a:ext cx="91440" cy="91440"/>
          </a:xfrm>
          <a:prstGeom prst="ellipse">
            <a:avLst/>
          </a:prstGeom>
          <a:solidFill>
            <a:srgbClr val="3333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4DA84-9564-3D59-7BA3-1B79F05689B0}"/>
                  </a:ext>
                </a:extLst>
              </p:cNvPr>
              <p:cNvSpPr txBox="1"/>
              <p:nvPr/>
            </p:nvSpPr>
            <p:spPr>
              <a:xfrm>
                <a:off x="8038367" y="5979687"/>
                <a:ext cx="396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4DA84-9564-3D59-7BA3-1B79F0568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367" y="5979687"/>
                <a:ext cx="3960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BC430AD-CBA0-314B-CB87-DFEB7140F561}"/>
              </a:ext>
            </a:extLst>
          </p:cNvPr>
          <p:cNvSpPr/>
          <p:nvPr/>
        </p:nvSpPr>
        <p:spPr>
          <a:xfrm>
            <a:off x="8044911" y="626427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AD66F5-BC86-D65E-E7BF-A80DB330D072}"/>
                  </a:ext>
                </a:extLst>
              </p:cNvPr>
              <p:cNvSpPr txBox="1"/>
              <p:nvPr/>
            </p:nvSpPr>
            <p:spPr>
              <a:xfrm>
                <a:off x="8014236" y="3345551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AD66F5-BC86-D65E-E7BF-A80DB330D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236" y="3345551"/>
                <a:ext cx="39869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8A7CD7B8-6BB8-B8F1-D082-5C45A1307083}"/>
              </a:ext>
            </a:extLst>
          </p:cNvPr>
          <p:cNvSpPr/>
          <p:nvPr/>
        </p:nvSpPr>
        <p:spPr>
          <a:xfrm>
            <a:off x="8044911" y="3325654"/>
            <a:ext cx="91440" cy="914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564EDD1B-E168-8E72-94A0-542EF638FD68}"/>
              </a:ext>
            </a:extLst>
          </p:cNvPr>
          <p:cNvSpPr/>
          <p:nvPr/>
        </p:nvSpPr>
        <p:spPr>
          <a:xfrm rot="21008190">
            <a:off x="8347988" y="4465296"/>
            <a:ext cx="360894" cy="914400"/>
          </a:xfrm>
          <a:prstGeom prst="upDownArrow">
            <a:avLst/>
          </a:prstGeom>
          <a:gradFill flip="none" rotWithShape="1">
            <a:gsLst>
              <a:gs pos="0">
                <a:srgbClr val="00B050"/>
              </a:gs>
              <a:gs pos="38000">
                <a:schemeClr val="bg1"/>
              </a:gs>
              <a:gs pos="65000">
                <a:schemeClr val="bg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9DF3A0D8-6F13-1EFA-8136-8517D7BE88F9}"/>
              </a:ext>
            </a:extLst>
          </p:cNvPr>
          <p:cNvSpPr/>
          <p:nvPr/>
        </p:nvSpPr>
        <p:spPr>
          <a:xfrm rot="18731725">
            <a:off x="9085006" y="4048538"/>
            <a:ext cx="360894" cy="914400"/>
          </a:xfrm>
          <a:prstGeom prst="upDownArrow">
            <a:avLst/>
          </a:prstGeom>
          <a:gradFill flip="none" rotWithShape="1">
            <a:gsLst>
              <a:gs pos="0">
                <a:srgbClr val="00B050"/>
              </a:gs>
              <a:gs pos="38000">
                <a:schemeClr val="bg1"/>
              </a:gs>
              <a:gs pos="65000">
                <a:schemeClr val="bg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8AA8C3BF-915E-31F9-2968-899C0D07AC8D}"/>
              </a:ext>
            </a:extLst>
          </p:cNvPr>
          <p:cNvSpPr/>
          <p:nvPr/>
        </p:nvSpPr>
        <p:spPr>
          <a:xfrm rot="17445034">
            <a:off x="9617599" y="3440497"/>
            <a:ext cx="360894" cy="914400"/>
          </a:xfrm>
          <a:prstGeom prst="upDownArrow">
            <a:avLst/>
          </a:prstGeom>
          <a:gradFill flip="none" rotWithShape="1">
            <a:gsLst>
              <a:gs pos="0">
                <a:srgbClr val="00B050"/>
              </a:gs>
              <a:gs pos="38000">
                <a:schemeClr val="bg1"/>
              </a:gs>
              <a:gs pos="65000">
                <a:schemeClr val="bg1"/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F3B9C3-672B-327C-A30D-DE3BCAA628ED}"/>
              </a:ext>
            </a:extLst>
          </p:cNvPr>
          <p:cNvSpPr txBox="1"/>
          <p:nvPr/>
        </p:nvSpPr>
        <p:spPr>
          <a:xfrm rot="18844862">
            <a:off x="8289742" y="3767180"/>
            <a:ext cx="76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1ED1AD-14A2-863C-7F34-D56B3A99D067}"/>
              </a:ext>
            </a:extLst>
          </p:cNvPr>
          <p:cNvSpPr txBox="1"/>
          <p:nvPr/>
        </p:nvSpPr>
        <p:spPr>
          <a:xfrm rot="18844862">
            <a:off x="9372810" y="4761842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A10910-A04E-3912-545C-BDBEEE005D1B}"/>
                  </a:ext>
                </a:extLst>
              </p:cNvPr>
              <p:cNvSpPr txBox="1"/>
              <p:nvPr/>
            </p:nvSpPr>
            <p:spPr>
              <a:xfrm>
                <a:off x="10091315" y="4198186"/>
                <a:ext cx="404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A10910-A04E-3912-545C-BDBEEE005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315" y="4198186"/>
                <a:ext cx="4045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0AFD075-8530-0EDC-5D2B-C47BF7437AFD}"/>
              </a:ext>
            </a:extLst>
          </p:cNvPr>
          <p:cNvSpPr/>
          <p:nvPr/>
        </p:nvSpPr>
        <p:spPr>
          <a:xfrm>
            <a:off x="10121990" y="4178289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BB2FF-5C73-E384-4358-838F66BDE206}"/>
                  </a:ext>
                </a:extLst>
              </p:cNvPr>
              <p:cNvSpPr txBox="1"/>
              <p:nvPr/>
            </p:nvSpPr>
            <p:spPr>
              <a:xfrm>
                <a:off x="10054488" y="3880500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(0.7,0.7)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BBB2FF-5C73-E384-4358-838F66BD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488" y="3880500"/>
                <a:ext cx="108715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8C441DA6-88F2-D9F4-3387-8E34D250F8C9}"/>
              </a:ext>
            </a:extLst>
          </p:cNvPr>
          <p:cNvSpPr txBox="1"/>
          <p:nvPr/>
        </p:nvSpPr>
        <p:spPr>
          <a:xfrm rot="16200000">
            <a:off x="7413621" y="4651355"/>
            <a:ext cx="84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TP rate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D7F49-49D0-575C-44DD-D7300C82F43C}"/>
              </a:ext>
            </a:extLst>
          </p:cNvPr>
          <p:cNvSpPr txBox="1"/>
          <p:nvPr/>
        </p:nvSpPr>
        <p:spPr>
          <a:xfrm>
            <a:off x="9100265" y="6368442"/>
            <a:ext cx="83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FP rate</a:t>
            </a:r>
          </a:p>
        </p:txBody>
      </p:sp>
    </p:spTree>
    <p:extLst>
      <p:ext uri="{BB962C8B-B14F-4D97-AF65-F5344CB8AC3E}">
        <p14:creationId xmlns:p14="http://schemas.microsoft.com/office/powerpoint/2010/main" val="254564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 animBg="1"/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0CEF-FBAC-BE26-8F99-1A323E08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78"/>
            <a:ext cx="10515600" cy="1325563"/>
          </a:xfrm>
        </p:spPr>
        <p:txBody>
          <a:bodyPr/>
          <a:lstStyle/>
          <a:p>
            <a:r>
              <a:rPr lang="en-US"/>
              <a:t>Probabilistic Classifiers Use a Threshold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720C7-A08D-69B9-C9A6-3BDBFF4F4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4008"/>
                <a:ext cx="10515600" cy="555721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Naïve Bayes</a:t>
                </a:r>
              </a:p>
              <a:p>
                <a:r>
                  <a:rPr lang="en-US"/>
                  <a:t>Logistic Regression</a:t>
                </a:r>
              </a:p>
              <a:p>
                <a:r>
                  <a:rPr lang="en-US"/>
                  <a:t>…</a:t>
                </a:r>
              </a:p>
              <a:p>
                <a:endParaRPr lang="en-US"/>
              </a:p>
              <a:p>
                <a:r>
                  <a:rPr lang="en-US"/>
                  <a:t>Input: data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/>
              </a:p>
              <a:p>
                <a:r>
                  <a:rPr lang="en-US"/>
                  <a:t>Unknown label: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 could be either +1 or -1</a:t>
                </a:r>
              </a:p>
              <a:p>
                <a:r>
                  <a:rPr lang="en-US"/>
                  <a:t>Output: Predict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that the label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is +1</a:t>
                </a:r>
              </a:p>
              <a:p>
                <a:endParaRPr lang="en-US"/>
              </a:p>
              <a:p>
                <a:r>
                  <a:rPr lang="en-US"/>
                  <a:t>How to decide?</a:t>
                </a:r>
              </a:p>
              <a:p>
                <a:pPr marL="0" indent="0">
                  <a:buNone/>
                </a:pPr>
                <a:r>
                  <a:rPr lang="en-US"/>
                  <a:t>Use a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: 	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,	classify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as +1</a:t>
                </a:r>
              </a:p>
              <a:p>
                <a:pPr marL="0" indent="0">
                  <a:buNone/>
                </a:pPr>
                <a:r>
                  <a:rPr lang="en-US"/>
                  <a:t>                                 	Otherwise,	classify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as -1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How to set the threshold? How to determine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is a good classifier?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5720C7-A08D-69B9-C9A6-3BDBFF4F4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4008"/>
                <a:ext cx="10515600" cy="5557213"/>
              </a:xfrm>
              <a:blipFill>
                <a:blip r:embed="rId2"/>
                <a:stretch>
                  <a:fillRect l="-1043" t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98CFA7C-722E-5A85-712D-BD7352DA927D}"/>
              </a:ext>
            </a:extLst>
          </p:cNvPr>
          <p:cNvSpPr/>
          <p:nvPr/>
        </p:nvSpPr>
        <p:spPr>
          <a:xfrm>
            <a:off x="8969412" y="1487153"/>
            <a:ext cx="2926080" cy="29216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AB0E3-9D01-3777-C5AD-AFEAF40E2C7E}"/>
              </a:ext>
            </a:extLst>
          </p:cNvPr>
          <p:cNvSpPr txBox="1"/>
          <p:nvPr/>
        </p:nvSpPr>
        <p:spPr>
          <a:xfrm>
            <a:off x="8553053" y="4224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DC4B5-FD7B-1192-D560-F270E2DBF476}"/>
              </a:ext>
            </a:extLst>
          </p:cNvPr>
          <p:cNvSpPr txBox="1"/>
          <p:nvPr/>
        </p:nvSpPr>
        <p:spPr>
          <a:xfrm>
            <a:off x="8818569" y="4593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BBBFB-2A53-8334-8CF5-A0DB33217979}"/>
              </a:ext>
            </a:extLst>
          </p:cNvPr>
          <p:cNvSpPr txBox="1"/>
          <p:nvPr/>
        </p:nvSpPr>
        <p:spPr>
          <a:xfrm>
            <a:off x="11744649" y="45896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69CF4-A1BC-4D67-121F-920095D32479}"/>
              </a:ext>
            </a:extLst>
          </p:cNvPr>
          <p:cNvSpPr txBox="1"/>
          <p:nvPr/>
        </p:nvSpPr>
        <p:spPr>
          <a:xfrm>
            <a:off x="8553053" y="1302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A5723-53CE-9BCD-444C-4585F5B667E6}"/>
              </a:ext>
            </a:extLst>
          </p:cNvPr>
          <p:cNvSpPr txBox="1"/>
          <p:nvPr/>
        </p:nvSpPr>
        <p:spPr>
          <a:xfrm rot="16200000">
            <a:off x="8296123" y="2756205"/>
            <a:ext cx="84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TP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6D8A3B-D21D-76F1-D582-5B0977DE2E99}"/>
              </a:ext>
            </a:extLst>
          </p:cNvPr>
          <p:cNvSpPr txBox="1"/>
          <p:nvPr/>
        </p:nvSpPr>
        <p:spPr>
          <a:xfrm>
            <a:off x="9982767" y="4473292"/>
            <a:ext cx="83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FP rate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2C7CD-0648-99D3-416A-F669D29B4AC1}"/>
              </a:ext>
            </a:extLst>
          </p:cNvPr>
          <p:cNvSpPr txBox="1"/>
          <p:nvPr/>
        </p:nvSpPr>
        <p:spPr>
          <a:xfrm rot="18809871">
            <a:off x="8636298" y="2102938"/>
            <a:ext cx="226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Conservative classifier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CEE983-7745-BA37-3453-C2D95B53D43A}"/>
              </a:ext>
            </a:extLst>
          </p:cNvPr>
          <p:cNvSpPr txBox="1"/>
          <p:nvPr/>
        </p:nvSpPr>
        <p:spPr>
          <a:xfrm rot="18809871">
            <a:off x="10321944" y="3521963"/>
            <a:ext cx="167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Liberal classifier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A04A34-BB40-FAED-14F7-9D70F0A3778E}"/>
              </a:ext>
            </a:extLst>
          </p:cNvPr>
          <p:cNvSpPr txBox="1"/>
          <p:nvPr/>
        </p:nvSpPr>
        <p:spPr>
          <a:xfrm rot="18688401">
            <a:off x="7458183" y="1676384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more evidence to output +1</a:t>
            </a:r>
          </a:p>
        </p:txBody>
      </p:sp>
    </p:spTree>
    <p:extLst>
      <p:ext uri="{BB962C8B-B14F-4D97-AF65-F5344CB8AC3E}">
        <p14:creationId xmlns:p14="http://schemas.microsoft.com/office/powerpoint/2010/main" val="217001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24" grpId="0"/>
      <p:bldP spid="25" grpId="0"/>
      <p:bldP spid="26" grpId="0"/>
      <p:bldP spid="27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253" y="552450"/>
            <a:ext cx="34290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315200" cy="89535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Model Selection: ROC Curves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3912" y="1276056"/>
            <a:ext cx="6762750" cy="4876800"/>
          </a:xfrm>
        </p:spPr>
        <p:txBody>
          <a:bodyPr>
            <a:normAutofit fontScale="85000" lnSpcReduction="10000"/>
          </a:bodyPr>
          <a:lstStyle/>
          <a:p>
            <a:pPr marL="457200" indent="-457200"/>
            <a:r>
              <a:rPr lang="en-US" altLang="en-US" b="1"/>
              <a:t>ROC</a:t>
            </a:r>
            <a:r>
              <a:rPr lang="en-US" altLang="en-US"/>
              <a:t> (Receiver Operating Characteristics) curves: for visual comparison of classification models</a:t>
            </a:r>
          </a:p>
          <a:p>
            <a:pPr marL="457200" indent="-457200"/>
            <a:r>
              <a:rPr lang="en-US" altLang="en-US"/>
              <a:t>Originated from signal detection theory</a:t>
            </a:r>
          </a:p>
          <a:p>
            <a:pPr marL="457200" indent="-457200"/>
            <a:r>
              <a:rPr lang="en-US" altLang="en-US"/>
              <a:t>Shows the trade-off between the true positive rate and the false positive rate</a:t>
            </a:r>
          </a:p>
          <a:p>
            <a:pPr marL="457200" indent="-457200"/>
            <a:r>
              <a:rPr lang="en-US" altLang="en-US"/>
              <a:t>The area under the ROC curve (</a:t>
            </a:r>
            <a:r>
              <a:rPr lang="en-US" altLang="en-US" b="1"/>
              <a:t>AUC</a:t>
            </a:r>
            <a:r>
              <a:rPr lang="en-US" altLang="en-US"/>
              <a:t>: Area Under Curve) is a measure of the accuracy of the model</a:t>
            </a:r>
          </a:p>
          <a:p>
            <a:pPr marL="457200" indent="-457200"/>
            <a:r>
              <a:rPr lang="en-US" altLang="en-US"/>
              <a:t>Rank the test tuples in decreasing order: the one that is most likely to belong to the positive class appears at the top of the list</a:t>
            </a:r>
          </a:p>
          <a:p>
            <a:pPr marL="457200" indent="-457200"/>
            <a:r>
              <a:rPr lang="en-US" altLang="en-US"/>
              <a:t>The closer to the diagonal line (i.e., the closer the area is to 0.5), the less accurate is the model</a:t>
            </a: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7409469" y="3867737"/>
            <a:ext cx="4448175" cy="2787585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/>
              <a:t>Vertical axis represents the true positive rate (TP/P)</a:t>
            </a:r>
          </a:p>
          <a:p>
            <a:pPr eaLnBrk="1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/>
              <a:t>Horizontal axis rep. the false positive rate (FP/N)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/>
              <a:t>The plot also shows a diagonal line</a:t>
            </a:r>
          </a:p>
          <a:p>
            <a:pPr eaLnBrk="1" hangingPunct="1">
              <a:lnSpc>
                <a:spcPct val="80000"/>
              </a:lnSpc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en-US" sz="2400"/>
              <a:t>A model with perfect accuracy will have an area of 1.0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D1ABF-A5FF-4FA5-81EB-9B1B49380906}"/>
              </a:ext>
            </a:extLst>
          </p:cNvPr>
          <p:cNvSpPr/>
          <p:nvPr/>
        </p:nvSpPr>
        <p:spPr>
          <a:xfrm>
            <a:off x="10052050" y="3581400"/>
            <a:ext cx="1016203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20693-7E8F-4711-A8A2-C9B10AE04918}"/>
              </a:ext>
            </a:extLst>
          </p:cNvPr>
          <p:cNvSpPr txBox="1"/>
          <p:nvPr/>
        </p:nvSpPr>
        <p:spPr>
          <a:xfrm>
            <a:off x="9696450" y="3483016"/>
            <a:ext cx="195963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False positive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A4C2-CCF7-4C6D-85DE-58DF3FCAA896}"/>
              </a:ext>
            </a:extLst>
          </p:cNvPr>
          <p:cNvSpPr/>
          <p:nvPr/>
        </p:nvSpPr>
        <p:spPr>
          <a:xfrm>
            <a:off x="7609536" y="1562100"/>
            <a:ext cx="251764" cy="105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786EA-5151-452E-B742-71917CA519CE}"/>
              </a:ext>
            </a:extLst>
          </p:cNvPr>
          <p:cNvSpPr txBox="1"/>
          <p:nvPr/>
        </p:nvSpPr>
        <p:spPr>
          <a:xfrm rot="16200000">
            <a:off x="6787818" y="1235665"/>
            <a:ext cx="18951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31419745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80FF-BA32-4B10-BA72-BB95DA3E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/>
              <a:t>Linear Models for Three Learning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7B172-D92E-4785-88A3-CAA9B8F5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B5B54-1D9A-486A-8BF9-A80BAF25F0DB}"/>
              </a:ext>
            </a:extLst>
          </p:cNvPr>
          <p:cNvSpPr txBox="1"/>
          <p:nvPr/>
        </p:nvSpPr>
        <p:spPr>
          <a:xfrm>
            <a:off x="193040" y="3346977"/>
            <a:ext cx="135793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/>
              <a:t>Credit</a:t>
            </a:r>
          </a:p>
          <a:p>
            <a:r>
              <a:rPr lang="en-US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3CFDC8-096B-4A42-BD76-7E7A092C2D16}"/>
              </a:ext>
            </a:extLst>
          </p:cNvPr>
          <p:cNvSpPr txBox="1"/>
          <p:nvPr/>
        </p:nvSpPr>
        <p:spPr>
          <a:xfrm>
            <a:off x="2731424" y="2196692"/>
            <a:ext cx="1756250" cy="95410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Approve</a:t>
            </a:r>
          </a:p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or Deny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43865-8227-457E-8303-F603443C7E4B}"/>
              </a:ext>
            </a:extLst>
          </p:cNvPr>
          <p:cNvSpPr txBox="1"/>
          <p:nvPr/>
        </p:nvSpPr>
        <p:spPr>
          <a:xfrm>
            <a:off x="2731424" y="3351602"/>
            <a:ext cx="175625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Amount</a:t>
            </a:r>
          </a:p>
          <a:p>
            <a:r>
              <a:rPr lang="en-US" sz="2800"/>
              <a:t>of Credit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45D8-5109-4738-8BAA-0582663CF7B3}"/>
              </a:ext>
            </a:extLst>
          </p:cNvPr>
          <p:cNvSpPr txBox="1"/>
          <p:nvPr/>
        </p:nvSpPr>
        <p:spPr>
          <a:xfrm>
            <a:off x="2731424" y="4506512"/>
            <a:ext cx="1756250" cy="95410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Probability</a:t>
            </a:r>
          </a:p>
          <a:p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of Default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0B143D-6E94-48A1-AD2E-B9B25108D227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1550977" y="3824031"/>
            <a:ext cx="1180447" cy="46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25BCB-96D0-4D8A-A298-9FB8F5E3EF98}"/>
              </a:ext>
            </a:extLst>
          </p:cNvPr>
          <p:cNvCxnSpPr>
            <a:cxnSpLocks/>
          </p:cNvCxnSpPr>
          <p:nvPr/>
        </p:nvCxnSpPr>
        <p:spPr>
          <a:xfrm>
            <a:off x="1550977" y="3824030"/>
            <a:ext cx="1180447" cy="115953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5DFDE-CB79-4A2A-85C4-1739D0F0627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550977" y="2673746"/>
            <a:ext cx="1180447" cy="1150285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541CE1B-69A3-418B-A8AB-15911C84D20C}"/>
              </a:ext>
            </a:extLst>
          </p:cNvPr>
          <p:cNvSpPr txBox="1"/>
          <p:nvPr/>
        </p:nvSpPr>
        <p:spPr>
          <a:xfrm>
            <a:off x="5967682" y="2412135"/>
            <a:ext cx="2068877" cy="52322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2">
                    <a:lumMod val="90000"/>
                  </a:schemeClr>
                </a:solidFill>
              </a:rPr>
              <a:t>Classification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F1F73-94CB-48A0-A0BE-879E5FD5641C}"/>
              </a:ext>
            </a:extLst>
          </p:cNvPr>
          <p:cNvSpPr txBox="1"/>
          <p:nvPr/>
        </p:nvSpPr>
        <p:spPr>
          <a:xfrm>
            <a:off x="5967682" y="3562420"/>
            <a:ext cx="206887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Regression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4A1C03-1EBD-4C69-9E12-D42E57DCE0FC}"/>
              </a:ext>
            </a:extLst>
          </p:cNvPr>
          <p:cNvSpPr txBox="1"/>
          <p:nvPr/>
        </p:nvSpPr>
        <p:spPr>
          <a:xfrm>
            <a:off x="5535883" y="4721955"/>
            <a:ext cx="2932477" cy="52322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>
                    <a:lumMod val="75000"/>
                  </a:schemeClr>
                </a:solidFill>
              </a:rPr>
              <a:t>Logistic Regression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0AEB1-8515-4AEA-969D-34C1F676C93C}"/>
              </a:ext>
            </a:extLst>
          </p:cNvPr>
          <p:cNvCxnSpPr>
            <a:stCxn id="6" idx="3"/>
            <a:endCxn id="31" idx="1"/>
          </p:cNvCxnSpPr>
          <p:nvPr/>
        </p:nvCxnSpPr>
        <p:spPr>
          <a:xfrm flipV="1">
            <a:off x="4487674" y="2673745"/>
            <a:ext cx="1480008" cy="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F3F5A7-4347-47A1-A394-2C6322E1099E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 flipV="1">
            <a:off x="4487674" y="3824030"/>
            <a:ext cx="1480008" cy="462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D9BA4-0E59-4B97-8701-9150804E228F}"/>
              </a:ext>
            </a:extLst>
          </p:cNvPr>
          <p:cNvCxnSpPr>
            <a:cxnSpLocks/>
            <a:stCxn id="10" idx="3"/>
            <a:endCxn id="33" idx="1"/>
          </p:cNvCxnSpPr>
          <p:nvPr/>
        </p:nvCxnSpPr>
        <p:spPr>
          <a:xfrm flipV="1">
            <a:off x="4487674" y="4983565"/>
            <a:ext cx="1048209" cy="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/>
              <p:nvPr/>
            </p:nvSpPr>
            <p:spPr>
              <a:xfrm>
                <a:off x="9269682" y="2412642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US" sz="280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834D90-3F31-44A3-A070-25A25319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2412642"/>
                <a:ext cx="220603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/>
              <p:nvPr/>
            </p:nvSpPr>
            <p:spPr>
              <a:xfrm>
                <a:off x="9269682" y="3562420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6AA3-DE6F-4250-B335-692C1C029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3562420"/>
                <a:ext cx="22060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/>
              <p:nvPr/>
            </p:nvSpPr>
            <p:spPr>
              <a:xfrm>
                <a:off x="9269682" y="4721955"/>
                <a:ext cx="2206038" cy="5232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>
                    <a:solidFill>
                      <a:schemeClr val="bg1">
                        <a:lumMod val="75000"/>
                      </a:schemeClr>
                    </a:solidFill>
                  </a:rPr>
                  <a:t>[0,1]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2ED973-593B-4CF5-99DF-83A374A51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82" y="4721955"/>
                <a:ext cx="2206038" cy="523220"/>
              </a:xfrm>
              <a:prstGeom prst="rect">
                <a:avLst/>
              </a:prstGeom>
              <a:blipFill>
                <a:blip r:embed="rId4"/>
                <a:stretch>
                  <a:fillRect t="-10345" b="-32184"/>
                </a:stretch>
              </a:blip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637983-D148-4D79-9A53-7DF95324DDF3}"/>
              </a:ext>
            </a:extLst>
          </p:cNvPr>
          <p:cNvCxnSpPr>
            <a:cxnSpLocks/>
            <a:stCxn id="31" idx="3"/>
            <a:endCxn id="42" idx="1"/>
          </p:cNvCxnSpPr>
          <p:nvPr/>
        </p:nvCxnSpPr>
        <p:spPr>
          <a:xfrm>
            <a:off x="8036559" y="2673745"/>
            <a:ext cx="1233123" cy="507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E94EF0-8AAC-4C24-B319-29153C362770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>
            <a:off x="8036559" y="3824030"/>
            <a:ext cx="1233123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E4F5EA-DFD4-4232-A084-CCE131AA06B4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>
            <a:off x="8468360" y="4983565"/>
            <a:ext cx="80132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69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97E1-1DDC-43F1-8125-3558410E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870"/>
            <a:ext cx="10515600" cy="1325563"/>
          </a:xfrm>
        </p:spPr>
        <p:txBody>
          <a:bodyPr/>
          <a:lstStyle/>
          <a:p>
            <a:r>
              <a:rPr lang="en-US"/>
              <a:t>Towards a more compact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185B03-8CFD-4F6D-8029-18F6FAF6D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028058"/>
                <a:ext cx="4826977" cy="39558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latin typeface="Cambria Math" panose="02040503050406030204" pitchFamily="18" charset="0"/>
                  </a:rPr>
                  <a:t>  </a:t>
                </a:r>
                <a:r>
                  <a:rPr lang="en-US" u="sng">
                    <a:latin typeface="Cambria Math" panose="02040503050406030204" pitchFamily="18" charset="0"/>
                  </a:rPr>
                  <a:t>Data point</a:t>
                </a:r>
              </a:p>
              <a:p>
                <a:pPr marL="0" indent="0">
                  <a:buNone/>
                </a:pPr>
                <a:r>
                  <a:rPr lang="en-US">
                    <a:latin typeface="Cambria Math" panose="02040503050406030204" pitchFamily="18" charset="0"/>
                  </a:rPr>
                  <a:t>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/>
                  <a:t> </a:t>
                </a:r>
                <a:r>
                  <a:rPr lang="en-US"/>
                  <a:t>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)	</a:t>
                </a:r>
                <a:r>
                  <a:rPr lang="en-US" b="1"/>
                  <a:t>	</a:t>
                </a: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+1)×1</m:t>
                    </m:r>
                  </m:oMath>
                </a14:m>
                <a:r>
                  <a:rPr lang="en-US"/>
                  <a:t> 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185B03-8CFD-4F6D-8029-18F6FAF6D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028058"/>
                <a:ext cx="4826977" cy="3955881"/>
              </a:xfrm>
              <a:blipFill>
                <a:blip r:embed="rId2"/>
                <a:stretch>
                  <a:fillRect t="-2773" r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214BB-D920-4DC5-B31E-A8BA33129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92B2C-9ACB-4DEC-9DA0-177A03673B9E}"/>
                  </a:ext>
                </a:extLst>
              </p:cNvPr>
              <p:cNvSpPr txBox="1"/>
              <p:nvPr/>
            </p:nvSpPr>
            <p:spPr>
              <a:xfrm>
                <a:off x="4711015" y="2028058"/>
                <a:ext cx="3230564" cy="422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800">
                    <a:latin typeface="Cambria Math" panose="02040503050406030204" pitchFamily="18" charset="0"/>
                  </a:rPr>
                  <a:t>           </a:t>
                </a:r>
                <a:r>
                  <a:rPr lang="en-US" sz="2800" u="sng">
                    <a:latin typeface="Cambria Math" panose="02040503050406030204" pitchFamily="18" charset="0"/>
                  </a:rPr>
                  <a:t>Weights</a:t>
                </a:r>
              </a:p>
              <a:p>
                <a:pPr marL="0" indent="0" algn="ctr">
                  <a:buNone/>
                </a:pPr>
                <a:endParaRPr lang="en-US" sz="280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pPr marL="0" indent="0" algn="ctr">
                  <a:buNone/>
                </a:pPr>
                <a:endParaRPr lang="en-US" sz="2800" b="0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2800"/>
              </a:p>
              <a:p>
                <a:pPr algn="ctr"/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592B2C-9ACB-4DEC-9DA0-177A03673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015" y="2028058"/>
                <a:ext cx="3230564" cy="4226350"/>
              </a:xfrm>
              <a:prstGeom prst="rect">
                <a:avLst/>
              </a:prstGeom>
              <a:blipFill>
                <a:blip r:embed="rId3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E33F87F-1B85-40AE-9515-D42F1E41AF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7986" y="2028057"/>
                <a:ext cx="4404796" cy="3673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>
                    <a:latin typeface="Cambria Math" panose="02040503050406030204" pitchFamily="18" charset="0"/>
                  </a:rPr>
                  <a:t>Prediction</a:t>
                </a:r>
                <a:r>
                  <a:rPr lang="en-US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[=</m:t>
                    </m:r>
                    <m:sSup>
                      <m:sSup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800" b="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b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FE33F87F-1B85-40AE-9515-D42F1E41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986" y="2028057"/>
                <a:ext cx="4404796" cy="3673493"/>
              </a:xfrm>
              <a:prstGeom prst="rect">
                <a:avLst/>
              </a:prstGeom>
              <a:blipFill>
                <a:blip r:embed="rId4"/>
                <a:stretch>
                  <a:fillRect l="-2909" t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56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D64292-CDDD-49F3-AB11-FA93F14EEE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Geometry of The Perceptron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D64292-CDDD-49F3-AB11-FA93F14EEE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F09F9-752B-4945-AA20-F0759B1CF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</a:t>
            </a:fld>
            <a:endParaRPr lang="en-U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7CEBC25-61A3-4BC1-B901-E81629261BF1}"/>
              </a:ext>
            </a:extLst>
          </p:cNvPr>
          <p:cNvSpPr/>
          <p:nvPr/>
        </p:nvSpPr>
        <p:spPr>
          <a:xfrm>
            <a:off x="1648753" y="1528090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77808-719C-4F53-811D-64708C56FAB9}"/>
              </a:ext>
            </a:extLst>
          </p:cNvPr>
          <p:cNvSpPr txBox="1"/>
          <p:nvPr/>
        </p:nvSpPr>
        <p:spPr>
          <a:xfrm rot="16200000">
            <a:off x="504048" y="3242687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6BF725A-47B8-4ECE-BE5C-EDC2D58BCE2E}"/>
              </a:ext>
            </a:extLst>
          </p:cNvPr>
          <p:cNvCxnSpPr>
            <a:cxnSpLocks/>
          </p:cNvCxnSpPr>
          <p:nvPr/>
        </p:nvCxnSpPr>
        <p:spPr>
          <a:xfrm>
            <a:off x="1648753" y="3238108"/>
            <a:ext cx="4028840" cy="1357882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CAF985-FA95-40F2-9047-BC78193711B5}"/>
              </a:ext>
            </a:extLst>
          </p:cNvPr>
          <p:cNvCxnSpPr>
            <a:cxnSpLocks/>
          </p:cNvCxnSpPr>
          <p:nvPr/>
        </p:nvCxnSpPr>
        <p:spPr>
          <a:xfrm flipV="1">
            <a:off x="3587630" y="2679445"/>
            <a:ext cx="429380" cy="119924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4841759-F2C0-4884-A5D8-78CB2C7EA255}"/>
                  </a:ext>
                </a:extLst>
              </p14:cNvPr>
              <p14:cNvContentPartPr/>
              <p14:nvPr/>
            </p14:nvContentPartPr>
            <p14:xfrm>
              <a:off x="3897229" y="2402445"/>
              <a:ext cx="1080" cy="3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4841759-F2C0-4884-A5D8-78CB2C7EA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229" y="2384445"/>
                <a:ext cx="545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3DA9186-29B3-414F-B464-2AD853503E4B}"/>
                  </a:ext>
                </a:extLst>
              </p14:cNvPr>
              <p14:cNvContentPartPr/>
              <p14:nvPr/>
            </p14:nvContentPartPr>
            <p14:xfrm>
              <a:off x="1791999" y="1642601"/>
              <a:ext cx="3536640" cy="2401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3DA9186-29B3-414F-B464-2AD853503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7999" y="1534601"/>
                <a:ext cx="3644280" cy="26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16045BE-8462-4892-AAD3-50450872AFEA}"/>
                  </a:ext>
                </a:extLst>
              </p14:cNvPr>
              <p14:cNvContentPartPr/>
              <p14:nvPr/>
            </p14:nvContentPartPr>
            <p14:xfrm>
              <a:off x="1736559" y="3505961"/>
              <a:ext cx="3689280" cy="1816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16045BE-8462-4892-AAD3-50450872AF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2559" y="3397961"/>
                <a:ext cx="3796920" cy="203220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EA1E4CF9-A8D7-4E86-9711-428E1220911E}"/>
              </a:ext>
            </a:extLst>
          </p:cNvPr>
          <p:cNvSpPr txBox="1"/>
          <p:nvPr/>
        </p:nvSpPr>
        <p:spPr>
          <a:xfrm>
            <a:off x="2748773" y="549280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sp>
        <p:nvSpPr>
          <p:cNvPr id="94" name="Rectángulo 18">
            <a:extLst>
              <a:ext uri="{FF2B5EF4-FFF2-40B4-BE49-F238E27FC236}">
                <a16:creationId xmlns:a16="http://schemas.microsoft.com/office/drawing/2014/main" id="{094DC22C-43BA-4476-A027-48E874299A21}"/>
              </a:ext>
            </a:extLst>
          </p:cNvPr>
          <p:cNvSpPr/>
          <p:nvPr/>
        </p:nvSpPr>
        <p:spPr>
          <a:xfrm>
            <a:off x="6682803" y="1528421"/>
            <a:ext cx="4028840" cy="38908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909327-7D88-4C5B-95EB-7FFB854C2F7C}"/>
              </a:ext>
            </a:extLst>
          </p:cNvPr>
          <p:cNvSpPr txBox="1"/>
          <p:nvPr/>
        </p:nvSpPr>
        <p:spPr>
          <a:xfrm rot="16200000">
            <a:off x="5538098" y="3243018"/>
            <a:ext cx="1511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Income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0CD3F5-D558-4E11-9593-CACF4CA0389D}"/>
              </a:ext>
            </a:extLst>
          </p:cNvPr>
          <p:cNvSpPr txBox="1"/>
          <p:nvPr/>
        </p:nvSpPr>
        <p:spPr>
          <a:xfrm>
            <a:off x="7782823" y="549313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A732AA1-7A2B-4655-A753-4456903B7D9B}"/>
              </a:ext>
            </a:extLst>
          </p:cNvPr>
          <p:cNvCxnSpPr>
            <a:cxnSpLocks/>
            <a:stCxn id="94" idx="0"/>
          </p:cNvCxnSpPr>
          <p:nvPr/>
        </p:nvCxnSpPr>
        <p:spPr>
          <a:xfrm>
            <a:off x="8697223" y="1528421"/>
            <a:ext cx="862807" cy="3890529"/>
          </a:xfrm>
          <a:prstGeom prst="straightConnector1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9FF7D79-78AA-4D41-9DC7-E709A6766778}"/>
              </a:ext>
            </a:extLst>
          </p:cNvPr>
          <p:cNvCxnSpPr>
            <a:cxnSpLocks/>
          </p:cNvCxnSpPr>
          <p:nvPr/>
        </p:nvCxnSpPr>
        <p:spPr>
          <a:xfrm flipV="1">
            <a:off x="9190438" y="3429000"/>
            <a:ext cx="1162650" cy="268394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0DB2B6-4B47-45CF-AF1F-DDA16E38567D}"/>
                  </a:ext>
                </a:extLst>
              </p14:cNvPr>
              <p14:cNvContentPartPr/>
              <p14:nvPr/>
            </p14:nvContentPartPr>
            <p14:xfrm>
              <a:off x="7095159" y="1821716"/>
              <a:ext cx="47520" cy="76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0DB2B6-4B47-45CF-AF1F-DDA16E38567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41159" y="1713716"/>
                <a:ext cx="1551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5725991-5830-4F98-B7C1-AB3F9117B327}"/>
                  </a:ext>
                </a:extLst>
              </p14:cNvPr>
              <p14:cNvContentPartPr/>
              <p14:nvPr/>
            </p14:nvContentPartPr>
            <p14:xfrm>
              <a:off x="6734799" y="1588796"/>
              <a:ext cx="2495160" cy="355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5725991-5830-4F98-B7C1-AB3F9117B3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80799" y="1480796"/>
                <a:ext cx="2602800" cy="37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E5C036-A881-4DE3-848D-0C65D7E6812A}"/>
                  </a:ext>
                </a:extLst>
              </p14:cNvPr>
              <p14:cNvContentPartPr/>
              <p14:nvPr/>
            </p14:nvContentPartPr>
            <p14:xfrm>
              <a:off x="8936919" y="1598156"/>
              <a:ext cx="1697400" cy="372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E5C036-A881-4DE3-848D-0C65D7E681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82919" y="1490166"/>
                <a:ext cx="1805040" cy="3943059"/>
              </a:xfrm>
              <a:prstGeom prst="rect">
                <a:avLst/>
              </a:prstGeom>
            </p:spPr>
          </p:pic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ADEC8551-DCD7-4FC8-8D4A-864F04020155}"/>
              </a:ext>
            </a:extLst>
          </p:cNvPr>
          <p:cNvSpPr txBox="1"/>
          <p:nvPr/>
        </p:nvSpPr>
        <p:spPr>
          <a:xfrm>
            <a:off x="4386351" y="6094740"/>
            <a:ext cx="2976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one to pick?</a:t>
            </a:r>
          </a:p>
        </p:txBody>
      </p:sp>
    </p:spTree>
    <p:extLst>
      <p:ext uri="{BB962C8B-B14F-4D97-AF65-F5344CB8AC3E}">
        <p14:creationId xmlns:p14="http://schemas.microsoft.com/office/powerpoint/2010/main" val="22271211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86595-10E6-4723-B423-DFD06CE70285}"/>
                  </a:ext>
                </a:extLst>
              </p:cNvPr>
              <p:cNvSpPr txBox="1"/>
              <p:nvPr/>
            </p:nvSpPr>
            <p:spPr>
              <a:xfrm>
                <a:off x="120829" y="2250829"/>
                <a:ext cx="2495693" cy="318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/>
                  <a:t> </a:t>
                </a:r>
                <a:endParaRPr lang="en-US" sz="2800" b="0"/>
              </a:p>
              <a:p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B86595-10E6-4723-B423-DFD06CE70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9" y="2250829"/>
                <a:ext cx="2495693" cy="3188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E7896A2-A2D7-4BF3-90C2-4A8ED77B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Towards a more compact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5C07-72B4-4CC7-9547-8911FD72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669" y="2015741"/>
            <a:ext cx="1626577" cy="923687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u="sng">
                <a:latin typeface="Cambria Math" panose="02040503050406030204" pitchFamily="18" charset="0"/>
              </a:rPr>
              <a:t>Dataset</a:t>
            </a:r>
            <a:endParaRPr lang="en-US" b="1" i="1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4BD03-7866-40A4-80B1-04E3E0D3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6993B98-8D5E-44F4-9DDC-A7D556875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7467" y="2255227"/>
                <a:ext cx="2173166" cy="31561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/>
                  <a:t> 	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6993B98-8D5E-44F4-9DDC-A7D55687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467" y="2255227"/>
                <a:ext cx="2173166" cy="31561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F98791-19AE-4149-81FD-5357A1AE7262}"/>
                  </a:ext>
                </a:extLst>
              </p:cNvPr>
              <p:cNvSpPr txBox="1"/>
              <p:nvPr/>
            </p:nvSpPr>
            <p:spPr>
              <a:xfrm>
                <a:off x="7314040" y="2237641"/>
                <a:ext cx="4757131" cy="2811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𝑿𝒘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F98791-19AE-4149-81FD-5357A1AE7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0" y="2237641"/>
                <a:ext cx="4757131" cy="2811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85639-F60B-4D00-97EC-CD7E80656015}"/>
                  </a:ext>
                </a:extLst>
              </p:cNvPr>
              <p:cNvSpPr txBox="1"/>
              <p:nvPr/>
            </p:nvSpPr>
            <p:spPr>
              <a:xfrm>
                <a:off x="319637" y="5177721"/>
                <a:ext cx="20980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985639-F60B-4D00-97EC-CD7E8065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37" y="5177721"/>
                <a:ext cx="20980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DBCDD9-3D22-4D4B-9CCC-180F5E848062}"/>
              </a:ext>
            </a:extLst>
          </p:cNvPr>
          <p:cNvSpPr txBox="1">
            <a:spLocks/>
          </p:cNvSpPr>
          <p:nvPr/>
        </p:nvSpPr>
        <p:spPr>
          <a:xfrm>
            <a:off x="2863602" y="2018042"/>
            <a:ext cx="1626577" cy="923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u="sng">
                <a:latin typeface="Cambria Math" panose="02040503050406030204" pitchFamily="18" charset="0"/>
              </a:rPr>
              <a:t>Target</a:t>
            </a:r>
            <a:endParaRPr lang="en-US" b="1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7ED96-A7A1-44A3-A3FD-FCF7B65D6903}"/>
                  </a:ext>
                </a:extLst>
              </p:cNvPr>
              <p:cNvSpPr txBox="1"/>
              <p:nvPr/>
            </p:nvSpPr>
            <p:spPr>
              <a:xfrm>
                <a:off x="3100451" y="5177721"/>
                <a:ext cx="11528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97ED96-A7A1-44A3-A3FD-FCF7B65D6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451" y="5177721"/>
                <a:ext cx="115288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6DC04BF-951B-4A65-AAD8-6570178A5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0710" y="2237641"/>
                <a:ext cx="2282211" cy="33718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6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/>
                  <a:t> 	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6DC04BF-951B-4A65-AAD8-6570178A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10" y="2237641"/>
                <a:ext cx="2282211" cy="3371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22B9D9-6177-4532-AC3F-0821C3D716FC}"/>
              </a:ext>
            </a:extLst>
          </p:cNvPr>
          <p:cNvSpPr txBox="1">
            <a:spLocks/>
          </p:cNvSpPr>
          <p:nvPr/>
        </p:nvSpPr>
        <p:spPr>
          <a:xfrm>
            <a:off x="5473123" y="2020515"/>
            <a:ext cx="1626577" cy="923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u="sng">
                <a:latin typeface="Cambria Math" panose="02040503050406030204" pitchFamily="18" charset="0"/>
              </a:rPr>
              <a:t>Weights</a:t>
            </a:r>
            <a:endParaRPr lang="en-US" b="1" i="1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0CF309-79E1-4FD8-AFAA-312E3AFC51F4}"/>
                  </a:ext>
                </a:extLst>
              </p:cNvPr>
              <p:cNvSpPr txBox="1"/>
              <p:nvPr/>
            </p:nvSpPr>
            <p:spPr>
              <a:xfrm>
                <a:off x="5348151" y="5177721"/>
                <a:ext cx="20251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+1)×1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0CF309-79E1-4FD8-AFAA-312E3AFC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151" y="5177721"/>
                <a:ext cx="20251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46ADE3-927F-450E-BD21-7F258FCA56E6}"/>
                  </a:ext>
                </a:extLst>
              </p:cNvPr>
              <p:cNvSpPr txBox="1"/>
              <p:nvPr/>
            </p:nvSpPr>
            <p:spPr>
              <a:xfrm>
                <a:off x="9055774" y="5177721"/>
                <a:ext cx="11528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46ADE3-927F-450E-BD21-7F258FCA5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774" y="5177721"/>
                <a:ext cx="11528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F081909-8D5B-43AA-ADC2-61A672BDBE20}"/>
              </a:ext>
            </a:extLst>
          </p:cNvPr>
          <p:cNvSpPr txBox="1">
            <a:spLocks/>
          </p:cNvSpPr>
          <p:nvPr/>
        </p:nvSpPr>
        <p:spPr>
          <a:xfrm>
            <a:off x="7704500" y="2015741"/>
            <a:ext cx="3855427" cy="923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u="sng">
                <a:latin typeface="Cambria Math" panose="02040503050406030204" pitchFamily="18" charset="0"/>
              </a:rPr>
              <a:t>Predictions</a:t>
            </a:r>
            <a:r>
              <a:rPr lang="en-US">
                <a:latin typeface="Cambria Math" panose="02040503050406030204" pitchFamily="18" charset="0"/>
              </a:rPr>
              <a:t>(in-sample)</a:t>
            </a:r>
            <a:endParaRPr lang="en-US" b="1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7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58E6-B259-4C30-8DA2-0357A133F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28"/>
            <a:ext cx="10515600" cy="1325563"/>
          </a:xfrm>
        </p:spPr>
        <p:txBody>
          <a:bodyPr/>
          <a:lstStyle/>
          <a:p>
            <a:r>
              <a:rPr lang="en-US"/>
              <a:t>Using Matrices for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C5542-AA57-4F2B-8395-9D4CF111AB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9843" y="1151551"/>
                <a:ext cx="9810445" cy="568802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/>
                  <a:t>	 	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40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eqAr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𝑿𝒘</m:t>
                    </m:r>
                  </m:oMath>
                </a14:m>
                <a:endParaRPr lang="en-US" sz="2400" b="1"/>
              </a:p>
              <a:p>
                <a:pPr marL="0" indent="0">
                  <a:buNone/>
                </a:pPr>
                <a:r>
                  <a:rPr lang="en-US" sz="2400" b="0"/>
                  <a:t>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/>
                  <a:t> 	          		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40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      data matrix	 		target vector	              in-sample predictions</a:t>
                </a:r>
              </a:p>
              <a:p>
                <a:pPr marL="0" indent="0">
                  <a:buNone/>
                </a:pPr>
                <a:r>
                  <a:rPr lang="en-US"/>
                  <a:t>	</a:t>
                </a:r>
              </a:p>
              <a:p>
                <a:pPr marL="0" indent="0">
                  <a:buNone/>
                </a:pPr>
                <a:r>
                  <a:rPr lang="en-US" b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000" b="0"/>
                  <a:t> </a:t>
                </a:r>
              </a:p>
              <a:p>
                <a:pPr marL="0" indent="0">
                  <a:buNone/>
                </a:pPr>
                <a:r>
                  <a:rPr lang="en-US" sz="3000" b="0"/>
                  <a:t>				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000" b="0"/>
                  <a:t> 			</a:t>
                </a:r>
              </a:p>
              <a:p>
                <a:pPr marL="0" indent="0">
                  <a:buNone/>
                </a:pPr>
                <a:r>
                  <a:rPr lang="en-US" sz="3000" b="0"/>
                  <a:t>				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3000" b="0"/>
                  <a:t> </a:t>
                </a:r>
              </a:p>
              <a:p>
                <a:pPr marL="0" indent="0">
                  <a:buNone/>
                </a:pPr>
                <a:r>
                  <a:rPr lang="en-US" sz="3000" b="0"/>
                  <a:t>				 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𝑿𝒘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3000" b="0"/>
              </a:p>
              <a:p>
                <a:pPr marL="0" indent="0">
                  <a:buNone/>
                </a:pPr>
                <a:r>
                  <a:rPr lang="en-US" sz="3000" b="0">
                    <a:solidFill>
                      <a:srgbClr val="00B050"/>
                    </a:solidFill>
                  </a:rPr>
                  <a:t>Want: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0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sz="30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C5542-AA57-4F2B-8395-9D4CF111A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9843" y="1151551"/>
                <a:ext cx="9810445" cy="5688021"/>
              </a:xfrm>
              <a:blipFill>
                <a:blip r:embed="rId2"/>
                <a:stretch>
                  <a:fillRect l="-1242" t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D2C77-8267-43B8-9E09-6EF6D81F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D121E-41D4-499C-93BB-21D5FB40951C}"/>
                  </a:ext>
                </a:extLst>
              </p:cNvPr>
              <p:cNvSpPr txBox="1"/>
              <p:nvPr/>
            </p:nvSpPr>
            <p:spPr>
              <a:xfrm>
                <a:off x="8555511" y="3423739"/>
                <a:ext cx="3623043" cy="2013756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 is the Euclidean norm</a:t>
                </a:r>
              </a:p>
              <a:p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 vector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22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20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1D121E-41D4-499C-93BB-21D5FB409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511" y="3423739"/>
                <a:ext cx="3623043" cy="2013756"/>
              </a:xfrm>
              <a:prstGeom prst="rect">
                <a:avLst/>
              </a:prstGeom>
              <a:blipFill>
                <a:blip r:embed="rId3"/>
                <a:stretch>
                  <a:fillRect l="-2010" t="-1807" r="-838"/>
                </a:stretch>
              </a:blipFill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1F7D5-95E6-44BF-88AD-82347F9F1753}"/>
                  </a:ext>
                </a:extLst>
              </p:cNvPr>
              <p:cNvSpPr txBox="1"/>
              <p:nvPr/>
            </p:nvSpPr>
            <p:spPr>
              <a:xfrm>
                <a:off x="205687" y="4937215"/>
                <a:ext cx="2733633" cy="1112612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2200" b="0" i="1">
                    <a:solidFill>
                      <a:schemeClr val="bg2">
                        <a:lumMod val="50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91F7D5-95E6-44BF-88AD-82347F9F1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7" y="4937215"/>
                <a:ext cx="2733633" cy="1112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2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Ordinary Least Squares: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69165"/>
                <a:ext cx="10770704" cy="50528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/>
                  <a:t> 			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Input data 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/>
                  <a:t>, target values on input data set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/>
                  <a:t> are fixed</a:t>
                </a:r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buNone/>
                </a:pPr>
                <a:r>
                  <a:rPr lang="en-US" sz="2800" b="0"/>
                  <a:t>Intermediate Goal: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 Set derivative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sz="2200"/>
                  <a:t>        [using matrix calculus]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69165"/>
                <a:ext cx="10770704" cy="5052894"/>
              </a:xfrm>
              <a:blipFill>
                <a:blip r:embed="rId3"/>
                <a:stretch>
                  <a:fillRect l="-1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104D3-40CE-4D25-AC41-B0C496A4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42ECF2-E165-4A1D-8234-0E55E2AAC73E}"/>
                  </a:ext>
                </a:extLst>
              </p:cNvPr>
              <p:cNvSpPr txBox="1"/>
              <p:nvPr/>
            </p:nvSpPr>
            <p:spPr>
              <a:xfrm>
                <a:off x="7887903" y="4571451"/>
                <a:ext cx="4188593" cy="2193806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Similar to standard calculus</a:t>
                </a:r>
              </a:p>
              <a:p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Want: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𝑏𝑧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200" b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𝑎𝑧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       </a:t>
                </a:r>
              </a:p>
              <a:p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200" b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42ECF2-E165-4A1D-8234-0E55E2AA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03" y="4571451"/>
                <a:ext cx="4188593" cy="2193806"/>
              </a:xfrm>
              <a:prstGeom prst="rect">
                <a:avLst/>
              </a:prstGeom>
              <a:blipFill>
                <a:blip r:embed="rId4"/>
                <a:stretch>
                  <a:fillRect l="-1742" t="-1657"/>
                </a:stretch>
              </a:blipFill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9EB68B9-0293-E3E8-3941-61F03793E9CB}"/>
              </a:ext>
            </a:extLst>
          </p:cNvPr>
          <p:cNvSpPr txBox="1"/>
          <p:nvPr/>
        </p:nvSpPr>
        <p:spPr>
          <a:xfrm>
            <a:off x="9210170" y="1769165"/>
            <a:ext cx="2398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[Differentiable]</a:t>
            </a:r>
          </a:p>
        </p:txBody>
      </p:sp>
    </p:spTree>
    <p:extLst>
      <p:ext uri="{BB962C8B-B14F-4D97-AF65-F5344CB8AC3E}">
        <p14:creationId xmlns:p14="http://schemas.microsoft.com/office/powerpoint/2010/main" val="170977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Ordinary Least Squares: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4391"/>
                <a:ext cx="10515600" cy="53276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/>
                  <a:t> 			Differentiable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/>
                  <a:t> – vector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-</a:t>
                </a:r>
                <a:r>
                  <a:rPr lang="en-US" err="1"/>
                  <a:t>th</a:t>
                </a:r>
                <a:r>
                  <a:rPr lang="en-US"/>
                  <a:t> component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  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 b="0"/>
                  <a:t>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AB47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rgbClr val="00AB47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4391"/>
                <a:ext cx="10515600" cy="5327668"/>
              </a:xfrm>
              <a:blipFill>
                <a:blip r:embed="rId3"/>
                <a:stretch>
                  <a:fillRect l="-1217"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104D3-40CE-4D25-AC41-B0C496A4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279C2-BCD6-419C-B73E-91978CEF0D3B}"/>
                  </a:ext>
                </a:extLst>
              </p:cNvPr>
              <p:cNvSpPr txBox="1"/>
              <p:nvPr/>
            </p:nvSpPr>
            <p:spPr>
              <a:xfrm>
                <a:off x="8806386" y="4529642"/>
                <a:ext cx="3221908" cy="1107996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Useful gradient identities: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𝑨𝒛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sz="22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endParaRPr lang="en-US" sz="2200" b="1" i="1">
                  <a:solidFill>
                    <a:schemeClr val="bg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sz="22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2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200" b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7279C2-BCD6-419C-B73E-91978CEF0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6386" y="4529642"/>
                <a:ext cx="3221908" cy="1107996"/>
              </a:xfrm>
              <a:prstGeom prst="rect">
                <a:avLst/>
              </a:prstGeom>
              <a:blipFill>
                <a:blip r:embed="rId4"/>
                <a:stretch>
                  <a:fillRect l="-2264" t="-3261" b="-7609"/>
                </a:stretch>
              </a:blipFill>
              <a:ln w="12700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A4558E-7A70-62E2-339F-F031D481012F}"/>
                  </a:ext>
                </a:extLst>
              </p:cNvPr>
              <p:cNvSpPr txBox="1"/>
              <p:nvPr/>
            </p:nvSpPr>
            <p:spPr>
              <a:xfrm>
                <a:off x="7938446" y="2202949"/>
                <a:ext cx="4188593" cy="2193806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Similar to standard calculus</a:t>
                </a:r>
              </a:p>
              <a:p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Want: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𝑏𝑧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200" b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Set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𝑎𝑧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       </a:t>
                </a:r>
              </a:p>
              <a:p>
                <a:r>
                  <a:rPr lang="en-US" sz="2200">
                    <a:solidFill>
                      <a:schemeClr val="bg2">
                        <a:lumMod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b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200" b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A4558E-7A70-62E2-339F-F031D4810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46" y="2202949"/>
                <a:ext cx="4188593" cy="2193806"/>
              </a:xfrm>
              <a:prstGeom prst="rect">
                <a:avLst/>
              </a:prstGeom>
              <a:blipFill>
                <a:blip r:embed="rId5"/>
                <a:stretch>
                  <a:fillRect l="-1742" t="-1381"/>
                </a:stretch>
              </a:blipFill>
              <a:ln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5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Ordinary Least Squares: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8F2DF11-B8A9-4767-9E94-BE7554234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94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7458"/>
                <a:ext cx="10515600" cy="56046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/>
                  <a:t>Ordinary Least Squares Algorithm</a:t>
                </a:r>
                <a:r>
                  <a:rPr lang="en-US" b="1"/>
                  <a:t>:                 </a:t>
                </a:r>
                <a:r>
                  <a:rPr lang="en-US" b="0"/>
                  <a:t>Solve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𝑿𝒘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u="sng"/>
              </a:p>
              <a:p>
                <a:r>
                  <a:rPr lang="en-US"/>
                  <a:t>Input: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Construct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Compute pseudo-inverse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/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/>
              </a:p>
              <a:p>
                <a:pPr lvl="1"/>
                <a:r>
                  <a:rPr lang="en-US" sz="280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/>
                  <a:t> is </a:t>
                </a:r>
                <a:r>
                  <a:rPr lang="en-US" sz="2800" i="1"/>
                  <a:t>invertible</a:t>
                </a:r>
                <a:r>
                  <a:rPr lang="en-US" sz="280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/>
              </a:p>
              <a:p>
                <a:endParaRPr lang="en-US"/>
              </a:p>
              <a:p>
                <a:r>
                  <a:rPr lang="en-US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D1D13A-894B-49B8-A7F5-97E5BB48A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7458"/>
                <a:ext cx="10515600" cy="5604601"/>
              </a:xfrm>
              <a:blipFill>
                <a:blip r:embed="rId3"/>
                <a:stretch>
                  <a:fillRect l="-1217" t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104D3-40CE-4D25-AC41-B0C496A4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C3844D-B432-42CA-A1EE-85DE1E46C2E6}"/>
                  </a:ext>
                </a:extLst>
              </p:cNvPr>
              <p:cNvSpPr txBox="1"/>
              <p:nvPr/>
            </p:nvSpPr>
            <p:spPr>
              <a:xfrm>
                <a:off x="8432128" y="4334431"/>
                <a:ext cx="31001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/>
                  <a:t>Analytical Solution!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C3844D-B432-42CA-A1EE-85DE1E46C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28" y="4334431"/>
                <a:ext cx="3100144" cy="954107"/>
              </a:xfrm>
              <a:prstGeom prst="rect">
                <a:avLst/>
              </a:prstGeom>
              <a:blipFill>
                <a:blip r:embed="rId4"/>
                <a:stretch>
                  <a:fillRect l="-3929" t="-5732" r="-2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D764-AAEE-402F-A4BC-7792EAF1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Digits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366BA1-45B7-4901-BD94-AF03E214B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571" y="1645712"/>
            <a:ext cx="8294857" cy="37988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1CCC1-E493-471D-9199-4DFD331A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4BD45A-6015-4C03-8912-A3F5CA32C046}"/>
                  </a:ext>
                </a:extLst>
              </p:cNvPr>
              <p:cNvSpPr txBox="1"/>
              <p:nvPr/>
            </p:nvSpPr>
            <p:spPr>
              <a:xfrm>
                <a:off x="838200" y="5771848"/>
                <a:ext cx="634904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Each example of a digit is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16×16</m:t>
                    </m:r>
                  </m:oMath>
                </a14:m>
                <a:r>
                  <a:rPr lang="en-US" sz="2800" dirty="0"/>
                  <a:t> image</a:t>
                </a:r>
              </a:p>
              <a:p>
                <a:r>
                  <a:rPr lang="en-US" sz="2800" dirty="0"/>
                  <a:t>http://</a:t>
                </a:r>
                <a:r>
                  <a:rPr lang="en-US" sz="2800" dirty="0" err="1"/>
                  <a:t>yann.lecun.com</a:t>
                </a:r>
                <a:r>
                  <a:rPr lang="en-US" sz="2800" dirty="0"/>
                  <a:t>/</a:t>
                </a:r>
                <a:r>
                  <a:rPr lang="en-US" sz="2800" dirty="0" err="1"/>
                  <a:t>exdb</a:t>
                </a:r>
                <a:r>
                  <a:rPr lang="en-US" sz="2800" dirty="0"/>
                  <a:t>/</a:t>
                </a:r>
                <a:r>
                  <a:rPr lang="en-US" sz="2800" dirty="0" err="1"/>
                  <a:t>mnist</a:t>
                </a:r>
                <a:r>
                  <a:rPr lang="en-US" sz="2800" dirty="0"/>
                  <a:t>/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4BD45A-6015-4C03-8912-A3F5CA32C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71848"/>
                <a:ext cx="6349046" cy="954107"/>
              </a:xfrm>
              <a:prstGeom prst="rect">
                <a:avLst/>
              </a:prstGeom>
              <a:blipFill>
                <a:blip r:embed="rId3"/>
                <a:stretch>
                  <a:fillRect l="-2017" t="-6410" r="-96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0770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E838-AB90-4D0E-8A79-143D3FD7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852" y="365125"/>
            <a:ext cx="10128947" cy="1325563"/>
          </a:xfrm>
        </p:spPr>
        <p:txBody>
          <a:bodyPr/>
          <a:lstStyle/>
          <a:p>
            <a:r>
              <a:rPr lang="en-US"/>
              <a:t>Digits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E15CD-D101-4559-94E6-16C406049D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4811" y="2794604"/>
                <a:ext cx="9210271" cy="3922551"/>
              </a:xfrm>
            </p:spPr>
            <p:txBody>
              <a:bodyPr>
                <a:noAutofit/>
              </a:bodyPr>
              <a:lstStyle/>
              <a:p>
                <a:pPr marL="0" indent="0" algn="l">
                  <a:buNone/>
                </a:pPr>
                <a:r>
                  <a:rPr lang="en-US" sz="1800" b="0" i="0" u="none" strike="noStrike" baseline="0" dirty="0"/>
                  <a:t>[-1 -1 -1 -1 -1 -1 -1 -0.63 0.86 -0.17 -1 -1 -1 -1 -1 -1 -1 -1 -1 -1 -1 -1 -0.99 0.3 1 0.31 -1 -1 -1 -1 -1 -1 -1 -1 -1 -1 -1 -1 -0.41 1 0.99 -0.57 -1 -1 -1 -1 -1 -1 -1 -1 -1 -1 -1 -0.68 0.83 1 0.56 -1 -1 -1 -1 -1 -1 -1 -1 -1 -1 -1 -0.94 0.54 1 0.78 -0.72 -1 -1 -1 -1 -1 -1 -1 -1 -1 -1 -1 0.1 1 0.92 -0.44 -1 -1 -1 -1 -1 -1 -1 -1 -1 -1 -1 -0.26 0.95 1 -0.16 -1 -1 -1 -0.99 -0.71 -0.83 -1 -1 -1 -1 -1 -0.8 0.91 1 0.3 -0.96 -1 -1 -0.55 0.49 1 0.88 0.09 -1 -1 -1 -1 0.28 1 0.88 -0.8 -1 -0.9 0.14 0.97 1 1 1 0.99 -0.74 -1 -1 -0.95 0.84 1 0.32 -1 -1 0.35 1 0.65 -0.10 -0.18 1 0.98 -0.72 -1 -1 -0.63 1 1 0.07 -0.92 0.11 0.96 0.30 -0.88 -1 -0.07 1 0.64 -0.99 -1 -1 -0.67 1 1 0.75 0.34 1 0.70 -0.94 -1 -1 0.54 1 0.02 -1 -1 -1 -0.90 0.79 1 1 1 1 0.53 0.18 0.81 0.83 0.97 0.86 -0.63 -1 -1 -1 -1 -0.45 0.82 1 1 1 1 1 1 1 1 0.13 -1 -1 -1 -1 -1 -1 -0.48 0.81 1 1 1 1 1 1 0.21 -0.94 -1 -1 -1 -1 -1 -1 -1 -0.97 -0.42 0.30 0.82 1 0.48 -0.47 -0.99 -1 -1 -1 -1]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256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 algn="l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 </a:t>
                </a:r>
              </a:p>
              <a:p>
                <a:pPr marL="0" indent="0" algn="l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E15CD-D101-4559-94E6-16C406049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4811" y="2794604"/>
                <a:ext cx="9210271" cy="3922551"/>
              </a:xfrm>
              <a:blipFill>
                <a:blip r:embed="rId2"/>
                <a:stretch>
                  <a:fillRect l="-596" t="-1398" r="-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EA768-F151-45B8-9C72-E58240BA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D0F88A8-6CE3-42FF-8190-50EB96824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89" y="97820"/>
            <a:ext cx="5770638" cy="2642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B7842-5006-4E46-B1BC-957C1C5E7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17" y="3628717"/>
            <a:ext cx="773307" cy="590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E987D-93C4-44B7-951B-4E6C0C1A3D8C}"/>
                  </a:ext>
                </a:extLst>
              </p:cNvPr>
              <p:cNvSpPr txBox="1"/>
              <p:nvPr/>
            </p:nvSpPr>
            <p:spPr>
              <a:xfrm>
                <a:off x="5772421" y="5869980"/>
                <a:ext cx="18949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=257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2E987D-93C4-44B7-951B-4E6C0C1A3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421" y="5869980"/>
                <a:ext cx="189494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1D0C5511-2F55-4C84-8F32-ADB7AED64DE3}"/>
              </a:ext>
            </a:extLst>
          </p:cNvPr>
          <p:cNvSpPr/>
          <p:nvPr/>
        </p:nvSpPr>
        <p:spPr>
          <a:xfrm>
            <a:off x="5456064" y="5733417"/>
            <a:ext cx="316357" cy="88838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34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D024-5C3B-43DD-806E-936B767A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5"/>
            <a:ext cx="10515600" cy="1325563"/>
          </a:xfrm>
        </p:spPr>
        <p:txBody>
          <a:bodyPr/>
          <a:lstStyle/>
          <a:p>
            <a:r>
              <a:rPr lang="en-US"/>
              <a:t>Features: Intensity and 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E1AA0-82C0-4980-81EB-EFA8643A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89" y="1228255"/>
            <a:ext cx="11583845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Human-like approach: Summarize image by a few features</a:t>
            </a:r>
          </a:p>
          <a:p>
            <a:pPr marL="0" indent="0">
              <a:buNone/>
            </a:pPr>
            <a:r>
              <a:rPr lang="en-US" b="1" i="1"/>
              <a:t>feature</a:t>
            </a:r>
            <a:r>
              <a:rPr lang="en-US"/>
              <a:t>: an important property of the input you think is useful for classification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9F1D6-FC5F-4836-9C4F-C0E4B803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A1D9A-2911-427A-A215-C7E343A0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839" y="2233825"/>
            <a:ext cx="5215495" cy="4066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2A88C-A7F6-4C3C-A7BE-968F61E2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74" y="2873494"/>
            <a:ext cx="671332" cy="661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993E3C-8F2E-48C8-94A4-9F55AFF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13" y="4086382"/>
            <a:ext cx="671332" cy="647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58D14B-0207-4451-8487-84B92884C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316" y="5378743"/>
            <a:ext cx="648182" cy="661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5062EC-9768-47C5-87DA-EEDE790A6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0525" y="2702966"/>
            <a:ext cx="671332" cy="676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24FF19-B9ED-4409-A89D-8C7E16A3C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334" y="4083479"/>
            <a:ext cx="659757" cy="650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C3F85C-632D-4530-9430-814064D1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121" y="5479064"/>
            <a:ext cx="648182" cy="65024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A9E61A-879E-4D92-8F36-DE02B3E11BF2}"/>
              </a:ext>
            </a:extLst>
          </p:cNvPr>
          <p:cNvCxnSpPr/>
          <p:nvPr/>
        </p:nvCxnSpPr>
        <p:spPr>
          <a:xfrm flipH="1" flipV="1">
            <a:off x="4038600" y="2174647"/>
            <a:ext cx="45720" cy="41259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3D6670-8AB6-4587-8D75-C12C9529B15C}"/>
              </a:ext>
            </a:extLst>
          </p:cNvPr>
          <p:cNvCxnSpPr>
            <a:cxnSpLocks/>
          </p:cNvCxnSpPr>
          <p:nvPr/>
        </p:nvCxnSpPr>
        <p:spPr>
          <a:xfrm>
            <a:off x="4112324" y="6300559"/>
            <a:ext cx="471987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41EDA7-0695-44B1-B6D9-66572A68D707}"/>
              </a:ext>
            </a:extLst>
          </p:cNvPr>
          <p:cNvSpPr txBox="1"/>
          <p:nvPr/>
        </p:nvSpPr>
        <p:spPr>
          <a:xfrm>
            <a:off x="7705540" y="6300783"/>
            <a:ext cx="1440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intensity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605345-B3D4-4F89-8028-3522125E061C}"/>
              </a:ext>
            </a:extLst>
          </p:cNvPr>
          <p:cNvSpPr txBox="1"/>
          <p:nvPr/>
        </p:nvSpPr>
        <p:spPr>
          <a:xfrm>
            <a:off x="2394712" y="2151374"/>
            <a:ext cx="1639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27120626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181FF7-AD1C-4B2F-9010-B1B3DC91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19" y="1554412"/>
            <a:ext cx="3373106" cy="5118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BA5E5-A474-4EC7-91BE-3CCF5C97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0"/>
            <a:ext cx="10515600" cy="1325563"/>
          </a:xfrm>
        </p:spPr>
        <p:txBody>
          <a:bodyPr/>
          <a:lstStyle/>
          <a:p>
            <a:r>
              <a:rPr lang="en-US"/>
              <a:t>Perceptron Model on Digits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9033B-A921-4B10-84A7-11940866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E04D6-5B7E-49B0-84D3-1C21F4529B09}"/>
              </a:ext>
            </a:extLst>
          </p:cNvPr>
          <p:cNvSpPr txBox="1"/>
          <p:nvPr/>
        </p:nvSpPr>
        <p:spPr>
          <a:xfrm>
            <a:off x="2847207" y="1183087"/>
            <a:ext cx="745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PLA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FDDD55-1851-459B-8825-5CB0F774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80" y="1554412"/>
            <a:ext cx="3408700" cy="5118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B3FA7D-AC1F-4558-B42E-2A0FC5BABCC8}"/>
              </a:ext>
            </a:extLst>
          </p:cNvPr>
          <p:cNvSpPr txBox="1"/>
          <p:nvPr/>
        </p:nvSpPr>
        <p:spPr>
          <a:xfrm>
            <a:off x="7234614" y="1183087"/>
            <a:ext cx="275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Pocket Algorithm</a:t>
            </a:r>
          </a:p>
        </p:txBody>
      </p:sp>
    </p:spTree>
    <p:extLst>
      <p:ext uri="{BB962C8B-B14F-4D97-AF65-F5344CB8AC3E}">
        <p14:creationId xmlns:p14="http://schemas.microsoft.com/office/powerpoint/2010/main" val="31521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1A2E-D9BA-4E4A-BC0F-745EF50D1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75" y="22766"/>
            <a:ext cx="12017209" cy="1325563"/>
          </a:xfrm>
        </p:spPr>
        <p:txBody>
          <a:bodyPr/>
          <a:lstStyle/>
          <a:p>
            <a:r>
              <a:rPr lang="en-US"/>
              <a:t>Flashback: </a:t>
            </a:r>
            <a:r>
              <a:rPr lang="en-US" sz="3800"/>
              <a:t>VC Analysis, Approximation vs.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55DA4-11A8-40A7-A26F-9F72E593D8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7717" y="4738099"/>
                <a:ext cx="11280482" cy="20527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 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/>
                  <a:t>:	   Higher chance of approximating target function on data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: Higher chance of generalizing to out of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;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/>
                  <a:t> (the learning algorithm)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755DA4-11A8-40A7-A26F-9F72E593D8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7717" y="4738099"/>
                <a:ext cx="11280482" cy="2052728"/>
              </a:xfrm>
              <a:blipFill>
                <a:blip r:embed="rId2"/>
                <a:stretch>
                  <a:fillRect l="-1080" t="-4748" r="-54" b="-6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36B93-4ACF-431D-86E2-44E3D789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99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76EE07-FE24-4062-8DE2-A108FC13AB65}"/>
              </a:ext>
            </a:extLst>
          </p:cNvPr>
          <p:cNvCxnSpPr>
            <a:cxnSpLocks/>
          </p:cNvCxnSpPr>
          <p:nvPr/>
        </p:nvCxnSpPr>
        <p:spPr>
          <a:xfrm>
            <a:off x="3763621" y="3868440"/>
            <a:ext cx="4015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F57609-EED1-4016-83F4-FB7DCA232C97}"/>
              </a:ext>
            </a:extLst>
          </p:cNvPr>
          <p:cNvCxnSpPr>
            <a:cxnSpLocks/>
          </p:cNvCxnSpPr>
          <p:nvPr/>
        </p:nvCxnSpPr>
        <p:spPr>
          <a:xfrm flipV="1">
            <a:off x="3763621" y="1272720"/>
            <a:ext cx="0" cy="259572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CD2555-1680-4A54-AB02-5514E52A57A1}"/>
              </a:ext>
            </a:extLst>
          </p:cNvPr>
          <p:cNvSpPr/>
          <p:nvPr/>
        </p:nvSpPr>
        <p:spPr>
          <a:xfrm>
            <a:off x="3772092" y="1717900"/>
            <a:ext cx="3057876" cy="806108"/>
          </a:xfrm>
          <a:custGeom>
            <a:avLst/>
            <a:gdLst>
              <a:gd name="connsiteX0" fmla="*/ 0 w 3568700"/>
              <a:gd name="connsiteY0" fmla="*/ 0 h 901563"/>
              <a:gd name="connsiteX1" fmla="*/ 1143000 w 3568700"/>
              <a:gd name="connsiteY1" fmla="*/ 897467 h 901563"/>
              <a:gd name="connsiteX2" fmla="*/ 3568700 w 3568700"/>
              <a:gd name="connsiteY2" fmla="*/ 270934 h 90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8700" h="901563">
                <a:moveTo>
                  <a:pt x="0" y="0"/>
                </a:moveTo>
                <a:cubicBezTo>
                  <a:pt x="274108" y="426155"/>
                  <a:pt x="548217" y="852311"/>
                  <a:pt x="1143000" y="897467"/>
                </a:cubicBezTo>
                <a:cubicBezTo>
                  <a:pt x="1737783" y="942623"/>
                  <a:pt x="2653241" y="606778"/>
                  <a:pt x="3568700" y="27093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FF3CB-705B-445F-8EE7-3D6295529F18}"/>
                  </a:ext>
                </a:extLst>
              </p:cNvPr>
              <p:cNvSpPr txBox="1"/>
              <p:nvPr/>
            </p:nvSpPr>
            <p:spPr>
              <a:xfrm>
                <a:off x="6841258" y="1295137"/>
                <a:ext cx="20051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out of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0FF3CB-705B-445F-8EE7-3D6295529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58" y="1295137"/>
                <a:ext cx="2005164" cy="646331"/>
              </a:xfrm>
              <a:prstGeom prst="rect">
                <a:avLst/>
              </a:prstGeom>
              <a:blipFill>
                <a:blip r:embed="rId3"/>
                <a:stretch>
                  <a:fillRect l="-2432" t="-4717" r="-182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E89501-E1B4-4968-AAD3-485A7CA28F39}"/>
              </a:ext>
            </a:extLst>
          </p:cNvPr>
          <p:cNvCxnSpPr>
            <a:cxnSpLocks/>
          </p:cNvCxnSpPr>
          <p:nvPr/>
        </p:nvCxnSpPr>
        <p:spPr>
          <a:xfrm>
            <a:off x="4741525" y="2526471"/>
            <a:ext cx="0" cy="1341969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FC00D5D-7A84-4470-810C-528A4F27FEB9}"/>
              </a:ext>
            </a:extLst>
          </p:cNvPr>
          <p:cNvSpPr/>
          <p:nvPr/>
        </p:nvSpPr>
        <p:spPr>
          <a:xfrm rot="21285394">
            <a:off x="3826142" y="2154250"/>
            <a:ext cx="3057871" cy="1555684"/>
          </a:xfrm>
          <a:custGeom>
            <a:avLst/>
            <a:gdLst>
              <a:gd name="connsiteX0" fmla="*/ 0 w 3619500"/>
              <a:gd name="connsiteY0" fmla="*/ 0 h 1646767"/>
              <a:gd name="connsiteX1" fmla="*/ 960967 w 3619500"/>
              <a:gd name="connsiteY1" fmla="*/ 1168400 h 1646767"/>
              <a:gd name="connsiteX2" fmla="*/ 3619500 w 3619500"/>
              <a:gd name="connsiteY2" fmla="*/ 1646767 h 164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0" h="1646767">
                <a:moveTo>
                  <a:pt x="0" y="0"/>
                </a:moveTo>
                <a:cubicBezTo>
                  <a:pt x="178858" y="446969"/>
                  <a:pt x="357717" y="893939"/>
                  <a:pt x="960967" y="1168400"/>
                </a:cubicBezTo>
                <a:cubicBezTo>
                  <a:pt x="1564217" y="1442861"/>
                  <a:pt x="3149600" y="1573389"/>
                  <a:pt x="3619500" y="1646767"/>
                </a:cubicBezTo>
              </a:path>
            </a:pathLst>
          </a:custGeom>
          <a:noFill/>
          <a:ln w="28575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34EE3-E2A7-46BA-9EB0-91DE5191FE8F}"/>
                  </a:ext>
                </a:extLst>
              </p:cNvPr>
              <p:cNvSpPr txBox="1"/>
              <p:nvPr/>
            </p:nvSpPr>
            <p:spPr>
              <a:xfrm>
                <a:off x="6841258" y="3247423"/>
                <a:ext cx="16140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50"/>
                    </a:solidFill>
                  </a:rPr>
                  <a:t>in sample error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34EE3-E2A7-46BA-9EB0-91DE5191F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58" y="3247423"/>
                <a:ext cx="1614032" cy="646331"/>
              </a:xfrm>
              <a:prstGeom prst="rect">
                <a:avLst/>
              </a:prstGeom>
              <a:blipFill>
                <a:blip r:embed="rId4"/>
                <a:stretch>
                  <a:fillRect l="-3019" t="-5660" r="-226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699581-915C-4E05-9152-B0DFE5768B28}"/>
              </a:ext>
            </a:extLst>
          </p:cNvPr>
          <p:cNvSpPr/>
          <p:nvPr/>
        </p:nvSpPr>
        <p:spPr>
          <a:xfrm>
            <a:off x="3767856" y="2162399"/>
            <a:ext cx="3057875" cy="1697154"/>
          </a:xfrm>
          <a:custGeom>
            <a:avLst/>
            <a:gdLst>
              <a:gd name="connsiteX0" fmla="*/ 0 w 3340100"/>
              <a:gd name="connsiteY0" fmla="*/ 1981200 h 1981200"/>
              <a:gd name="connsiteX1" fmla="*/ 804333 w 3340100"/>
              <a:gd name="connsiteY1" fmla="*/ 1134534 h 1981200"/>
              <a:gd name="connsiteX2" fmla="*/ 3340100 w 3340100"/>
              <a:gd name="connsiteY2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100" h="1981200">
                <a:moveTo>
                  <a:pt x="0" y="1981200"/>
                </a:moveTo>
                <a:cubicBezTo>
                  <a:pt x="123825" y="1722967"/>
                  <a:pt x="247650" y="1464734"/>
                  <a:pt x="804333" y="1134534"/>
                </a:cubicBezTo>
                <a:cubicBezTo>
                  <a:pt x="1361016" y="804334"/>
                  <a:pt x="2918883" y="136878"/>
                  <a:pt x="33401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09FC3-2B9D-46F3-A6CD-574E53E0B3EB}"/>
              </a:ext>
            </a:extLst>
          </p:cNvPr>
          <p:cNvSpPr txBox="1"/>
          <p:nvPr/>
        </p:nvSpPr>
        <p:spPr>
          <a:xfrm>
            <a:off x="6834201" y="2153512"/>
            <a:ext cx="185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model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BC4A4-C48A-4365-818C-76CE7E249662}"/>
              </a:ext>
            </a:extLst>
          </p:cNvPr>
          <p:cNvSpPr txBox="1"/>
          <p:nvPr/>
        </p:nvSpPr>
        <p:spPr>
          <a:xfrm rot="16200000">
            <a:off x="3041904" y="2261234"/>
            <a:ext cx="917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7AA4E-9BD8-4603-83DE-35BEE34277BE}"/>
                  </a:ext>
                </a:extLst>
              </p:cNvPr>
              <p:cNvSpPr txBox="1"/>
              <p:nvPr/>
            </p:nvSpPr>
            <p:spPr>
              <a:xfrm>
                <a:off x="7372295" y="3893754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7AA4E-9BD8-4603-83DE-35BEE3427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295" y="3893754"/>
                <a:ext cx="62229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E83D07-BC2D-4DD2-B4F5-3E03D9C2D1FC}"/>
                  </a:ext>
                </a:extLst>
              </p:cNvPr>
              <p:cNvSpPr txBox="1"/>
              <p:nvPr/>
            </p:nvSpPr>
            <p:spPr>
              <a:xfrm>
                <a:off x="4430375" y="3906863"/>
                <a:ext cx="62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E83D07-BC2D-4DD2-B4F5-3E03D9C2D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375" y="3906863"/>
                <a:ext cx="6222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3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21293</TotalTime>
  <Words>9379</Words>
  <Application>Microsoft Macintosh PowerPoint</Application>
  <PresentationFormat>Widescreen</PresentationFormat>
  <Paragraphs>2026</Paragraphs>
  <Slides>160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0" baseType="lpstr">
      <vt:lpstr>-webkit-standard</vt:lpstr>
      <vt:lpstr>Arial</vt:lpstr>
      <vt:lpstr>Arial Black</vt:lpstr>
      <vt:lpstr>Calibri</vt:lpstr>
      <vt:lpstr>Calibri Light</vt:lpstr>
      <vt:lpstr>Cambria Math</vt:lpstr>
      <vt:lpstr>Consolas</vt:lpstr>
      <vt:lpstr>Tahoma</vt:lpstr>
      <vt:lpstr>Wingdings</vt:lpstr>
      <vt:lpstr>Office Theme</vt:lpstr>
      <vt:lpstr>PowerPoint Presentation</vt:lpstr>
      <vt:lpstr>Learning Problem Setup</vt:lpstr>
      <vt:lpstr>Learning</vt:lpstr>
      <vt:lpstr>A Simple Learning Model</vt:lpstr>
      <vt:lpstr>A Simple Learning Model</vt:lpstr>
      <vt:lpstr>A Simple Learning Model</vt:lpstr>
      <vt:lpstr>The Perceptron Hypothesis Set</vt:lpstr>
      <vt:lpstr>Geometry of The Perceptron in R^2</vt:lpstr>
      <vt:lpstr>Geometry of The Perceptron in R^2</vt:lpstr>
      <vt:lpstr>Select a Hypothesis Using Data</vt:lpstr>
      <vt:lpstr>How to Learn a Final Hypothesis g from H?</vt:lpstr>
      <vt:lpstr>How Does the Bin Model Relate to Learning?</vt:lpstr>
      <vt:lpstr>How Does the Bin Model Relate to Learning?</vt:lpstr>
      <vt:lpstr>The Error Function</vt:lpstr>
      <vt:lpstr>The Error Function</vt:lpstr>
      <vt:lpstr>Learning Problem Setup with Probability</vt:lpstr>
      <vt:lpstr>PowerPoint Presentation</vt:lpstr>
      <vt:lpstr>Achieving Learning: E_out≈0</vt:lpstr>
      <vt:lpstr>Feasibility of Learning (with Finite Models)</vt:lpstr>
      <vt:lpstr>The complexity of f</vt:lpstr>
      <vt:lpstr>Learning Problem with Error Measure, Noisy Target</vt:lpstr>
      <vt:lpstr>Linear Models for Three Learning Problems</vt:lpstr>
      <vt:lpstr>Linear Models: The Linear Signal</vt:lpstr>
      <vt:lpstr>Linear Model for Classification</vt:lpstr>
      <vt:lpstr>How to Learn a Final Hypothesis g from H?</vt:lpstr>
      <vt:lpstr>The Perceptron Learning Algorithm (PLA)</vt:lpstr>
      <vt:lpstr>The Perceptron Update Rule</vt:lpstr>
      <vt:lpstr>The Perceptron Update Rule</vt:lpstr>
      <vt:lpstr>The Perceptron Update Rule</vt:lpstr>
      <vt:lpstr>Does PLA Work?</vt:lpstr>
      <vt:lpstr>Pocket Algorithm (for Linear Classification)</vt:lpstr>
      <vt:lpstr>Classifier Evaluation Metrics: Confusion Matrix</vt:lpstr>
      <vt:lpstr>Classifier Evaluation Metrics: Accuracy, Error Rate, Sensitivity and Specificity</vt:lpstr>
      <vt:lpstr>Classifier Evaluation Metrics:  Precision and Recall, and F-measures</vt:lpstr>
      <vt:lpstr>Classifier Evaluation Metrics:  Precision and Recall, and F-measures</vt:lpstr>
      <vt:lpstr>Classifier Evaluation Metrics: Example</vt:lpstr>
      <vt:lpstr>To Infinity … </vt:lpstr>
      <vt:lpstr>To Infinity …</vt:lpstr>
      <vt:lpstr>Thinking Aid: Dichotomies</vt:lpstr>
      <vt:lpstr>Data Reveals the True Diversity of H</vt:lpstr>
      <vt:lpstr>Effective Number of Hypotheses in H</vt:lpstr>
      <vt:lpstr>The Growth of the Effective Number of Hypotheses</vt:lpstr>
      <vt:lpstr>The Growth Function m_H (N)</vt:lpstr>
      <vt:lpstr>Example Growth Functions m_H (N)</vt:lpstr>
      <vt:lpstr>Example Growth Functions m_H (N)</vt:lpstr>
      <vt:lpstr>Example Growth Functions m_H (N)</vt:lpstr>
      <vt:lpstr>PowerPoint Presentation</vt:lpstr>
      <vt:lpstr>On break points</vt:lpstr>
      <vt:lpstr>Example Growth Functions m_H (N)</vt:lpstr>
      <vt:lpstr>Example Growth Functions m_H (N)</vt:lpstr>
      <vt:lpstr>Example Growth Functions m_H (N)</vt:lpstr>
      <vt:lpstr>Always Polynomial After Smallest Break Point</vt:lpstr>
      <vt:lpstr>Feasibility of Learning (Revisited)</vt:lpstr>
      <vt:lpstr>The VC Dimension</vt:lpstr>
      <vt:lpstr>Example Growth Functions m_H (N)</vt:lpstr>
      <vt:lpstr>The Vapnik-Chervonenkis Bound (VC Bound)</vt:lpstr>
      <vt:lpstr>Single Parameter to Characterize Complexity</vt:lpstr>
      <vt:lpstr>In Practice</vt:lpstr>
      <vt:lpstr>VC Analysis</vt:lpstr>
      <vt:lpstr>VC Analysis: Approximation vs. Generalization</vt:lpstr>
      <vt:lpstr>Takeaways</vt:lpstr>
      <vt:lpstr>Preliminaries: Gradient</vt:lpstr>
      <vt:lpstr>Linear Models for Three Learning Problems</vt:lpstr>
      <vt:lpstr>Linear Models: The Linear Signal</vt:lpstr>
      <vt:lpstr>Linear Models for Three Learning Problems</vt:lpstr>
      <vt:lpstr>Predicting a Probability Using the Linear Signal</vt:lpstr>
      <vt:lpstr>Cross Entropy Error Measure</vt:lpstr>
      <vt:lpstr>Cross Entropy Error Measure</vt:lpstr>
      <vt:lpstr>Cross Entropy Error Measure</vt:lpstr>
      <vt:lpstr>Method of Maximum Likelihood: Minimize Cross Entropy Error</vt:lpstr>
      <vt:lpstr>Hill Descent</vt:lpstr>
      <vt:lpstr>How to Roll Down the Hill?</vt:lpstr>
      <vt:lpstr>Rolling Down ≡ Iterating the Negative Gradient</vt:lpstr>
      <vt:lpstr>Picking the “Learning Rate” η</vt:lpstr>
      <vt:lpstr>Good News! There is Only One Valley</vt:lpstr>
      <vt:lpstr>(Is the Gradient)</vt:lpstr>
      <vt:lpstr>The (fixed learning rate) Gradient Descent Algorithm</vt:lpstr>
      <vt:lpstr>The Gradient Descent (GD) Algorithm</vt:lpstr>
      <vt:lpstr>Stochastic Gradient Descent (SGD)</vt:lpstr>
      <vt:lpstr>Stochastic Gradient Descent for Logistic Regression</vt:lpstr>
      <vt:lpstr>SGD for Logistic Regression</vt:lpstr>
      <vt:lpstr>Why Stochastic Gradient Descent?</vt:lpstr>
      <vt:lpstr>Logistic Regression for Classification</vt:lpstr>
      <vt:lpstr>Classifier Evaluation Metrics: Confusion Matrix</vt:lpstr>
      <vt:lpstr>Tradeoffs between Specificity (TN/N) and Sensitivity (TP/P)</vt:lpstr>
      <vt:lpstr>Probabilistic Classifiers Use a Threshold</vt:lpstr>
      <vt:lpstr>Model Selection: ROC Curves</vt:lpstr>
      <vt:lpstr>Linear Models for Three Learning Problems</vt:lpstr>
      <vt:lpstr>Towards a more compact representation</vt:lpstr>
      <vt:lpstr>Towards a more compact representation</vt:lpstr>
      <vt:lpstr>Using Matrices for Linear Regression</vt:lpstr>
      <vt:lpstr>Ordinary Least Squares: Minimizing E_in</vt:lpstr>
      <vt:lpstr>Ordinary Least Squares: Minimizing E_in</vt:lpstr>
      <vt:lpstr>Ordinary Least Squares: Minimizing E_in</vt:lpstr>
      <vt:lpstr>Digits Data</vt:lpstr>
      <vt:lpstr>Digits Data</vt:lpstr>
      <vt:lpstr>Features: Intensity and Symmetry</vt:lpstr>
      <vt:lpstr>Perceptron Model on Digits Data</vt:lpstr>
      <vt:lpstr>Flashback: VC Analysis, Approximation vs. Generalization</vt:lpstr>
      <vt:lpstr>Bias – Variance Analysis</vt:lpstr>
      <vt:lpstr>Bias-Variance Tradeoff</vt:lpstr>
      <vt:lpstr>A Simple Learning Problem f(x)=sin⁡πx</vt:lpstr>
      <vt:lpstr>A Simple Learning Problem f(x)=sin⁡πx</vt:lpstr>
      <vt:lpstr>A Simple Learning Problem f(x)=sin⁡πx</vt:lpstr>
      <vt:lpstr>A Simple Learning Problem f(x)=sin⁡πx</vt:lpstr>
      <vt:lpstr>Different Dataset D, Different Output g^D</vt:lpstr>
      <vt:lpstr>We can’t pick our data set!</vt:lpstr>
      <vt:lpstr>E_out: Average over x</vt:lpstr>
      <vt:lpstr>Bias-Variance Tradeoff</vt:lpstr>
      <vt:lpstr>Match Learning Power to Data, Not the Target f</vt:lpstr>
      <vt:lpstr>Bias-Variance Analysis: A Useful Conceptual Tool</vt:lpstr>
      <vt:lpstr>But: The Linear Model has Limitations</vt:lpstr>
      <vt:lpstr>Changing the Feature Using a Transform</vt:lpstr>
      <vt:lpstr>Mechanics of Non-Linear Feature Transforms</vt:lpstr>
      <vt:lpstr>Possibly Many ‘Good’ Nonlinear Transforms</vt:lpstr>
      <vt:lpstr>Polynomial Feature Transform</vt:lpstr>
      <vt:lpstr>Use Feature Transforms Responsibly</vt:lpstr>
      <vt:lpstr>Use the Linear Model!</vt:lpstr>
      <vt:lpstr>Overfitting</vt:lpstr>
      <vt:lpstr>Overfitting: When Lower E_in results in Higher E_out</vt:lpstr>
      <vt:lpstr>The Curious Case of the Simple Model 2nd order vs. 10th Order Polynomial Fit</vt:lpstr>
      <vt:lpstr>Two Contenders: 2nd Order vs 10th Order Polynomial</vt:lpstr>
      <vt:lpstr>2nd Order vs 10th Order Polynomial</vt:lpstr>
      <vt:lpstr>When is H_2 better than H_10?</vt:lpstr>
      <vt:lpstr>Overfit Measure: E_out (H_10 )-E_out (H_2)</vt:lpstr>
      <vt:lpstr>Stochastic Noise: A Part of y we cannot model</vt:lpstr>
      <vt:lpstr>Stochastic Noise: A Part of y we cannot model</vt:lpstr>
      <vt:lpstr>Deterministic Noise</vt:lpstr>
      <vt:lpstr>Deterministic Noise: Model Error</vt:lpstr>
      <vt:lpstr>Stochastic and Deterministic Noise Hurt Learning</vt:lpstr>
      <vt:lpstr>Bias Variance Decomposition with Stochastic Noise</vt:lpstr>
      <vt:lpstr>Regularization A cure for overfitting </vt:lpstr>
      <vt:lpstr>Regularization: Constrain the search</vt:lpstr>
      <vt:lpstr>Minimize_(h∈H) E_in (h)+Ω(h)</vt:lpstr>
      <vt:lpstr>The bias-variance decomposition Side effect of regularization: Bias increases</vt:lpstr>
      <vt:lpstr>Polynomials of Order Q: H_Q</vt:lpstr>
      <vt:lpstr>PowerPoint Presentation</vt:lpstr>
      <vt:lpstr>Polynomial Transforms</vt:lpstr>
      <vt:lpstr>Fitting Optimal Weights Under Budget Constraints</vt:lpstr>
      <vt:lpstr>Dose Regularization Approporiately</vt:lpstr>
      <vt:lpstr>Overfitting and Underfitting</vt:lpstr>
      <vt:lpstr>More Noise Demands More Regularization</vt:lpstr>
      <vt:lpstr>Dose Regularization Appropriately</vt:lpstr>
      <vt:lpstr>Overfitting and Underfitting</vt:lpstr>
      <vt:lpstr>How to Pick λ? Validation: Estimate E_out</vt:lpstr>
      <vt:lpstr>Estimating E_out (g): Using a Test Set</vt:lpstr>
      <vt:lpstr>Estimating E_out (g) using a Test Set</vt:lpstr>
      <vt:lpstr>The Validation Set D_val: Because D_test is unknown</vt:lpstr>
      <vt:lpstr>Estimating E_out (g): Using a Validation Set</vt:lpstr>
      <vt:lpstr>But There is a Price to Pay</vt:lpstr>
      <vt:lpstr>Restoring D</vt:lpstr>
      <vt:lpstr>Cross Validation: Restoring D</vt:lpstr>
      <vt:lpstr>(Cross-)Validation for Model Selection</vt:lpstr>
      <vt:lpstr>Cross-Validation for Model Selection</vt:lpstr>
      <vt:lpstr>Minimizing E_in vs Minimizing E_CV</vt:lpstr>
      <vt:lpstr>Three Learning Principles</vt:lpstr>
      <vt:lpstr>Simpler?</vt:lpstr>
      <vt:lpstr>Why is a simpler hypothesis better?</vt:lpstr>
      <vt:lpstr>Examples</vt:lpstr>
      <vt:lpstr>Data Snooping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Sujoy Sikdar</dc:creator>
  <cp:lastModifiedBy>Zhaohan Xi</cp:lastModifiedBy>
  <cp:revision>13</cp:revision>
  <dcterms:created xsi:type="dcterms:W3CDTF">2021-11-11T14:10:22Z</dcterms:created>
  <dcterms:modified xsi:type="dcterms:W3CDTF">2025-03-05T19:28:01Z</dcterms:modified>
</cp:coreProperties>
</file>